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83" r:id="rId3"/>
    <p:sldId id="275" r:id="rId4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9A44F3-401B-4C9E-B605-643A742B49AE}" type="datetimeFigureOut">
              <a:rPr lang="en-US"/>
              <a:pPr>
                <a:defRPr/>
              </a:pPr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17E9FC-842A-40F3-94E1-23B960B11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951181-59D3-435C-B082-A08B29640793}" type="datetimeFigureOut">
              <a:rPr lang="en-US"/>
              <a:pPr>
                <a:defRPr/>
              </a:pPr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CBAFC5-72AB-41C3-B432-EAABB6529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E12E5-6656-4480-8872-531EEDCC4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64337-E22B-478B-BE36-1221DC5E9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248C2-986A-41C4-879A-0C393C549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A3817-C902-4A7E-811F-61E2EB138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2492-2481-4F37-BDCA-01E45C350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137C5-9AE4-4452-8B56-2C17C2E93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EC8B0-5088-4640-BAAD-0D20EA9A3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87183-B79E-4DF4-893C-6118B311A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61DEE-CB2E-486A-934E-ADCA844D6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FC3B5-C46F-4266-92AB-C1F1502284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B212A-C7AA-4B4C-B24E-341AD9F09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939350-AAC0-49F0-B00E-F1DEE8089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643966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 PENGEMBANGAN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IPTEK 2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7C140-24BA-48AA-B63F-117118168580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705123" y="4572008"/>
            <a:ext cx="786740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Pengembangan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Ilmu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yang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ber-Pancasila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261DEE-CB2E-486A-934E-ADCA844D67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532A1-4CD5-48B2-AA48-E6FDFDFC1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571736" y="428604"/>
            <a:ext cx="5572164" cy="3000396"/>
          </a:xfrm>
          <a:prstGeom prst="wedgeRoundRectCallout">
            <a:avLst>
              <a:gd name="adj1" fmla="val -58502"/>
              <a:gd name="adj2" fmla="val 928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Apa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:</a:t>
            </a:r>
          </a:p>
          <a:p>
            <a:pPr algn="ctr"/>
            <a:r>
              <a:rPr lang="en-US" sz="3200" dirty="0" err="1" smtClean="0"/>
              <a:t>Bayi</a:t>
            </a:r>
            <a:r>
              <a:rPr lang="en-US" sz="3200" dirty="0" smtClean="0"/>
              <a:t> </a:t>
            </a:r>
            <a:r>
              <a:rPr lang="en-US" sz="3200" dirty="0" err="1" smtClean="0"/>
              <a:t>tabung</a:t>
            </a:r>
            <a:endParaRPr lang="en-US" sz="3200" dirty="0" smtClean="0"/>
          </a:p>
          <a:p>
            <a:pPr algn="ctr"/>
            <a:r>
              <a:rPr lang="en-US" sz="3200" dirty="0" err="1" smtClean="0"/>
              <a:t>Kloning</a:t>
            </a:r>
            <a:endParaRPr lang="en-US" sz="3200" dirty="0" smtClean="0"/>
          </a:p>
          <a:p>
            <a:pPr algn="ctr"/>
            <a:r>
              <a:rPr lang="en-US" sz="3200" dirty="0" err="1" smtClean="0"/>
              <a:t>dll</a:t>
            </a:r>
            <a:endParaRPr lang="en-US" sz="3200" dirty="0"/>
          </a:p>
        </p:txBody>
      </p:sp>
      <p:pic>
        <p:nvPicPr>
          <p:cNvPr id="11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876"/>
            <a:ext cx="2143125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ular Callout 11"/>
          <p:cNvSpPr/>
          <p:nvPr/>
        </p:nvSpPr>
        <p:spPr>
          <a:xfrm>
            <a:off x="3286116" y="3857628"/>
            <a:ext cx="5572164" cy="2714644"/>
          </a:xfrm>
          <a:prstGeom prst="wedgeRoundRectCallout">
            <a:avLst>
              <a:gd name="adj1" fmla="val -70437"/>
              <a:gd name="adj2" fmla="val -128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Analisislah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norma</a:t>
            </a:r>
            <a:r>
              <a:rPr lang="en-US" sz="3200" dirty="0" smtClean="0"/>
              <a:t> </a:t>
            </a:r>
            <a:r>
              <a:rPr lang="en-US" sz="3200" dirty="0" err="1" smtClean="0"/>
              <a:t>Pancasila</a:t>
            </a:r>
            <a:endParaRPr lang="en-US" sz="3200" dirty="0" smtClean="0"/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C7057-E04D-40E2-8207-2CC508B39CDF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41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86</cp:revision>
  <dcterms:created xsi:type="dcterms:W3CDTF">2010-04-18T12:06:30Z</dcterms:created>
  <dcterms:modified xsi:type="dcterms:W3CDTF">2022-07-13T14:37:51Z</dcterms:modified>
</cp:coreProperties>
</file>