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67" r:id="rId4"/>
    <p:sldId id="369" r:id="rId5"/>
    <p:sldId id="370" r:id="rId6"/>
    <p:sldId id="381" r:id="rId7"/>
    <p:sldId id="382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6600"/>
    <a:srgbClr val="9E0602"/>
    <a:srgbClr val="0033CC"/>
    <a:srgbClr val="07F9A8"/>
    <a:srgbClr val="660033"/>
    <a:srgbClr val="FFFF99"/>
    <a:srgbClr val="1C1C1C"/>
    <a:srgbClr val="19F3F3"/>
    <a:srgbClr val="08E823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ONFLIK &amp; NEGOSIASI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pPr>
              <a:buNone/>
            </a:pPr>
            <a:endParaRPr lang="id-ID" dirty="0" smtClean="0">
              <a:latin typeface="+mj-lt"/>
              <a:cs typeface="Arial" pitchFamily="34" charset="0"/>
            </a:endParaRPr>
          </a:p>
          <a:p>
            <a:endParaRPr lang="id-ID" dirty="0" smtClean="0">
              <a:latin typeface="+mj-lt"/>
              <a:cs typeface="Arial" pitchFamily="34" charset="0"/>
            </a:endParaRPr>
          </a:p>
          <a:p>
            <a:r>
              <a:rPr lang="id-ID" sz="3200" dirty="0" smtClean="0">
                <a:latin typeface="+mj-lt"/>
                <a:cs typeface="Arial" pitchFamily="34" charset="0"/>
              </a:rPr>
              <a:t>Definisi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Tipe dan lokus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Proses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Manfaat konflik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Konflik </a:t>
            </a:r>
            <a:r>
              <a:rPr lang="id-ID" i="1" dirty="0" smtClean="0"/>
              <a:t>(conflict)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</a:rPr>
              <a:t>Sebuah proses yang dimulai ketika salah satu pihak memandang pihak lainnya telah memengaruhi secara negatif, atau akan berpengaruh secara negatif, terhadap segala sesuatu hal yang dipedulikan oleh pihak pertama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Tipe dan Lokus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524000"/>
            <a:ext cx="7620000" cy="464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Tipe konflik</a:t>
            </a:r>
          </a:p>
          <a:p>
            <a:r>
              <a:rPr lang="id-ID" sz="3200" dirty="0" smtClean="0">
                <a:solidFill>
                  <a:schemeClr val="tx1"/>
                </a:solidFill>
              </a:rPr>
              <a:t>	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Lokus konflik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22860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tugas</a:t>
            </a:r>
            <a:endParaRPr lang="id-ID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81400" y="29718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hubungan</a:t>
            </a:r>
            <a:endParaRPr lang="id-ID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657600" y="36576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proses</a:t>
            </a:r>
            <a:endParaRPr lang="id-ID" sz="2400" dirty="0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 rot="5400000" flipH="1" flipV="1">
            <a:off x="3163417" y="2630017"/>
            <a:ext cx="607367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11" idx="1"/>
          </p:cNvCxnSpPr>
          <p:nvPr/>
        </p:nvCxnSpPr>
        <p:spPr>
          <a:xfrm>
            <a:off x="3276600" y="3124200"/>
            <a:ext cx="304800" cy="784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2" idx="1"/>
          </p:cNvCxnSpPr>
          <p:nvPr/>
        </p:nvCxnSpPr>
        <p:spPr>
          <a:xfrm rot="16200000" flipH="1">
            <a:off x="3084984" y="3315816"/>
            <a:ext cx="764233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91000" y="44196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dyanik</a:t>
            </a:r>
            <a:endParaRPr lang="id-ID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4267200" y="49530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intragrup</a:t>
            </a:r>
            <a:endParaRPr lang="id-ID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4191000" y="556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antar kelompok</a:t>
            </a:r>
            <a:endParaRPr lang="id-ID" sz="2400" dirty="0"/>
          </a:p>
        </p:txBody>
      </p:sp>
      <p:cxnSp>
        <p:nvCxnSpPr>
          <p:cNvPr id="24" name="Straight Arrow Connector 23"/>
          <p:cNvCxnSpPr>
            <a:endCxn id="20" idx="1"/>
          </p:cNvCxnSpPr>
          <p:nvPr/>
        </p:nvCxnSpPr>
        <p:spPr>
          <a:xfrm>
            <a:off x="3581400" y="4572000"/>
            <a:ext cx="609600" cy="784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1" idx="1"/>
          </p:cNvCxnSpPr>
          <p:nvPr/>
        </p:nvCxnSpPr>
        <p:spPr>
          <a:xfrm rot="16200000" flipH="1">
            <a:off x="3656484" y="4573116"/>
            <a:ext cx="611833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22" idx="1"/>
          </p:cNvCxnSpPr>
          <p:nvPr/>
        </p:nvCxnSpPr>
        <p:spPr>
          <a:xfrm rot="16200000" flipH="1">
            <a:off x="3275484" y="4877916"/>
            <a:ext cx="1221433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Proses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ntent Placeholder 10" descr="proses konflik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658" y="1828800"/>
            <a:ext cx="8839742" cy="3810000"/>
          </a:xfrm>
        </p:spPr>
      </p:pic>
      <p:sp>
        <p:nvSpPr>
          <p:cNvPr id="8" name="TextBox 11"/>
          <p:cNvSpPr txBox="1"/>
          <p:nvPr/>
        </p:nvSpPr>
        <p:spPr>
          <a:xfrm>
            <a:off x="4953000" y="58674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Hasil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524000"/>
            <a:ext cx="84582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Hasil konflik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32004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Disfungsional</a:t>
            </a:r>
            <a:endParaRPr lang="id-ID" sz="2800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895600" y="3505200"/>
            <a:ext cx="838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5600" y="3886200"/>
            <a:ext cx="838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810000" y="3733800"/>
            <a:ext cx="28194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Fungsional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Manfaat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5344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Meningkatkan kualitas keputusan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Menstimulasi kreativitas dan inovasi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mendorong kepentingan dan keingintahuan antar anggota kelompok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Media bagi pelepasan ketegangan permasalahan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Membantu perkembangan diri setiap anggota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membuat perubahan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15559</TotalTime>
  <Words>254</Words>
  <Application>Microsoft Office PowerPoint</Application>
  <PresentationFormat>On-screen Show (4:3)</PresentationFormat>
  <Paragraphs>62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Konflik (conflict)</vt:lpstr>
      <vt:lpstr>Tipe dan Lokus Konflik</vt:lpstr>
      <vt:lpstr>Proses Konflik</vt:lpstr>
      <vt:lpstr>Hasil Konflik</vt:lpstr>
      <vt:lpstr>Manfaat Konflik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687</cp:revision>
  <cp:lastPrinted>2015-09-17T08:41:14Z</cp:lastPrinted>
  <dcterms:created xsi:type="dcterms:W3CDTF">2010-04-18T12:06:30Z</dcterms:created>
  <dcterms:modified xsi:type="dcterms:W3CDTF">2021-07-12T03:54:14Z</dcterms:modified>
</cp:coreProperties>
</file>