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7" r:id="rId2"/>
    <p:sldId id="282" r:id="rId3"/>
    <p:sldId id="266" r:id="rId4"/>
    <p:sldId id="301" r:id="rId5"/>
    <p:sldId id="302" r:id="rId6"/>
    <p:sldId id="310" r:id="rId7"/>
    <p:sldId id="303" r:id="rId8"/>
    <p:sldId id="272" r:id="rId9"/>
    <p:sldId id="273" r:id="rId10"/>
    <p:sldId id="304" r:id="rId11"/>
    <p:sldId id="305" r:id="rId12"/>
    <p:sldId id="306" r:id="rId13"/>
    <p:sldId id="307" r:id="rId14"/>
    <p:sldId id="286" r:id="rId15"/>
    <p:sldId id="308" r:id="rId16"/>
    <p:sldId id="309" r:id="rId17"/>
    <p:sldId id="28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810" autoAdjust="0"/>
  </p:normalViewPr>
  <p:slideViewPr>
    <p:cSldViewPr snapToGrid="0" showGuides="1">
      <p:cViewPr varScale="1">
        <p:scale>
          <a:sx n="72" d="100"/>
          <a:sy n="72" d="100"/>
        </p:scale>
        <p:origin x="660" y="78"/>
      </p:cViewPr>
      <p:guideLst>
        <p:guide orient="horz" pos="2160"/>
        <p:guide pos="3840"/>
      </p:guideLst>
    </p:cSldViewPr>
  </p:slideViewPr>
  <p:outlineViewPr>
    <p:cViewPr>
      <p:scale>
        <a:sx n="33" d="100"/>
        <a:sy n="33" d="100"/>
      </p:scale>
      <p:origin x="0" y="-1249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3187"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AAC74A-664E-43D3-859E-B35855730D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710C658-31F9-4A67-8267-E3463B262A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AD794A-17F4-48F7-A14F-39DCAE091952}" type="datetimeFigureOut">
              <a:rPr lang="en-US" smtClean="0"/>
              <a:t>9/26/2024</a:t>
            </a:fld>
            <a:endParaRPr lang="en-US" dirty="0"/>
          </a:p>
        </p:txBody>
      </p:sp>
      <p:sp>
        <p:nvSpPr>
          <p:cNvPr id="4" name="Footer Placeholder 3">
            <a:extLst>
              <a:ext uri="{FF2B5EF4-FFF2-40B4-BE49-F238E27FC236}">
                <a16:creationId xmlns:a16="http://schemas.microsoft.com/office/drawing/2014/main" id="{CD7BBBF1-3A7A-4F4B-8592-578ABE65B7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A02F046-B531-4374-9A89-AC21BCA06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2DFAA7-D3C3-4D01-9299-453E25D16D4E}" type="slidenum">
              <a:rPr lang="en-US" smtClean="0"/>
              <a:t>‹#›</a:t>
            </a:fld>
            <a:endParaRPr lang="en-US" dirty="0"/>
          </a:p>
        </p:txBody>
      </p:sp>
    </p:spTree>
    <p:extLst>
      <p:ext uri="{BB962C8B-B14F-4D97-AF65-F5344CB8AC3E}">
        <p14:creationId xmlns:p14="http://schemas.microsoft.com/office/powerpoint/2010/main" val="900527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C6A87-CC60-415C-BFEE-13D1CAD6861A}" type="datetimeFigureOut">
              <a:rPr lang="en-US" smtClean="0"/>
              <a:t>9/26/2024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51814-3B91-4036-94D2-3977634EE214}" type="slidenum">
              <a:rPr lang="en-US" smtClean="0"/>
              <a:t>‹#›</a:t>
            </a:fld>
            <a:endParaRPr lang="en-US" dirty="0"/>
          </a:p>
        </p:txBody>
      </p:sp>
    </p:spTree>
    <p:extLst>
      <p:ext uri="{BB962C8B-B14F-4D97-AF65-F5344CB8AC3E}">
        <p14:creationId xmlns:p14="http://schemas.microsoft.com/office/powerpoint/2010/main" val="1300625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0" y="0"/>
            <a:ext cx="12192000" cy="4448175"/>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0" name="Rectangle 9">
            <a:extLst>
              <a:ext uri="{FF2B5EF4-FFF2-40B4-BE49-F238E27FC236}">
                <a16:creationId xmlns:a16="http://schemas.microsoft.com/office/drawing/2014/main" id="{F04A5F51-C7E6-44CC-ADF3-1C83AA35D0DC}"/>
              </a:ext>
            </a:extLst>
          </p:cNvPr>
          <p:cNvSpPr/>
          <p:nvPr userDrawn="1"/>
        </p:nvSpPr>
        <p:spPr>
          <a:xfrm>
            <a:off x="0" y="4448175"/>
            <a:ext cx="12192000" cy="240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371475" y="4551363"/>
            <a:ext cx="11520488" cy="1176337"/>
          </a:xfrm>
        </p:spPr>
        <p:txBody>
          <a:bodyPr anchor="ctr"/>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371475" y="5830888"/>
            <a:ext cx="11520488" cy="5508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94810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6" y="476250"/>
            <a:ext cx="5165724" cy="2557463"/>
          </a:xfrm>
        </p:spPr>
        <p:txBody>
          <a:bodyPr anchor="ctr">
            <a:noAutofit/>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6096000" y="476250"/>
            <a:ext cx="5795963" cy="255746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371476" y="3233941"/>
            <a:ext cx="11520486" cy="2966833"/>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1" name="Rectangle 10">
            <a:extLst>
              <a:ext uri="{FF2B5EF4-FFF2-40B4-BE49-F238E27FC236}">
                <a16:creationId xmlns:a16="http://schemas.microsoft.com/office/drawing/2014/main" id="{0E4979D5-6F1E-40A2-9A8E-8C5AE1AA3B62}"/>
              </a:ext>
            </a:extLst>
          </p:cNvPr>
          <p:cNvSpPr/>
          <p:nvPr userDrawn="1"/>
        </p:nvSpPr>
        <p:spPr>
          <a:xfrm>
            <a:off x="0" y="476250"/>
            <a:ext cx="165100" cy="2557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87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E4979D5-6F1E-40A2-9A8E-8C5AE1AA3B62}"/>
              </a:ext>
            </a:extLst>
          </p:cNvPr>
          <p:cNvSpPr/>
          <p:nvPr userDrawn="1"/>
        </p:nvSpPr>
        <p:spPr>
          <a:xfrm>
            <a:off x="0" y="0"/>
            <a:ext cx="51380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6619197" y="1296176"/>
            <a:ext cx="5272764" cy="1551573"/>
          </a:xfrm>
        </p:spPr>
        <p:txBody>
          <a:bodyPr anchor="b">
            <a:no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6619198" y="3073967"/>
            <a:ext cx="5272764" cy="255746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1117601" y="1016000"/>
            <a:ext cx="5138058" cy="49784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4" name="Rectangle 3">
            <a:extLst>
              <a:ext uri="{FF2B5EF4-FFF2-40B4-BE49-F238E27FC236}">
                <a16:creationId xmlns:a16="http://schemas.microsoft.com/office/drawing/2014/main" id="{7306EB3B-6A54-45E7-B23D-F9515CC15D12}"/>
              </a:ext>
            </a:extLst>
          </p:cNvPr>
          <p:cNvSpPr/>
          <p:nvPr userDrawn="1"/>
        </p:nvSpPr>
        <p:spPr>
          <a:xfrm>
            <a:off x="0" y="5994400"/>
            <a:ext cx="4093029" cy="86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E110354-15BA-4B22-B7CF-3D5BFA5C722D}"/>
              </a:ext>
            </a:extLst>
          </p:cNvPr>
          <p:cNvSpPr/>
          <p:nvPr userDrawn="1"/>
        </p:nvSpPr>
        <p:spPr>
          <a:xfrm>
            <a:off x="2162630" y="873210"/>
            <a:ext cx="4093029" cy="1385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135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5" y="1783831"/>
            <a:ext cx="3111954" cy="3290338"/>
          </a:xfrm>
        </p:spPr>
        <p:txBody>
          <a:bodyPr anchor="ctr">
            <a:no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7489370" y="1783832"/>
            <a:ext cx="4402592" cy="3290338"/>
          </a:xfrm>
        </p:spPr>
        <p:txBody>
          <a:bodyPr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3672114" y="0"/>
            <a:ext cx="3628571" cy="68580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5" name="Rectangle 4">
            <a:extLst>
              <a:ext uri="{FF2B5EF4-FFF2-40B4-BE49-F238E27FC236}">
                <a16:creationId xmlns:a16="http://schemas.microsoft.com/office/drawing/2014/main" id="{8E16C293-C1E0-4EA5-BDE5-D226D72FC08B}"/>
              </a:ext>
            </a:extLst>
          </p:cNvPr>
          <p:cNvSpPr/>
          <p:nvPr userDrawn="1"/>
        </p:nvSpPr>
        <p:spPr>
          <a:xfrm>
            <a:off x="371475" y="5297714"/>
            <a:ext cx="3111954" cy="15602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770C08-8FFF-4293-8E7D-DBFEE4E3E443}"/>
              </a:ext>
            </a:extLst>
          </p:cNvPr>
          <p:cNvSpPr/>
          <p:nvPr userDrawn="1"/>
        </p:nvSpPr>
        <p:spPr>
          <a:xfrm>
            <a:off x="7489370" y="0"/>
            <a:ext cx="4402593" cy="15602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4620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F93C6CC-9D8D-4981-8106-72C617756BD8}"/>
              </a:ext>
            </a:extLst>
          </p:cNvPr>
          <p:cNvSpPr/>
          <p:nvPr userDrawn="1"/>
        </p:nvSpPr>
        <p:spPr>
          <a:xfrm>
            <a:off x="0" y="1389743"/>
            <a:ext cx="12192000" cy="407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831850" y="2331584"/>
            <a:ext cx="10515600" cy="1500187"/>
          </a:xfrm>
        </p:spPr>
        <p:txBody>
          <a:bodyPr anchor="ctr"/>
          <a:lstStyle>
            <a:lvl1pP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6F2E6F7-3BE5-4484-A73E-3EFDB7348BB5}"/>
              </a:ext>
            </a:extLst>
          </p:cNvPr>
          <p:cNvSpPr>
            <a:spLocks noGrp="1"/>
          </p:cNvSpPr>
          <p:nvPr>
            <p:ph type="body" idx="1"/>
          </p:nvPr>
        </p:nvSpPr>
        <p:spPr>
          <a:xfrm>
            <a:off x="831850" y="3968071"/>
            <a:ext cx="10515600" cy="805542"/>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9" name="Rectangle 8">
            <a:extLst>
              <a:ext uri="{FF2B5EF4-FFF2-40B4-BE49-F238E27FC236}">
                <a16:creationId xmlns:a16="http://schemas.microsoft.com/office/drawing/2014/main" id="{919AEFA0-9379-4E32-9D66-976465036916}"/>
              </a:ext>
            </a:extLst>
          </p:cNvPr>
          <p:cNvSpPr/>
          <p:nvPr userDrawn="1"/>
        </p:nvSpPr>
        <p:spPr>
          <a:xfrm>
            <a:off x="371475" y="580571"/>
            <a:ext cx="1573439" cy="15001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4FFB43B-30D9-4055-B912-4E3C85B03657}"/>
              </a:ext>
            </a:extLst>
          </p:cNvPr>
          <p:cNvSpPr/>
          <p:nvPr userDrawn="1"/>
        </p:nvSpPr>
        <p:spPr>
          <a:xfrm>
            <a:off x="7097486" y="5105274"/>
            <a:ext cx="4794477" cy="72596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8814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4F93C6CC-9D8D-4981-8106-72C617756BD8}"/>
              </a:ext>
            </a:extLst>
          </p:cNvPr>
          <p:cNvSpPr/>
          <p:nvPr userDrawn="1"/>
        </p:nvSpPr>
        <p:spPr>
          <a:xfrm>
            <a:off x="0" y="0"/>
            <a:ext cx="6096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6">
            <a:extLst>
              <a:ext uri="{FF2B5EF4-FFF2-40B4-BE49-F238E27FC236}">
                <a16:creationId xmlns:a16="http://schemas.microsoft.com/office/drawing/2014/main" id="{391EAACA-1322-4E60-917E-C7408F539D5D}"/>
              </a:ext>
            </a:extLst>
          </p:cNvPr>
          <p:cNvSpPr>
            <a:spLocks noGrp="1"/>
          </p:cNvSpPr>
          <p:nvPr>
            <p:ph type="pic" sz="quarter" idx="13"/>
          </p:nvPr>
        </p:nvSpPr>
        <p:spPr>
          <a:xfrm>
            <a:off x="371476" y="260350"/>
            <a:ext cx="11520488" cy="6009821"/>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1174750" y="3957831"/>
            <a:ext cx="9620250" cy="1500187"/>
          </a:xfrm>
        </p:spPr>
        <p:txBody>
          <a:bodyPr anchor="ctr"/>
          <a:lstStyle>
            <a:lvl1pPr>
              <a:defRPr sz="6000">
                <a:solidFill>
                  <a:schemeClr val="bg1"/>
                </a:solidFill>
              </a:defRPr>
            </a:lvl1pPr>
          </a:lstStyle>
          <a:p>
            <a:r>
              <a:rPr lang="en-US" noProof="0"/>
              <a:t>Click to edit Master title style</a:t>
            </a:r>
            <a:endParaRPr lang="en-US" noProof="0" dirty="0"/>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2" name="Freeform: Shape 11">
            <a:extLst>
              <a:ext uri="{FF2B5EF4-FFF2-40B4-BE49-F238E27FC236}">
                <a16:creationId xmlns:a16="http://schemas.microsoft.com/office/drawing/2014/main" id="{43296215-27AE-462B-9127-E1C932633896}"/>
              </a:ext>
            </a:extLst>
          </p:cNvPr>
          <p:cNvSpPr/>
          <p:nvPr userDrawn="1"/>
        </p:nvSpPr>
        <p:spPr>
          <a:xfrm>
            <a:off x="1093471" y="3843394"/>
            <a:ext cx="1722120" cy="1729060"/>
          </a:xfrm>
          <a:custGeom>
            <a:avLst/>
            <a:gdLst>
              <a:gd name="connsiteX0" fmla="*/ 0 w 2730500"/>
              <a:gd name="connsiteY0" fmla="*/ 0 h 2730500"/>
              <a:gd name="connsiteX1" fmla="*/ 2730500 w 2730500"/>
              <a:gd name="connsiteY1" fmla="*/ 0 h 2730500"/>
              <a:gd name="connsiteX2" fmla="*/ 2730500 w 2730500"/>
              <a:gd name="connsiteY2" fmla="*/ 672834 h 2730500"/>
              <a:gd name="connsiteX3" fmla="*/ 2606675 w 2730500"/>
              <a:gd name="connsiteY3" fmla="*/ 672834 h 2730500"/>
              <a:gd name="connsiteX4" fmla="*/ 2606675 w 2730500"/>
              <a:gd name="connsiteY4" fmla="*/ 116870 h 2730500"/>
              <a:gd name="connsiteX5" fmla="*/ 123826 w 2730500"/>
              <a:gd name="connsiteY5" fmla="*/ 116870 h 2730500"/>
              <a:gd name="connsiteX6" fmla="*/ 123826 w 2730500"/>
              <a:gd name="connsiteY6" fmla="*/ 2613630 h 2730500"/>
              <a:gd name="connsiteX7" fmla="*/ 2606675 w 2730500"/>
              <a:gd name="connsiteY7" fmla="*/ 2613630 h 2730500"/>
              <a:gd name="connsiteX8" fmla="*/ 2606675 w 2730500"/>
              <a:gd name="connsiteY8" fmla="*/ 2066205 h 2730500"/>
              <a:gd name="connsiteX9" fmla="*/ 2730500 w 2730500"/>
              <a:gd name="connsiteY9" fmla="*/ 2066205 h 2730500"/>
              <a:gd name="connsiteX10" fmla="*/ 2730500 w 2730500"/>
              <a:gd name="connsiteY10" fmla="*/ 2730500 h 2730500"/>
              <a:gd name="connsiteX11" fmla="*/ 0 w 2730500"/>
              <a:gd name="connsiteY11" fmla="*/ 2730500 h 273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0500" h="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274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32">
            <a:extLst>
              <a:ext uri="{FF2B5EF4-FFF2-40B4-BE49-F238E27FC236}">
                <a16:creationId xmlns:a16="http://schemas.microsoft.com/office/drawing/2014/main" id="{2DB7CFEB-6952-4BC3-B9E0-0C382490F9E6}"/>
              </a:ext>
            </a:extLst>
          </p:cNvPr>
          <p:cNvSpPr>
            <a:spLocks noGrp="1"/>
          </p:cNvSpPr>
          <p:nvPr>
            <p:ph type="pic" sz="quarter" idx="13"/>
          </p:nvPr>
        </p:nvSpPr>
        <p:spPr>
          <a:xfrm>
            <a:off x="5400675" y="260350"/>
            <a:ext cx="6499502" cy="5940425"/>
          </a:xfrm>
          <a:custGeom>
            <a:avLst/>
            <a:gdLst>
              <a:gd name="connsiteX0" fmla="*/ 4432576 w 6499502"/>
              <a:gd name="connsiteY0" fmla="*/ 4057650 h 5940425"/>
              <a:gd name="connsiteX1" fmla="*/ 6499502 w 6499502"/>
              <a:gd name="connsiteY1" fmla="*/ 4057650 h 5940425"/>
              <a:gd name="connsiteX2" fmla="*/ 6499502 w 6499502"/>
              <a:gd name="connsiteY2" fmla="*/ 5940425 h 5940425"/>
              <a:gd name="connsiteX3" fmla="*/ 4432576 w 6499502"/>
              <a:gd name="connsiteY3" fmla="*/ 5940425 h 5940425"/>
              <a:gd name="connsiteX4" fmla="*/ 2216288 w 6499502"/>
              <a:gd name="connsiteY4" fmla="*/ 4057650 h 5940425"/>
              <a:gd name="connsiteX5" fmla="*/ 4283214 w 6499502"/>
              <a:gd name="connsiteY5" fmla="*/ 4057650 h 5940425"/>
              <a:gd name="connsiteX6" fmla="*/ 4283214 w 6499502"/>
              <a:gd name="connsiteY6" fmla="*/ 5940425 h 5940425"/>
              <a:gd name="connsiteX7" fmla="*/ 2216288 w 6499502"/>
              <a:gd name="connsiteY7" fmla="*/ 5940425 h 5940425"/>
              <a:gd name="connsiteX8" fmla="*/ 0 w 6499502"/>
              <a:gd name="connsiteY8" fmla="*/ 4057650 h 5940425"/>
              <a:gd name="connsiteX9" fmla="*/ 2066926 w 6499502"/>
              <a:gd name="connsiteY9" fmla="*/ 4057650 h 5940425"/>
              <a:gd name="connsiteX10" fmla="*/ 2066926 w 6499502"/>
              <a:gd name="connsiteY10" fmla="*/ 5940425 h 5940425"/>
              <a:gd name="connsiteX11" fmla="*/ 0 w 6499502"/>
              <a:gd name="connsiteY11" fmla="*/ 5940425 h 5940425"/>
              <a:gd name="connsiteX12" fmla="*/ 4432576 w 6499502"/>
              <a:gd name="connsiteY12" fmla="*/ 2028825 h 5940425"/>
              <a:gd name="connsiteX13" fmla="*/ 6499502 w 6499502"/>
              <a:gd name="connsiteY13" fmla="*/ 2028825 h 5940425"/>
              <a:gd name="connsiteX14" fmla="*/ 6499502 w 6499502"/>
              <a:gd name="connsiteY14" fmla="*/ 3911600 h 5940425"/>
              <a:gd name="connsiteX15" fmla="*/ 4432576 w 6499502"/>
              <a:gd name="connsiteY15" fmla="*/ 3911600 h 5940425"/>
              <a:gd name="connsiteX16" fmla="*/ 2216288 w 6499502"/>
              <a:gd name="connsiteY16" fmla="*/ 2028825 h 5940425"/>
              <a:gd name="connsiteX17" fmla="*/ 4283214 w 6499502"/>
              <a:gd name="connsiteY17" fmla="*/ 2028825 h 5940425"/>
              <a:gd name="connsiteX18" fmla="*/ 4283214 w 6499502"/>
              <a:gd name="connsiteY18" fmla="*/ 3911600 h 5940425"/>
              <a:gd name="connsiteX19" fmla="*/ 2216288 w 6499502"/>
              <a:gd name="connsiteY19" fmla="*/ 3911600 h 5940425"/>
              <a:gd name="connsiteX20" fmla="*/ 0 w 6499502"/>
              <a:gd name="connsiteY20" fmla="*/ 2028825 h 5940425"/>
              <a:gd name="connsiteX21" fmla="*/ 2066926 w 6499502"/>
              <a:gd name="connsiteY21" fmla="*/ 2028825 h 5940425"/>
              <a:gd name="connsiteX22" fmla="*/ 2066926 w 6499502"/>
              <a:gd name="connsiteY22" fmla="*/ 3911600 h 5940425"/>
              <a:gd name="connsiteX23" fmla="*/ 0 w 6499502"/>
              <a:gd name="connsiteY23" fmla="*/ 3911600 h 5940425"/>
              <a:gd name="connsiteX24" fmla="*/ 4432576 w 6499502"/>
              <a:gd name="connsiteY24" fmla="*/ 0 h 5940425"/>
              <a:gd name="connsiteX25" fmla="*/ 6499502 w 6499502"/>
              <a:gd name="connsiteY25" fmla="*/ 0 h 5940425"/>
              <a:gd name="connsiteX26" fmla="*/ 6499502 w 6499502"/>
              <a:gd name="connsiteY26" fmla="*/ 1882775 h 5940425"/>
              <a:gd name="connsiteX27" fmla="*/ 4432576 w 6499502"/>
              <a:gd name="connsiteY27" fmla="*/ 1882775 h 5940425"/>
              <a:gd name="connsiteX28" fmla="*/ 2216288 w 6499502"/>
              <a:gd name="connsiteY28" fmla="*/ 0 h 5940425"/>
              <a:gd name="connsiteX29" fmla="*/ 4283214 w 6499502"/>
              <a:gd name="connsiteY29" fmla="*/ 0 h 5940425"/>
              <a:gd name="connsiteX30" fmla="*/ 4283214 w 6499502"/>
              <a:gd name="connsiteY30" fmla="*/ 1882775 h 5940425"/>
              <a:gd name="connsiteX31" fmla="*/ 2216288 w 6499502"/>
              <a:gd name="connsiteY31" fmla="*/ 1882775 h 5940425"/>
              <a:gd name="connsiteX32" fmla="*/ 0 w 6499502"/>
              <a:gd name="connsiteY32" fmla="*/ 0 h 5940425"/>
              <a:gd name="connsiteX33" fmla="*/ 2066926 w 6499502"/>
              <a:gd name="connsiteY33" fmla="*/ 0 h 5940425"/>
              <a:gd name="connsiteX34" fmla="*/ 2066926 w 6499502"/>
              <a:gd name="connsiteY34" fmla="*/ 1882775 h 5940425"/>
              <a:gd name="connsiteX35" fmla="*/ 0 w 6499502"/>
              <a:gd name="connsiteY35" fmla="*/ 1882775 h 5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99502" h="5940425">
                <a:moveTo>
                  <a:pt x="4432576" y="4057650"/>
                </a:moveTo>
                <a:lnTo>
                  <a:pt x="6499502" y="4057650"/>
                </a:lnTo>
                <a:lnTo>
                  <a:pt x="6499502" y="5940425"/>
                </a:lnTo>
                <a:lnTo>
                  <a:pt x="4432576" y="5940425"/>
                </a:lnTo>
                <a:close/>
                <a:moveTo>
                  <a:pt x="2216288" y="4057650"/>
                </a:moveTo>
                <a:lnTo>
                  <a:pt x="4283214" y="4057650"/>
                </a:lnTo>
                <a:lnTo>
                  <a:pt x="4283214" y="5940425"/>
                </a:lnTo>
                <a:lnTo>
                  <a:pt x="2216288" y="5940425"/>
                </a:lnTo>
                <a:close/>
                <a:moveTo>
                  <a:pt x="0" y="4057650"/>
                </a:moveTo>
                <a:lnTo>
                  <a:pt x="2066926" y="4057650"/>
                </a:lnTo>
                <a:lnTo>
                  <a:pt x="2066926" y="5940425"/>
                </a:lnTo>
                <a:lnTo>
                  <a:pt x="0" y="5940425"/>
                </a:lnTo>
                <a:close/>
                <a:moveTo>
                  <a:pt x="4432576" y="2028825"/>
                </a:moveTo>
                <a:lnTo>
                  <a:pt x="6499502" y="2028825"/>
                </a:lnTo>
                <a:lnTo>
                  <a:pt x="6499502" y="3911600"/>
                </a:lnTo>
                <a:lnTo>
                  <a:pt x="4432576" y="3911600"/>
                </a:lnTo>
                <a:close/>
                <a:moveTo>
                  <a:pt x="2216288" y="2028825"/>
                </a:moveTo>
                <a:lnTo>
                  <a:pt x="4283214" y="2028825"/>
                </a:lnTo>
                <a:lnTo>
                  <a:pt x="4283214" y="3911600"/>
                </a:lnTo>
                <a:lnTo>
                  <a:pt x="2216288" y="3911600"/>
                </a:lnTo>
                <a:close/>
                <a:moveTo>
                  <a:pt x="0" y="2028825"/>
                </a:moveTo>
                <a:lnTo>
                  <a:pt x="2066926" y="2028825"/>
                </a:lnTo>
                <a:lnTo>
                  <a:pt x="2066926" y="3911600"/>
                </a:lnTo>
                <a:lnTo>
                  <a:pt x="0" y="3911600"/>
                </a:lnTo>
                <a:close/>
                <a:moveTo>
                  <a:pt x="4432576" y="0"/>
                </a:moveTo>
                <a:lnTo>
                  <a:pt x="6499502" y="0"/>
                </a:lnTo>
                <a:lnTo>
                  <a:pt x="6499502" y="1882775"/>
                </a:lnTo>
                <a:lnTo>
                  <a:pt x="4432576" y="1882775"/>
                </a:lnTo>
                <a:close/>
                <a:moveTo>
                  <a:pt x="2216288" y="0"/>
                </a:moveTo>
                <a:lnTo>
                  <a:pt x="4283214" y="0"/>
                </a:lnTo>
                <a:lnTo>
                  <a:pt x="4283214" y="1882775"/>
                </a:lnTo>
                <a:lnTo>
                  <a:pt x="2216288" y="1882775"/>
                </a:lnTo>
                <a:close/>
                <a:moveTo>
                  <a:pt x="0" y="0"/>
                </a:moveTo>
                <a:lnTo>
                  <a:pt x="2066926" y="0"/>
                </a:lnTo>
                <a:lnTo>
                  <a:pt x="2066926" y="1882775"/>
                </a:lnTo>
                <a:lnTo>
                  <a:pt x="0" y="1882775"/>
                </a:lnTo>
                <a:close/>
              </a:path>
            </a:pathLst>
          </a:custGeom>
          <a:solidFill>
            <a:schemeClr val="bg1">
              <a:lumMod val="95000"/>
            </a:schemeClr>
          </a:solidFill>
        </p:spPr>
        <p:txBody>
          <a:bodyPr vert="horz" wrap="square" lIns="91440" tIns="45720" rIns="91440" bIns="45720" rtlCol="0" anchor="ctr">
            <a:noAutofit/>
          </a:bodyPr>
          <a:lstStyle>
            <a:lvl1pPr>
              <a:defRPr lang="en-US" sz="1800"/>
            </a:lvl1pPr>
          </a:lstStyle>
          <a:p>
            <a:pPr marL="0" lvl="0" indent="0" algn="ctr">
              <a:buNone/>
            </a:pPr>
            <a:r>
              <a:rPr lang="en-US" noProof="0"/>
              <a:t>Click icon to add picture</a:t>
            </a: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371475" y="1596928"/>
            <a:ext cx="4810125" cy="3267268"/>
          </a:xfrm>
        </p:spPr>
        <p:txBody>
          <a:bodyPr anchor="ctr"/>
          <a:lstStyle>
            <a:lvl1pPr>
              <a:defRPr sz="6000">
                <a:solidFill>
                  <a:schemeClr val="accent5"/>
                </a:solidFill>
              </a:defRPr>
            </a:lvl1pPr>
          </a:lstStyle>
          <a:p>
            <a:r>
              <a:rPr lang="en-US" noProof="0"/>
              <a:t>Click to edit Master title style</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6" name="Rectangle 15">
            <a:extLst>
              <a:ext uri="{FF2B5EF4-FFF2-40B4-BE49-F238E27FC236}">
                <a16:creationId xmlns:a16="http://schemas.microsoft.com/office/drawing/2014/main" id="{A73E3CFC-9652-4E07-82D7-0EC3304CAA1F}"/>
              </a:ext>
            </a:extLst>
          </p:cNvPr>
          <p:cNvSpPr/>
          <p:nvPr userDrawn="1"/>
        </p:nvSpPr>
        <p:spPr>
          <a:xfrm>
            <a:off x="3933498" y="4952673"/>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ectangle 16">
            <a:extLst>
              <a:ext uri="{FF2B5EF4-FFF2-40B4-BE49-F238E27FC236}">
                <a16:creationId xmlns:a16="http://schemas.microsoft.com/office/drawing/2014/main" id="{76B43515-5C7A-4125-B76D-8A24D2BBE5EC}"/>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0C9A713B-4176-4C86-9E87-4ADBD6F444FB}"/>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6223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371475" y="3917949"/>
            <a:ext cx="6915150" cy="2268337"/>
          </a:xfrm>
        </p:spPr>
        <p:txBody>
          <a:bodyPr anchor="ctr"/>
          <a:lstStyle>
            <a:lvl1pPr>
              <a:defRPr sz="6000">
                <a:solidFill>
                  <a:schemeClr val="tx1"/>
                </a:solidFill>
              </a:defRPr>
            </a:lvl1pPr>
          </a:lstStyle>
          <a:p>
            <a:r>
              <a:rPr lang="en-US" noProof="0"/>
              <a:t>Click to edit Master title style</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6" name="Rectangle 15">
            <a:extLst>
              <a:ext uri="{FF2B5EF4-FFF2-40B4-BE49-F238E27FC236}">
                <a16:creationId xmlns:a16="http://schemas.microsoft.com/office/drawing/2014/main" id="{A73E3CFC-9652-4E07-82D7-0EC3304CAA1F}"/>
              </a:ext>
            </a:extLst>
          </p:cNvPr>
          <p:cNvSpPr/>
          <p:nvPr userDrawn="1"/>
        </p:nvSpPr>
        <p:spPr>
          <a:xfrm>
            <a:off x="5222179" y="2327274"/>
            <a:ext cx="2176462" cy="15112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Rectangle 25">
            <a:extLst>
              <a:ext uri="{FF2B5EF4-FFF2-40B4-BE49-F238E27FC236}">
                <a16:creationId xmlns:a16="http://schemas.microsoft.com/office/drawing/2014/main" id="{DFA0623C-0B34-4074-8AA0-6428A5AF07A3}"/>
              </a:ext>
            </a:extLst>
          </p:cNvPr>
          <p:cNvSpPr/>
          <p:nvPr userDrawn="1"/>
        </p:nvSpPr>
        <p:spPr>
          <a:xfrm>
            <a:off x="7468839" y="3917949"/>
            <a:ext cx="2176462" cy="228282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32">
            <a:extLst>
              <a:ext uri="{FF2B5EF4-FFF2-40B4-BE49-F238E27FC236}">
                <a16:creationId xmlns:a16="http://schemas.microsoft.com/office/drawing/2014/main" id="{B5D335A5-A601-4D8A-AEF5-F34792FF565A}"/>
              </a:ext>
            </a:extLst>
          </p:cNvPr>
          <p:cNvSpPr>
            <a:spLocks noGrp="1"/>
          </p:cNvSpPr>
          <p:nvPr>
            <p:ph type="pic" sz="quarter" idx="21"/>
          </p:nvPr>
        </p:nvSpPr>
        <p:spPr>
          <a:xfrm>
            <a:off x="371474" y="260351"/>
            <a:ext cx="11520489" cy="5940424"/>
          </a:xfrm>
          <a:custGeom>
            <a:avLst/>
            <a:gdLst>
              <a:gd name="connsiteX0" fmla="*/ 9344026 w 11520489"/>
              <a:gd name="connsiteY0" fmla="*/ 3657598 h 5940424"/>
              <a:gd name="connsiteX1" fmla="*/ 11520489 w 11520489"/>
              <a:gd name="connsiteY1" fmla="*/ 3657598 h 5940424"/>
              <a:gd name="connsiteX2" fmla="*/ 11520489 w 11520489"/>
              <a:gd name="connsiteY2" fmla="*/ 5940424 h 5940424"/>
              <a:gd name="connsiteX3" fmla="*/ 9344026 w 11520489"/>
              <a:gd name="connsiteY3" fmla="*/ 5940424 h 5940424"/>
              <a:gd name="connsiteX4" fmla="*/ 9344026 w 11520489"/>
              <a:gd name="connsiteY4" fmla="*/ 2066924 h 5940424"/>
              <a:gd name="connsiteX5" fmla="*/ 11520489 w 11520489"/>
              <a:gd name="connsiteY5" fmla="*/ 2066924 h 5940424"/>
              <a:gd name="connsiteX6" fmla="*/ 11520489 w 11520489"/>
              <a:gd name="connsiteY6" fmla="*/ 3578224 h 5940424"/>
              <a:gd name="connsiteX7" fmla="*/ 9344026 w 11520489"/>
              <a:gd name="connsiteY7" fmla="*/ 3578224 h 5940424"/>
              <a:gd name="connsiteX8" fmla="*/ 7097365 w 11520489"/>
              <a:gd name="connsiteY8" fmla="*/ 2066924 h 5940424"/>
              <a:gd name="connsiteX9" fmla="*/ 9273828 w 11520489"/>
              <a:gd name="connsiteY9" fmla="*/ 2066924 h 5940424"/>
              <a:gd name="connsiteX10" fmla="*/ 9273828 w 11520489"/>
              <a:gd name="connsiteY10" fmla="*/ 3578224 h 5940424"/>
              <a:gd name="connsiteX11" fmla="*/ 7097365 w 11520489"/>
              <a:gd name="connsiteY11" fmla="*/ 3578224 h 5940424"/>
              <a:gd name="connsiteX12" fmla="*/ 2604044 w 11520489"/>
              <a:gd name="connsiteY12" fmla="*/ 2066923 h 5940424"/>
              <a:gd name="connsiteX13" fmla="*/ 4780506 w 11520489"/>
              <a:gd name="connsiteY13" fmla="*/ 2066923 h 5940424"/>
              <a:gd name="connsiteX14" fmla="*/ 4780506 w 11520489"/>
              <a:gd name="connsiteY14" fmla="*/ 3578222 h 5940424"/>
              <a:gd name="connsiteX15" fmla="*/ 2604044 w 11520489"/>
              <a:gd name="connsiteY15" fmla="*/ 3578222 h 5940424"/>
              <a:gd name="connsiteX16" fmla="*/ 0 w 11520489"/>
              <a:gd name="connsiteY16" fmla="*/ 2066923 h 5940424"/>
              <a:gd name="connsiteX17" fmla="*/ 2533843 w 11520489"/>
              <a:gd name="connsiteY17" fmla="*/ 2066923 h 5940424"/>
              <a:gd name="connsiteX18" fmla="*/ 2533843 w 11520489"/>
              <a:gd name="connsiteY18" fmla="*/ 3578222 h 5940424"/>
              <a:gd name="connsiteX19" fmla="*/ 0 w 11520489"/>
              <a:gd name="connsiteY19" fmla="*/ 3578222 h 5940424"/>
              <a:gd name="connsiteX20" fmla="*/ 2604046 w 11520489"/>
              <a:gd name="connsiteY20" fmla="*/ 0 h 5940424"/>
              <a:gd name="connsiteX21" fmla="*/ 4780509 w 11520489"/>
              <a:gd name="connsiteY21" fmla="*/ 0 h 5940424"/>
              <a:gd name="connsiteX22" fmla="*/ 4780509 w 11520489"/>
              <a:gd name="connsiteY22" fmla="*/ 1987550 h 5940424"/>
              <a:gd name="connsiteX23" fmla="*/ 2604046 w 11520489"/>
              <a:gd name="connsiteY23" fmla="*/ 1987550 h 5940424"/>
              <a:gd name="connsiteX24" fmla="*/ 2 w 11520489"/>
              <a:gd name="connsiteY24" fmla="*/ 0 h 5940424"/>
              <a:gd name="connsiteX25" fmla="*/ 2533845 w 11520489"/>
              <a:gd name="connsiteY25" fmla="*/ 0 h 5940424"/>
              <a:gd name="connsiteX26" fmla="*/ 2533845 w 11520489"/>
              <a:gd name="connsiteY26" fmla="*/ 1987550 h 5940424"/>
              <a:gd name="connsiteX27" fmla="*/ 2 w 11520489"/>
              <a:gd name="connsiteY27" fmla="*/ 1987550 h 5940424"/>
              <a:gd name="connsiteX28" fmla="*/ 7097365 w 11520489"/>
              <a:gd name="connsiteY28" fmla="*/ 0 h 5940424"/>
              <a:gd name="connsiteX29" fmla="*/ 9273828 w 11520489"/>
              <a:gd name="connsiteY29" fmla="*/ 0 h 5940424"/>
              <a:gd name="connsiteX30" fmla="*/ 9273828 w 11520489"/>
              <a:gd name="connsiteY30" fmla="*/ 1987550 h 5940424"/>
              <a:gd name="connsiteX31" fmla="*/ 7097365 w 11520489"/>
              <a:gd name="connsiteY31" fmla="*/ 1987550 h 5940424"/>
              <a:gd name="connsiteX32" fmla="*/ 4850705 w 11520489"/>
              <a:gd name="connsiteY32" fmla="*/ 0 h 5940424"/>
              <a:gd name="connsiteX33" fmla="*/ 7027168 w 11520489"/>
              <a:gd name="connsiteY33" fmla="*/ 0 h 5940424"/>
              <a:gd name="connsiteX34" fmla="*/ 7027168 w 11520489"/>
              <a:gd name="connsiteY34" fmla="*/ 1987550 h 5940424"/>
              <a:gd name="connsiteX35" fmla="*/ 4850705 w 11520489"/>
              <a:gd name="connsiteY35" fmla="*/ 1987550 h 5940424"/>
              <a:gd name="connsiteX36" fmla="*/ 9344025 w 11520489"/>
              <a:gd name="connsiteY36" fmla="*/ 0 h 5940424"/>
              <a:gd name="connsiteX37" fmla="*/ 11520488 w 11520489"/>
              <a:gd name="connsiteY37" fmla="*/ 0 h 5940424"/>
              <a:gd name="connsiteX38" fmla="*/ 11520488 w 11520489"/>
              <a:gd name="connsiteY38" fmla="*/ 1987550 h 5940424"/>
              <a:gd name="connsiteX39" fmla="*/ 9344025 w 11520489"/>
              <a:gd name="connsiteY39" fmla="*/ 1987550 h 5940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520489" h="5940424">
                <a:moveTo>
                  <a:pt x="9344026" y="3657598"/>
                </a:moveTo>
                <a:lnTo>
                  <a:pt x="11520489" y="3657598"/>
                </a:lnTo>
                <a:lnTo>
                  <a:pt x="11520489" y="5940424"/>
                </a:lnTo>
                <a:lnTo>
                  <a:pt x="9344026" y="5940424"/>
                </a:lnTo>
                <a:close/>
                <a:moveTo>
                  <a:pt x="9344026" y="2066924"/>
                </a:moveTo>
                <a:lnTo>
                  <a:pt x="11520489" y="2066924"/>
                </a:lnTo>
                <a:lnTo>
                  <a:pt x="11520489" y="3578224"/>
                </a:lnTo>
                <a:lnTo>
                  <a:pt x="9344026" y="3578224"/>
                </a:lnTo>
                <a:close/>
                <a:moveTo>
                  <a:pt x="7097365" y="2066924"/>
                </a:moveTo>
                <a:lnTo>
                  <a:pt x="9273828" y="2066924"/>
                </a:lnTo>
                <a:lnTo>
                  <a:pt x="9273828" y="3578224"/>
                </a:lnTo>
                <a:lnTo>
                  <a:pt x="7097365" y="3578224"/>
                </a:lnTo>
                <a:close/>
                <a:moveTo>
                  <a:pt x="2604044" y="2066923"/>
                </a:moveTo>
                <a:lnTo>
                  <a:pt x="4780506" y="2066923"/>
                </a:lnTo>
                <a:lnTo>
                  <a:pt x="4780506" y="3578222"/>
                </a:lnTo>
                <a:lnTo>
                  <a:pt x="2604044" y="3578222"/>
                </a:lnTo>
                <a:close/>
                <a:moveTo>
                  <a:pt x="0" y="2066923"/>
                </a:moveTo>
                <a:lnTo>
                  <a:pt x="2533843" y="2066923"/>
                </a:lnTo>
                <a:lnTo>
                  <a:pt x="2533843" y="3578222"/>
                </a:lnTo>
                <a:lnTo>
                  <a:pt x="0" y="3578222"/>
                </a:lnTo>
                <a:close/>
                <a:moveTo>
                  <a:pt x="2604046" y="0"/>
                </a:moveTo>
                <a:lnTo>
                  <a:pt x="4780509" y="0"/>
                </a:lnTo>
                <a:lnTo>
                  <a:pt x="4780509" y="1987550"/>
                </a:lnTo>
                <a:lnTo>
                  <a:pt x="2604046" y="1987550"/>
                </a:lnTo>
                <a:close/>
                <a:moveTo>
                  <a:pt x="2" y="0"/>
                </a:moveTo>
                <a:lnTo>
                  <a:pt x="2533845" y="0"/>
                </a:lnTo>
                <a:lnTo>
                  <a:pt x="2533845" y="1987550"/>
                </a:lnTo>
                <a:lnTo>
                  <a:pt x="2" y="1987550"/>
                </a:lnTo>
                <a:close/>
                <a:moveTo>
                  <a:pt x="7097365" y="0"/>
                </a:moveTo>
                <a:lnTo>
                  <a:pt x="9273828" y="0"/>
                </a:lnTo>
                <a:lnTo>
                  <a:pt x="9273828" y="1987550"/>
                </a:lnTo>
                <a:lnTo>
                  <a:pt x="7097365" y="1987550"/>
                </a:lnTo>
                <a:close/>
                <a:moveTo>
                  <a:pt x="4850705" y="0"/>
                </a:moveTo>
                <a:lnTo>
                  <a:pt x="7027168" y="0"/>
                </a:lnTo>
                <a:lnTo>
                  <a:pt x="7027168" y="1987550"/>
                </a:lnTo>
                <a:lnTo>
                  <a:pt x="4850705" y="1987550"/>
                </a:lnTo>
                <a:close/>
                <a:moveTo>
                  <a:pt x="9344025" y="0"/>
                </a:moveTo>
                <a:lnTo>
                  <a:pt x="11520488" y="0"/>
                </a:lnTo>
                <a:lnTo>
                  <a:pt x="11520488" y="1987550"/>
                </a:lnTo>
                <a:lnTo>
                  <a:pt x="9344025" y="1987550"/>
                </a:lnTo>
                <a:close/>
              </a:path>
            </a:pathLst>
          </a:custGeom>
          <a:solidFill>
            <a:schemeClr val="bg1">
              <a:lumMod val="95000"/>
            </a:schemeClr>
          </a:solidFill>
        </p:spPr>
        <p:txBody>
          <a:bodyPr vert="horz" wrap="square" lIns="91440" tIns="45720" rIns="91440" bIns="45720" rtlCol="0" anchor="t">
            <a:noAutofit/>
          </a:bodyPr>
          <a:lstStyle>
            <a:lvl1pPr>
              <a:defRPr lang="en-US" sz="180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288334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497887-B1EF-4184-95F4-276A92D54B8F}"/>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C2FFEDF-1F62-45E5-8000-9689D9DFC4D1}"/>
              </a:ext>
            </a:extLst>
          </p:cNvPr>
          <p:cNvSpPr>
            <a:spLocks noGrp="1"/>
          </p:cNvSpPr>
          <p:nvPr>
            <p:ph type="title"/>
          </p:nvPr>
        </p:nvSpPr>
        <p:spPr>
          <a:xfrm>
            <a:off x="876300" y="4406207"/>
            <a:ext cx="10439400" cy="1175444"/>
          </a:xfrm>
        </p:spPr>
        <p:txBody>
          <a:bodyPr anchor="ctr"/>
          <a:lstStyle>
            <a:lvl1pPr algn="ctr">
              <a:defRPr sz="6000">
                <a:solidFill>
                  <a:schemeClr val="accent1"/>
                </a:solidFill>
              </a:defRPr>
            </a:lvl1pPr>
          </a:lstStyle>
          <a:p>
            <a:r>
              <a:rPr lang="en-US" noProof="0"/>
              <a:t>Click to edit Master title style</a:t>
            </a:r>
          </a:p>
        </p:txBody>
      </p:sp>
      <p:sp>
        <p:nvSpPr>
          <p:cNvPr id="6" name="Slide Number Placeholder 5">
            <a:extLst>
              <a:ext uri="{FF2B5EF4-FFF2-40B4-BE49-F238E27FC236}">
                <a16:creationId xmlns:a16="http://schemas.microsoft.com/office/drawing/2014/main" id="{A8D10129-98D8-456D-9925-F02A38DE1423}"/>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16" name="Rectangle 15">
            <a:extLst>
              <a:ext uri="{FF2B5EF4-FFF2-40B4-BE49-F238E27FC236}">
                <a16:creationId xmlns:a16="http://schemas.microsoft.com/office/drawing/2014/main" id="{A73E3CFC-9652-4E07-82D7-0EC3304CAA1F}"/>
              </a:ext>
            </a:extLst>
          </p:cNvPr>
          <p:cNvSpPr/>
          <p:nvPr userDrawn="1"/>
        </p:nvSpPr>
        <p:spPr>
          <a:xfrm>
            <a:off x="0" y="0"/>
            <a:ext cx="12191999" cy="2847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6">
            <a:extLst>
              <a:ext uri="{FF2B5EF4-FFF2-40B4-BE49-F238E27FC236}">
                <a16:creationId xmlns:a16="http://schemas.microsoft.com/office/drawing/2014/main" id="{230D70C6-13FD-45D4-8FB6-26C56B8FF2D4}"/>
              </a:ext>
            </a:extLst>
          </p:cNvPr>
          <p:cNvSpPr>
            <a:spLocks noGrp="1"/>
          </p:cNvSpPr>
          <p:nvPr>
            <p:ph type="pic" sz="quarter" idx="13"/>
          </p:nvPr>
        </p:nvSpPr>
        <p:spPr>
          <a:xfrm>
            <a:off x="371476" y="260350"/>
            <a:ext cx="11520488" cy="365759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3" name="Rectangle 2">
            <a:extLst>
              <a:ext uri="{FF2B5EF4-FFF2-40B4-BE49-F238E27FC236}">
                <a16:creationId xmlns:a16="http://schemas.microsoft.com/office/drawing/2014/main" id="{E10ED78A-2A17-41C4-9030-D406C56DDF4A}"/>
              </a:ext>
            </a:extLst>
          </p:cNvPr>
          <p:cNvSpPr/>
          <p:nvPr userDrawn="1"/>
        </p:nvSpPr>
        <p:spPr>
          <a:xfrm>
            <a:off x="5795961" y="3914082"/>
            <a:ext cx="600075" cy="291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454458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A6C789F-805A-4494-8430-C63414191AC2}"/>
              </a:ext>
            </a:extLst>
          </p:cNvPr>
          <p:cNvSpPr/>
          <p:nvPr userDrawn="1"/>
        </p:nvSpPr>
        <p:spPr>
          <a:xfrm>
            <a:off x="371475" y="1526382"/>
            <a:ext cx="3595688" cy="4562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5A73287-EED0-4EEC-8007-E2C13366027B}"/>
              </a:ext>
            </a:extLst>
          </p:cNvPr>
          <p:cNvSpPr/>
          <p:nvPr userDrawn="1"/>
        </p:nvSpPr>
        <p:spPr>
          <a:xfrm>
            <a:off x="8224838" y="1526382"/>
            <a:ext cx="3595688" cy="45624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581026" y="1724025"/>
            <a:ext cx="3143250" cy="41910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8451282" y="1712119"/>
            <a:ext cx="3142800" cy="41910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3967163" y="1233488"/>
            <a:ext cx="4257675" cy="514826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2187661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A73287-EED0-4EEC-8007-E2C13366027B}"/>
              </a:ext>
            </a:extLst>
          </p:cNvPr>
          <p:cNvSpPr/>
          <p:nvPr userDrawn="1"/>
        </p:nvSpPr>
        <p:spPr>
          <a:xfrm>
            <a:off x="6200775" y="1233487"/>
            <a:ext cx="5619751" cy="2733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83054" y="1357414"/>
            <a:ext cx="5255193" cy="240486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371475" y="1233488"/>
            <a:ext cx="5757863" cy="24156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1" name="Picture Placeholder 6">
            <a:extLst>
              <a:ext uri="{FF2B5EF4-FFF2-40B4-BE49-F238E27FC236}">
                <a16:creationId xmlns:a16="http://schemas.microsoft.com/office/drawing/2014/main" id="{B9795E85-7B91-41BB-9DF4-A4893AA48FFA}"/>
              </a:ext>
            </a:extLst>
          </p:cNvPr>
          <p:cNvSpPr>
            <a:spLocks noGrp="1"/>
          </p:cNvSpPr>
          <p:nvPr>
            <p:ph type="pic" sz="quarter" idx="14"/>
          </p:nvPr>
        </p:nvSpPr>
        <p:spPr>
          <a:xfrm>
            <a:off x="6200775" y="3967163"/>
            <a:ext cx="5619750" cy="24145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BB372D75-4BAD-4C47-AE7D-0F2711031EEC}"/>
              </a:ext>
            </a:extLst>
          </p:cNvPr>
          <p:cNvSpPr/>
          <p:nvPr userDrawn="1"/>
        </p:nvSpPr>
        <p:spPr>
          <a:xfrm>
            <a:off x="371475" y="3643799"/>
            <a:ext cx="5757863"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622406" y="3848474"/>
            <a:ext cx="5256000" cy="24048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8101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571500" y="0"/>
            <a:ext cx="6034088"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0" name="Rectangle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05085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4DC80855-A1B8-4B65-B6F6-2AA6239EC246}"/>
              </a:ext>
            </a:extLst>
          </p:cNvPr>
          <p:cNvSpPr>
            <a:spLocks noGrp="1"/>
          </p:cNvSpPr>
          <p:nvPr>
            <p:ph type="pic" sz="quarter" idx="13"/>
          </p:nvPr>
        </p:nvSpPr>
        <p:spPr>
          <a:xfrm>
            <a:off x="371475" y="1233488"/>
            <a:ext cx="11520488" cy="2381361"/>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BB372D75-4BAD-4C47-AE7D-0F2711031EEC}"/>
              </a:ext>
            </a:extLst>
          </p:cNvPr>
          <p:cNvSpPr/>
          <p:nvPr userDrawn="1"/>
        </p:nvSpPr>
        <p:spPr>
          <a:xfrm>
            <a:off x="371475" y="3643799"/>
            <a:ext cx="11520488" cy="2733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83054" y="3808206"/>
            <a:ext cx="5255193" cy="240486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622406" y="3808236"/>
            <a:ext cx="5256000" cy="24048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a:extLst>
              <a:ext uri="{FF2B5EF4-FFF2-40B4-BE49-F238E27FC236}">
                <a16:creationId xmlns:a16="http://schemas.microsoft.com/office/drawing/2014/main" id="{C15E3050-1157-4448-A84E-5AC72FC84A7F}"/>
              </a:ext>
            </a:extLst>
          </p:cNvPr>
          <p:cNvCxnSpPr/>
          <p:nvPr userDrawn="1"/>
        </p:nvCxnSpPr>
        <p:spPr>
          <a:xfrm>
            <a:off x="6131719" y="3774712"/>
            <a:ext cx="0" cy="247184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3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Rectangle 21">
            <a:extLst>
              <a:ext uri="{FF2B5EF4-FFF2-40B4-BE49-F238E27FC236}">
                <a16:creationId xmlns:a16="http://schemas.microsoft.com/office/drawing/2014/main" id="{115DEB4D-1697-4E72-B2BF-F5EA1EF3B009}"/>
              </a:ext>
            </a:extLst>
          </p:cNvPr>
          <p:cNvSpPr/>
          <p:nvPr userDrawn="1"/>
        </p:nvSpPr>
        <p:spPr>
          <a:xfrm>
            <a:off x="7162799" y="3052634"/>
            <a:ext cx="1368533" cy="11301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a:xfrm>
            <a:off x="371475" y="1334424"/>
            <a:ext cx="4448175" cy="1520824"/>
          </a:xfrm>
        </p:spPr>
        <p:txBody>
          <a:bodyPr anchor="b">
            <a:noAutofit/>
          </a:bodyPr>
          <a:lstStyle>
            <a:lvl1pPr>
              <a:defRPr sz="3600"/>
            </a:lvl1pPr>
          </a:lstStyle>
          <a:p>
            <a:r>
              <a:rPr lang="en-US" noProof="0"/>
              <a:t>Click to edit Master title style</a:t>
            </a:r>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3609563" y="3118775"/>
            <a:ext cx="2927311" cy="3081999"/>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371475" y="3118776"/>
            <a:ext cx="2926800" cy="3081922"/>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icture Placeholder 24">
            <a:extLst>
              <a:ext uri="{FF2B5EF4-FFF2-40B4-BE49-F238E27FC236}">
                <a16:creationId xmlns:a16="http://schemas.microsoft.com/office/drawing/2014/main" id="{84421AF3-217F-49BD-BF47-1140F3F445D8}"/>
              </a:ext>
            </a:extLst>
          </p:cNvPr>
          <p:cNvSpPr>
            <a:spLocks noGrp="1"/>
          </p:cNvSpPr>
          <p:nvPr>
            <p:ph type="pic" sz="quarter" idx="15"/>
          </p:nvPr>
        </p:nvSpPr>
        <p:spPr>
          <a:xfrm>
            <a:off x="4908415" y="-4277"/>
            <a:ext cx="7283585" cy="6204974"/>
          </a:xfrm>
          <a:custGeom>
            <a:avLst/>
            <a:gdLst>
              <a:gd name="connsiteX0" fmla="*/ 4914900 w 7283585"/>
              <a:gd name="connsiteY0" fmla="*/ 4064000 h 6204974"/>
              <a:gd name="connsiteX1" fmla="*/ 7283585 w 7283585"/>
              <a:gd name="connsiteY1" fmla="*/ 4064000 h 6204974"/>
              <a:gd name="connsiteX2" fmla="*/ 7283585 w 7283585"/>
              <a:gd name="connsiteY2" fmla="*/ 6204974 h 6204974"/>
              <a:gd name="connsiteX3" fmla="*/ 4914900 w 7283585"/>
              <a:gd name="connsiteY3" fmla="*/ 6204974 h 6204974"/>
              <a:gd name="connsiteX4" fmla="*/ 4914900 w 7283585"/>
              <a:gd name="connsiteY4" fmla="*/ 2032000 h 6204974"/>
              <a:gd name="connsiteX5" fmla="*/ 7283585 w 7283585"/>
              <a:gd name="connsiteY5" fmla="*/ 2032000 h 6204974"/>
              <a:gd name="connsiteX6" fmla="*/ 7283585 w 7283585"/>
              <a:gd name="connsiteY6" fmla="*/ 3946525 h 6204974"/>
              <a:gd name="connsiteX7" fmla="*/ 4914900 w 7283585"/>
              <a:gd name="connsiteY7" fmla="*/ 3946525 h 6204974"/>
              <a:gd name="connsiteX8" fmla="*/ 2457450 w 7283585"/>
              <a:gd name="connsiteY8" fmla="*/ 2032000 h 6204974"/>
              <a:gd name="connsiteX9" fmla="*/ 4826135 w 7283585"/>
              <a:gd name="connsiteY9" fmla="*/ 2032000 h 6204974"/>
              <a:gd name="connsiteX10" fmla="*/ 4826135 w 7283585"/>
              <a:gd name="connsiteY10" fmla="*/ 3946525 h 6204974"/>
              <a:gd name="connsiteX11" fmla="*/ 2457450 w 7283585"/>
              <a:gd name="connsiteY11" fmla="*/ 3946525 h 6204974"/>
              <a:gd name="connsiteX12" fmla="*/ 0 w 7283585"/>
              <a:gd name="connsiteY12" fmla="*/ 8552 h 6204974"/>
              <a:gd name="connsiteX13" fmla="*/ 2368685 w 7283585"/>
              <a:gd name="connsiteY13" fmla="*/ 8552 h 6204974"/>
              <a:gd name="connsiteX14" fmla="*/ 2368685 w 7283585"/>
              <a:gd name="connsiteY14" fmla="*/ 1923077 h 6204974"/>
              <a:gd name="connsiteX15" fmla="*/ 0 w 7283585"/>
              <a:gd name="connsiteY15" fmla="*/ 1923077 h 6204974"/>
              <a:gd name="connsiteX16" fmla="*/ 2457450 w 7283585"/>
              <a:gd name="connsiteY16" fmla="*/ 4276 h 6204974"/>
              <a:gd name="connsiteX17" fmla="*/ 4826135 w 7283585"/>
              <a:gd name="connsiteY17" fmla="*/ 4276 h 6204974"/>
              <a:gd name="connsiteX18" fmla="*/ 4826135 w 7283585"/>
              <a:gd name="connsiteY18" fmla="*/ 1918801 h 6204974"/>
              <a:gd name="connsiteX19" fmla="*/ 2457450 w 7283585"/>
              <a:gd name="connsiteY19" fmla="*/ 1918801 h 6204974"/>
              <a:gd name="connsiteX20" fmla="*/ 4914900 w 7283585"/>
              <a:gd name="connsiteY20" fmla="*/ 0 h 6204974"/>
              <a:gd name="connsiteX21" fmla="*/ 7283585 w 7283585"/>
              <a:gd name="connsiteY21" fmla="*/ 0 h 6204974"/>
              <a:gd name="connsiteX22" fmla="*/ 7283585 w 7283585"/>
              <a:gd name="connsiteY22" fmla="*/ 1914525 h 6204974"/>
              <a:gd name="connsiteX23" fmla="*/ 4914900 w 7283585"/>
              <a:gd name="connsiteY23" fmla="*/ 1914525 h 620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83585" h="6204974">
                <a:moveTo>
                  <a:pt x="4914900" y="4064000"/>
                </a:moveTo>
                <a:lnTo>
                  <a:pt x="7283585" y="4064000"/>
                </a:lnTo>
                <a:lnTo>
                  <a:pt x="7283585" y="6204974"/>
                </a:lnTo>
                <a:lnTo>
                  <a:pt x="4914900" y="6204974"/>
                </a:lnTo>
                <a:close/>
                <a:moveTo>
                  <a:pt x="4914900" y="2032000"/>
                </a:moveTo>
                <a:lnTo>
                  <a:pt x="7283585" y="2032000"/>
                </a:lnTo>
                <a:lnTo>
                  <a:pt x="7283585" y="3946525"/>
                </a:lnTo>
                <a:lnTo>
                  <a:pt x="4914900" y="3946525"/>
                </a:lnTo>
                <a:close/>
                <a:moveTo>
                  <a:pt x="2457450" y="2032000"/>
                </a:moveTo>
                <a:lnTo>
                  <a:pt x="4826135" y="2032000"/>
                </a:lnTo>
                <a:lnTo>
                  <a:pt x="4826135" y="3946525"/>
                </a:lnTo>
                <a:lnTo>
                  <a:pt x="2457450" y="3946525"/>
                </a:lnTo>
                <a:close/>
                <a:moveTo>
                  <a:pt x="0" y="8552"/>
                </a:moveTo>
                <a:lnTo>
                  <a:pt x="2368685" y="8552"/>
                </a:lnTo>
                <a:lnTo>
                  <a:pt x="2368685" y="1923077"/>
                </a:lnTo>
                <a:lnTo>
                  <a:pt x="0" y="1923077"/>
                </a:lnTo>
                <a:close/>
                <a:moveTo>
                  <a:pt x="2457450" y="4276"/>
                </a:moveTo>
                <a:lnTo>
                  <a:pt x="4826135" y="4276"/>
                </a:lnTo>
                <a:lnTo>
                  <a:pt x="4826135" y="1918801"/>
                </a:lnTo>
                <a:lnTo>
                  <a:pt x="2457450" y="1918801"/>
                </a:lnTo>
                <a:close/>
                <a:moveTo>
                  <a:pt x="4914900" y="0"/>
                </a:moveTo>
                <a:lnTo>
                  <a:pt x="7283585" y="0"/>
                </a:lnTo>
                <a:lnTo>
                  <a:pt x="7283585" y="1914525"/>
                </a:lnTo>
                <a:lnTo>
                  <a:pt x="4914900" y="1914525"/>
                </a:lnTo>
                <a:close/>
              </a:path>
            </a:pathLst>
          </a:custGeom>
          <a:solidFill>
            <a:schemeClr val="bg1">
              <a:lumMod val="95000"/>
            </a:schemeClr>
          </a:solidFill>
        </p:spPr>
        <p:txBody>
          <a:bodyPr vert="horz" wrap="square" lIns="91440" tIns="45720" rIns="91440" bIns="45720" rtlCol="0">
            <a:noAutofit/>
          </a:bodyPr>
          <a:lstStyle>
            <a:lvl1pPr>
              <a:defRPr lang="en-US" sz="1800"/>
            </a:lvl1pPr>
          </a:lstStyle>
          <a:p>
            <a:pPr marL="0" lvl="0" indent="0" algn="ctr">
              <a:buNone/>
            </a:pPr>
            <a:r>
              <a:rPr lang="en-US" noProof="0"/>
              <a:t>Click icon to add picture</a:t>
            </a:r>
            <a:endParaRPr lang="en-US" noProof="0" dirty="0"/>
          </a:p>
        </p:txBody>
      </p:sp>
      <p:sp>
        <p:nvSpPr>
          <p:cNvPr id="20" name="Rectangle 19">
            <a:extLst>
              <a:ext uri="{FF2B5EF4-FFF2-40B4-BE49-F238E27FC236}">
                <a16:creationId xmlns:a16="http://schemas.microsoft.com/office/drawing/2014/main" id="{475378D9-445B-4812-AE73-9B2CF92DCDF1}"/>
              </a:ext>
            </a:extLst>
          </p:cNvPr>
          <p:cNvSpPr/>
          <p:nvPr userDrawn="1"/>
        </p:nvSpPr>
        <p:spPr>
          <a:xfrm>
            <a:off x="6210299" y="2027725"/>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Rectangle 20">
            <a:extLst>
              <a:ext uri="{FF2B5EF4-FFF2-40B4-BE49-F238E27FC236}">
                <a16:creationId xmlns:a16="http://schemas.microsoft.com/office/drawing/2014/main" id="{B569B8CC-B741-4501-A871-F6CC58941F5C}"/>
              </a:ext>
            </a:extLst>
          </p:cNvPr>
          <p:cNvSpPr/>
          <p:nvPr userDrawn="1"/>
        </p:nvSpPr>
        <p:spPr>
          <a:xfrm>
            <a:off x="8661263" y="4055448"/>
            <a:ext cx="1073287" cy="9186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3" name="Straight Connector 22">
            <a:extLst>
              <a:ext uri="{FF2B5EF4-FFF2-40B4-BE49-F238E27FC236}">
                <a16:creationId xmlns:a16="http://schemas.microsoft.com/office/drawing/2014/main" id="{8ED9C5BC-5F16-4DC8-BAA3-30A378B7F5FB}"/>
              </a:ext>
            </a:extLst>
          </p:cNvPr>
          <p:cNvCxnSpPr>
            <a:cxnSpLocks/>
          </p:cNvCxnSpPr>
          <p:nvPr userDrawn="1"/>
        </p:nvCxnSpPr>
        <p:spPr>
          <a:xfrm>
            <a:off x="3452019" y="3106075"/>
            <a:ext cx="0" cy="30947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2F0E9B02-FBE7-4B3F-833A-FCDE146B2DAD}"/>
              </a:ext>
            </a:extLst>
          </p:cNvPr>
          <p:cNvSpPr/>
          <p:nvPr userDrawn="1"/>
        </p:nvSpPr>
        <p:spPr>
          <a:xfrm>
            <a:off x="0" y="1405862"/>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258960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BCBF1-64A6-4051-BC31-B793E99731A6}"/>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6">
            <a:extLst>
              <a:ext uri="{FF2B5EF4-FFF2-40B4-BE49-F238E27FC236}">
                <a16:creationId xmlns:a16="http://schemas.microsoft.com/office/drawing/2014/main" id="{73E3AB81-FB3C-492F-8AB9-CFC37EECCEE7}"/>
              </a:ext>
            </a:extLst>
          </p:cNvPr>
          <p:cNvSpPr>
            <a:spLocks noGrp="1"/>
          </p:cNvSpPr>
          <p:nvPr>
            <p:ph type="pic" sz="quarter" idx="13"/>
          </p:nvPr>
        </p:nvSpPr>
        <p:spPr>
          <a:xfrm>
            <a:off x="371475" y="260350"/>
            <a:ext cx="11520488" cy="61214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4" name="Rectangle 13">
            <a:extLst>
              <a:ext uri="{FF2B5EF4-FFF2-40B4-BE49-F238E27FC236}">
                <a16:creationId xmlns:a16="http://schemas.microsoft.com/office/drawing/2014/main" id="{BF2C4CC9-6F35-4EBF-857F-EBD298D77347}"/>
              </a:ext>
            </a:extLst>
          </p:cNvPr>
          <p:cNvSpPr/>
          <p:nvPr userDrawn="1"/>
        </p:nvSpPr>
        <p:spPr>
          <a:xfrm>
            <a:off x="1578741"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1D54A23-014A-49B4-9E28-7641C8A4F0C1}"/>
              </a:ext>
            </a:extLst>
          </p:cNvPr>
          <p:cNvSpPr/>
          <p:nvPr userDrawn="1"/>
        </p:nvSpPr>
        <p:spPr>
          <a:xfrm>
            <a:off x="6184487" y="2299953"/>
            <a:ext cx="4420009" cy="30819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3A6AA5-A315-455E-B5C7-E53E3746ED81}"/>
              </a:ext>
            </a:extLst>
          </p:cNvPr>
          <p:cNvSpPr>
            <a:spLocks noGrp="1"/>
          </p:cNvSpPr>
          <p:nvPr>
            <p:ph type="title"/>
          </p:nvPr>
        </p:nvSpPr>
        <p:spPr>
          <a:xfrm>
            <a:off x="1587504" y="1233488"/>
            <a:ext cx="9016993" cy="761076"/>
          </a:xfrm>
        </p:spPr>
        <p:txBody>
          <a:bodyPr anchor="ctr">
            <a:noAutofit/>
          </a:bodyPr>
          <a:lstStyle>
            <a:lvl1pPr algn="ctr">
              <a:defRPr sz="36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2C182A82-4FBE-4689-B739-692549B4030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4" name="Content Placeholder 3">
            <a:extLst>
              <a:ext uri="{FF2B5EF4-FFF2-40B4-BE49-F238E27FC236}">
                <a16:creationId xmlns:a16="http://schemas.microsoft.com/office/drawing/2014/main" id="{23F1116B-C8B0-450D-83F6-49C4ABB22CCD}"/>
              </a:ext>
            </a:extLst>
          </p:cNvPr>
          <p:cNvSpPr>
            <a:spLocks noGrp="1"/>
          </p:cNvSpPr>
          <p:nvPr>
            <p:ph sz="half" idx="2"/>
          </p:nvPr>
        </p:nvSpPr>
        <p:spPr>
          <a:xfrm>
            <a:off x="6328091" y="2424864"/>
            <a:ext cx="4132800" cy="2833200"/>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3E60534E-DE82-45F4-8E2E-DA97F169177F}"/>
              </a:ext>
            </a:extLst>
          </p:cNvPr>
          <p:cNvSpPr>
            <a:spLocks noGrp="1"/>
          </p:cNvSpPr>
          <p:nvPr>
            <p:ph sz="half" idx="1"/>
          </p:nvPr>
        </p:nvSpPr>
        <p:spPr>
          <a:xfrm>
            <a:off x="1722820" y="2424864"/>
            <a:ext cx="4131850" cy="2832101"/>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069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Rectangle 4">
            <a:extLst>
              <a:ext uri="{FF2B5EF4-FFF2-40B4-BE49-F238E27FC236}">
                <a16:creationId xmlns:a16="http://schemas.microsoft.com/office/drawing/2014/main" id="{113E1565-5B33-4914-9800-50B8400266FF}"/>
              </a:ext>
            </a:extLst>
          </p:cNvPr>
          <p:cNvSpPr/>
          <p:nvPr userDrawn="1"/>
        </p:nvSpPr>
        <p:spPr>
          <a:xfrm>
            <a:off x="0" y="0"/>
            <a:ext cx="12191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Picture Placeholder 6">
            <a:extLst>
              <a:ext uri="{FF2B5EF4-FFF2-40B4-BE49-F238E27FC236}">
                <a16:creationId xmlns:a16="http://schemas.microsoft.com/office/drawing/2014/main" id="{DE438B2E-01A6-453B-928D-97D98438168E}"/>
              </a:ext>
            </a:extLst>
          </p:cNvPr>
          <p:cNvSpPr>
            <a:spLocks noGrp="1"/>
          </p:cNvSpPr>
          <p:nvPr>
            <p:ph type="pic" sz="quarter" idx="13"/>
          </p:nvPr>
        </p:nvSpPr>
        <p:spPr>
          <a:xfrm>
            <a:off x="335756" y="260350"/>
            <a:ext cx="11520488"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2911057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Picture Placeholder 26">
            <a:extLst>
              <a:ext uri="{FF2B5EF4-FFF2-40B4-BE49-F238E27FC236}">
                <a16:creationId xmlns:a16="http://schemas.microsoft.com/office/drawing/2014/main" id="{404FC023-3732-4036-B4DA-F34DC453036D}"/>
              </a:ext>
            </a:extLst>
          </p:cNvPr>
          <p:cNvSpPr>
            <a:spLocks noGrp="1"/>
          </p:cNvSpPr>
          <p:nvPr>
            <p:ph type="pic" sz="quarter" idx="13"/>
          </p:nvPr>
        </p:nvSpPr>
        <p:spPr>
          <a:xfrm>
            <a:off x="1" y="1"/>
            <a:ext cx="12191999" cy="6857999"/>
          </a:xfrm>
          <a:custGeom>
            <a:avLst/>
            <a:gdLst>
              <a:gd name="connsiteX0" fmla="*/ 9194799 w 12191999"/>
              <a:gd name="connsiteY0" fmla="*/ 4114799 h 6108699"/>
              <a:gd name="connsiteX1" fmla="*/ 12191999 w 12191999"/>
              <a:gd name="connsiteY1" fmla="*/ 4114799 h 6108699"/>
              <a:gd name="connsiteX2" fmla="*/ 12191999 w 12191999"/>
              <a:gd name="connsiteY2" fmla="*/ 6108699 h 6108699"/>
              <a:gd name="connsiteX3" fmla="*/ 9194799 w 12191999"/>
              <a:gd name="connsiteY3" fmla="*/ 6108699 h 6108699"/>
              <a:gd name="connsiteX4" fmla="*/ 6129865 w 12191999"/>
              <a:gd name="connsiteY4" fmla="*/ 4114799 h 6108699"/>
              <a:gd name="connsiteX5" fmla="*/ 9127065 w 12191999"/>
              <a:gd name="connsiteY5" fmla="*/ 4114799 h 6108699"/>
              <a:gd name="connsiteX6" fmla="*/ 9127065 w 12191999"/>
              <a:gd name="connsiteY6" fmla="*/ 6108699 h 6108699"/>
              <a:gd name="connsiteX7" fmla="*/ 6129865 w 12191999"/>
              <a:gd name="connsiteY7" fmla="*/ 6108699 h 6108699"/>
              <a:gd name="connsiteX8" fmla="*/ 3064933 w 12191999"/>
              <a:gd name="connsiteY8" fmla="*/ 4114799 h 6108699"/>
              <a:gd name="connsiteX9" fmla="*/ 6062132 w 12191999"/>
              <a:gd name="connsiteY9" fmla="*/ 4114799 h 6108699"/>
              <a:gd name="connsiteX10" fmla="*/ 6062132 w 12191999"/>
              <a:gd name="connsiteY10" fmla="*/ 6108699 h 6108699"/>
              <a:gd name="connsiteX11" fmla="*/ 3064933 w 12191999"/>
              <a:gd name="connsiteY11" fmla="*/ 6108699 h 6108699"/>
              <a:gd name="connsiteX12" fmla="*/ 0 w 12191999"/>
              <a:gd name="connsiteY12" fmla="*/ 4114799 h 6108699"/>
              <a:gd name="connsiteX13" fmla="*/ 2997200 w 12191999"/>
              <a:gd name="connsiteY13" fmla="*/ 4114799 h 6108699"/>
              <a:gd name="connsiteX14" fmla="*/ 2997200 w 12191999"/>
              <a:gd name="connsiteY14" fmla="*/ 6108699 h 6108699"/>
              <a:gd name="connsiteX15" fmla="*/ 0 w 12191999"/>
              <a:gd name="connsiteY15" fmla="*/ 6108699 h 6108699"/>
              <a:gd name="connsiteX16" fmla="*/ 9194799 w 12191999"/>
              <a:gd name="connsiteY16" fmla="*/ 2057400 h 6108699"/>
              <a:gd name="connsiteX17" fmla="*/ 12191999 w 12191999"/>
              <a:gd name="connsiteY17" fmla="*/ 2057400 h 6108699"/>
              <a:gd name="connsiteX18" fmla="*/ 12191999 w 12191999"/>
              <a:gd name="connsiteY18" fmla="*/ 4051299 h 6108699"/>
              <a:gd name="connsiteX19" fmla="*/ 9194799 w 12191999"/>
              <a:gd name="connsiteY19" fmla="*/ 4051299 h 6108699"/>
              <a:gd name="connsiteX20" fmla="*/ 6129865 w 12191999"/>
              <a:gd name="connsiteY20" fmla="*/ 2057400 h 6108699"/>
              <a:gd name="connsiteX21" fmla="*/ 9127065 w 12191999"/>
              <a:gd name="connsiteY21" fmla="*/ 2057400 h 6108699"/>
              <a:gd name="connsiteX22" fmla="*/ 9127065 w 12191999"/>
              <a:gd name="connsiteY22" fmla="*/ 4051299 h 6108699"/>
              <a:gd name="connsiteX23" fmla="*/ 6129865 w 12191999"/>
              <a:gd name="connsiteY23" fmla="*/ 4051299 h 6108699"/>
              <a:gd name="connsiteX24" fmla="*/ 3064934 w 12191999"/>
              <a:gd name="connsiteY24" fmla="*/ 2057400 h 6108699"/>
              <a:gd name="connsiteX25" fmla="*/ 6062132 w 12191999"/>
              <a:gd name="connsiteY25" fmla="*/ 2057400 h 6108699"/>
              <a:gd name="connsiteX26" fmla="*/ 6062132 w 12191999"/>
              <a:gd name="connsiteY26" fmla="*/ 4051299 h 6108699"/>
              <a:gd name="connsiteX27" fmla="*/ 3064934 w 12191999"/>
              <a:gd name="connsiteY27" fmla="*/ 4051299 h 6108699"/>
              <a:gd name="connsiteX28" fmla="*/ 0 w 12191999"/>
              <a:gd name="connsiteY28" fmla="*/ 2057400 h 6108699"/>
              <a:gd name="connsiteX29" fmla="*/ 2997200 w 12191999"/>
              <a:gd name="connsiteY29" fmla="*/ 2057400 h 6108699"/>
              <a:gd name="connsiteX30" fmla="*/ 2997200 w 12191999"/>
              <a:gd name="connsiteY30" fmla="*/ 4051299 h 6108699"/>
              <a:gd name="connsiteX31" fmla="*/ 0 w 12191999"/>
              <a:gd name="connsiteY31" fmla="*/ 4051299 h 6108699"/>
              <a:gd name="connsiteX32" fmla="*/ 9194799 w 12191999"/>
              <a:gd name="connsiteY32" fmla="*/ 0 h 6108699"/>
              <a:gd name="connsiteX33" fmla="*/ 12191999 w 12191999"/>
              <a:gd name="connsiteY33" fmla="*/ 0 h 6108699"/>
              <a:gd name="connsiteX34" fmla="*/ 12191999 w 12191999"/>
              <a:gd name="connsiteY34" fmla="*/ 1993900 h 6108699"/>
              <a:gd name="connsiteX35" fmla="*/ 9194799 w 12191999"/>
              <a:gd name="connsiteY35" fmla="*/ 1993900 h 6108699"/>
              <a:gd name="connsiteX36" fmla="*/ 6129865 w 12191999"/>
              <a:gd name="connsiteY36" fmla="*/ 0 h 6108699"/>
              <a:gd name="connsiteX37" fmla="*/ 9127065 w 12191999"/>
              <a:gd name="connsiteY37" fmla="*/ 0 h 6108699"/>
              <a:gd name="connsiteX38" fmla="*/ 9127065 w 12191999"/>
              <a:gd name="connsiteY38" fmla="*/ 1993900 h 6108699"/>
              <a:gd name="connsiteX39" fmla="*/ 6129865 w 12191999"/>
              <a:gd name="connsiteY39" fmla="*/ 1993900 h 6108699"/>
              <a:gd name="connsiteX40" fmla="*/ 3064934 w 12191999"/>
              <a:gd name="connsiteY40" fmla="*/ 0 h 6108699"/>
              <a:gd name="connsiteX41" fmla="*/ 6062132 w 12191999"/>
              <a:gd name="connsiteY41" fmla="*/ 0 h 6108699"/>
              <a:gd name="connsiteX42" fmla="*/ 6062132 w 12191999"/>
              <a:gd name="connsiteY42" fmla="*/ 1993900 h 6108699"/>
              <a:gd name="connsiteX43" fmla="*/ 3064934 w 12191999"/>
              <a:gd name="connsiteY43" fmla="*/ 1993900 h 6108699"/>
              <a:gd name="connsiteX44" fmla="*/ 1 w 12191999"/>
              <a:gd name="connsiteY44" fmla="*/ 0 h 6108699"/>
              <a:gd name="connsiteX45" fmla="*/ 2997201 w 12191999"/>
              <a:gd name="connsiteY45" fmla="*/ 0 h 6108699"/>
              <a:gd name="connsiteX46" fmla="*/ 2997201 w 12191999"/>
              <a:gd name="connsiteY46" fmla="*/ 1993900 h 6108699"/>
              <a:gd name="connsiteX47" fmla="*/ 1 w 12191999"/>
              <a:gd name="connsiteY47" fmla="*/ 1993900 h 610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191999" h="6108699">
                <a:moveTo>
                  <a:pt x="9194799" y="4114799"/>
                </a:moveTo>
                <a:lnTo>
                  <a:pt x="12191999" y="4114799"/>
                </a:lnTo>
                <a:lnTo>
                  <a:pt x="12191999" y="6108699"/>
                </a:lnTo>
                <a:lnTo>
                  <a:pt x="9194799" y="6108699"/>
                </a:lnTo>
                <a:close/>
                <a:moveTo>
                  <a:pt x="6129865" y="4114799"/>
                </a:moveTo>
                <a:lnTo>
                  <a:pt x="9127065" y="4114799"/>
                </a:lnTo>
                <a:lnTo>
                  <a:pt x="9127065" y="6108699"/>
                </a:lnTo>
                <a:lnTo>
                  <a:pt x="6129865" y="6108699"/>
                </a:lnTo>
                <a:close/>
                <a:moveTo>
                  <a:pt x="3064933" y="4114799"/>
                </a:moveTo>
                <a:lnTo>
                  <a:pt x="6062132" y="4114799"/>
                </a:lnTo>
                <a:lnTo>
                  <a:pt x="6062132" y="6108699"/>
                </a:lnTo>
                <a:lnTo>
                  <a:pt x="3064933" y="6108699"/>
                </a:lnTo>
                <a:close/>
                <a:moveTo>
                  <a:pt x="0" y="4114799"/>
                </a:moveTo>
                <a:lnTo>
                  <a:pt x="2997200" y="4114799"/>
                </a:lnTo>
                <a:lnTo>
                  <a:pt x="2997200" y="6108699"/>
                </a:lnTo>
                <a:lnTo>
                  <a:pt x="0" y="6108699"/>
                </a:lnTo>
                <a:close/>
                <a:moveTo>
                  <a:pt x="9194799" y="2057400"/>
                </a:moveTo>
                <a:lnTo>
                  <a:pt x="12191999" y="2057400"/>
                </a:lnTo>
                <a:lnTo>
                  <a:pt x="12191999" y="4051299"/>
                </a:lnTo>
                <a:lnTo>
                  <a:pt x="9194799" y="4051299"/>
                </a:lnTo>
                <a:close/>
                <a:moveTo>
                  <a:pt x="6129865" y="2057400"/>
                </a:moveTo>
                <a:lnTo>
                  <a:pt x="9127065" y="2057400"/>
                </a:lnTo>
                <a:lnTo>
                  <a:pt x="9127065" y="4051299"/>
                </a:lnTo>
                <a:lnTo>
                  <a:pt x="6129865" y="4051299"/>
                </a:lnTo>
                <a:close/>
                <a:moveTo>
                  <a:pt x="3064934" y="2057400"/>
                </a:moveTo>
                <a:lnTo>
                  <a:pt x="6062132" y="2057400"/>
                </a:lnTo>
                <a:lnTo>
                  <a:pt x="6062132" y="4051299"/>
                </a:lnTo>
                <a:lnTo>
                  <a:pt x="3064934" y="4051299"/>
                </a:lnTo>
                <a:close/>
                <a:moveTo>
                  <a:pt x="0" y="2057400"/>
                </a:moveTo>
                <a:lnTo>
                  <a:pt x="2997200" y="2057400"/>
                </a:lnTo>
                <a:lnTo>
                  <a:pt x="2997200" y="4051299"/>
                </a:lnTo>
                <a:lnTo>
                  <a:pt x="0" y="4051299"/>
                </a:lnTo>
                <a:close/>
                <a:moveTo>
                  <a:pt x="9194799" y="0"/>
                </a:moveTo>
                <a:lnTo>
                  <a:pt x="12191999" y="0"/>
                </a:lnTo>
                <a:lnTo>
                  <a:pt x="12191999" y="1993900"/>
                </a:lnTo>
                <a:lnTo>
                  <a:pt x="9194799" y="1993900"/>
                </a:lnTo>
                <a:close/>
                <a:moveTo>
                  <a:pt x="6129865" y="0"/>
                </a:moveTo>
                <a:lnTo>
                  <a:pt x="9127065" y="0"/>
                </a:lnTo>
                <a:lnTo>
                  <a:pt x="9127065" y="1993900"/>
                </a:lnTo>
                <a:lnTo>
                  <a:pt x="6129865" y="1993900"/>
                </a:lnTo>
                <a:close/>
                <a:moveTo>
                  <a:pt x="3064934" y="0"/>
                </a:moveTo>
                <a:lnTo>
                  <a:pt x="6062132" y="0"/>
                </a:lnTo>
                <a:lnTo>
                  <a:pt x="6062132" y="1993900"/>
                </a:lnTo>
                <a:lnTo>
                  <a:pt x="3064934" y="1993900"/>
                </a:lnTo>
                <a:close/>
                <a:moveTo>
                  <a:pt x="1" y="0"/>
                </a:moveTo>
                <a:lnTo>
                  <a:pt x="2997201" y="0"/>
                </a:lnTo>
                <a:lnTo>
                  <a:pt x="2997201" y="1993900"/>
                </a:lnTo>
                <a:lnTo>
                  <a:pt x="1" y="1993900"/>
                </a:lnTo>
                <a:close/>
              </a:path>
            </a:pathLst>
          </a:custGeom>
          <a:solidFill>
            <a:schemeClr val="bg1">
              <a:lumMod val="95000"/>
            </a:schemeClr>
          </a:solidFill>
        </p:spPr>
        <p:txBody>
          <a:bodyPr vert="horz" wrap="square" lIns="91440" tIns="45720" rIns="91440" bIns="45720" rtlCol="0">
            <a:no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4221609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37147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5" name="Picture Placeholder 6">
            <a:extLst>
              <a:ext uri="{FF2B5EF4-FFF2-40B4-BE49-F238E27FC236}">
                <a16:creationId xmlns:a16="http://schemas.microsoft.com/office/drawing/2014/main" id="{D9C7DFC2-3A77-4761-A9AF-98963C5CCA07}"/>
              </a:ext>
            </a:extLst>
          </p:cNvPr>
          <p:cNvSpPr>
            <a:spLocks noGrp="1"/>
          </p:cNvSpPr>
          <p:nvPr>
            <p:ph type="pic" sz="quarter" idx="14"/>
          </p:nvPr>
        </p:nvSpPr>
        <p:spPr>
          <a:xfrm>
            <a:off x="4981575" y="260350"/>
            <a:ext cx="27400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Picture Placeholder 6">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4114473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0" y="1233488"/>
            <a:ext cx="12192001" cy="4391024"/>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grpSp>
        <p:nvGrpSpPr>
          <p:cNvPr id="2" name="Group 1">
            <a:extLst>
              <a:ext uri="{FF2B5EF4-FFF2-40B4-BE49-F238E27FC236}">
                <a16:creationId xmlns:a16="http://schemas.microsoft.com/office/drawing/2014/main" id="{18F30468-CC2E-4430-88DD-81D548B988FA}"/>
              </a:ext>
            </a:extLst>
          </p:cNvPr>
          <p:cNvGrpSpPr/>
          <p:nvPr userDrawn="1"/>
        </p:nvGrpSpPr>
        <p:grpSpPr>
          <a:xfrm>
            <a:off x="371474" y="260350"/>
            <a:ext cx="644525" cy="973138"/>
            <a:chOff x="371475" y="671713"/>
            <a:chExt cx="496540" cy="836738"/>
          </a:xfrm>
        </p:grpSpPr>
        <p:sp>
          <p:nvSpPr>
            <p:cNvPr id="8" name="Rectangle 7">
              <a:extLst>
                <a:ext uri="{FF2B5EF4-FFF2-40B4-BE49-F238E27FC236}">
                  <a16:creationId xmlns:a16="http://schemas.microsoft.com/office/drawing/2014/main" id="{BF6F92E0-2218-46A5-A183-84468D9B72A2}"/>
                </a:ext>
              </a:extLst>
            </p:cNvPr>
            <p:cNvSpPr/>
            <p:nvPr userDrawn="1"/>
          </p:nvSpPr>
          <p:spPr>
            <a:xfrm>
              <a:off x="371475" y="1011911"/>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9B476586-864B-4C72-91AF-8CF8796C6DE8}"/>
                </a:ext>
              </a:extLst>
            </p:cNvPr>
            <p:cNvSpPr/>
            <p:nvPr userDrawn="1"/>
          </p:nvSpPr>
          <p:spPr>
            <a:xfrm>
              <a:off x="620587" y="671713"/>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0" name="Rectangle 9">
            <a:extLst>
              <a:ext uri="{FF2B5EF4-FFF2-40B4-BE49-F238E27FC236}">
                <a16:creationId xmlns:a16="http://schemas.microsoft.com/office/drawing/2014/main" id="{38B3D026-83A3-4D78-8B11-A20A6F47170C}"/>
              </a:ext>
            </a:extLst>
          </p:cNvPr>
          <p:cNvSpPr/>
          <p:nvPr userDrawn="1"/>
        </p:nvSpPr>
        <p:spPr>
          <a:xfrm>
            <a:off x="10795001" y="5642462"/>
            <a:ext cx="1397000" cy="1215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359956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9171FC10-F7C3-4841-A705-B83FDE093009}"/>
              </a:ext>
            </a:extLst>
          </p:cNvPr>
          <p:cNvSpPr/>
          <p:nvPr userDrawn="1"/>
        </p:nvSpPr>
        <p:spPr>
          <a:xfrm>
            <a:off x="9398000" y="0"/>
            <a:ext cx="2793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0" y="260350"/>
            <a:ext cx="11891963"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103508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371475" y="1233488"/>
            <a:ext cx="2466000"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userDrawn="1"/>
        </p:nvSpPr>
        <p:spPr>
          <a:xfrm>
            <a:off x="2892285"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3004445" y="1330963"/>
            <a:ext cx="2986019" cy="1076636"/>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Rectangle 9">
            <a:extLst>
              <a:ext uri="{FF2B5EF4-FFF2-40B4-BE49-F238E27FC236}">
                <a16:creationId xmlns:a16="http://schemas.microsoft.com/office/drawing/2014/main" id="{735AFBAA-25FF-494A-937E-3DFC5F737803}"/>
              </a:ext>
            </a:extLst>
          </p:cNvPr>
          <p:cNvSpPr/>
          <p:nvPr userDrawn="1"/>
        </p:nvSpPr>
        <p:spPr>
          <a:xfrm>
            <a:off x="2892284"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3004445" y="2623930"/>
            <a:ext cx="2986019" cy="344888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F36B08A9-4F2C-4D72-A755-CBF0DAD5A4FC}"/>
              </a:ext>
            </a:extLst>
          </p:cNvPr>
          <p:cNvSpPr>
            <a:spLocks noGrp="1"/>
          </p:cNvSpPr>
          <p:nvPr>
            <p:ph type="pic" sz="quarter" idx="14"/>
          </p:nvPr>
        </p:nvSpPr>
        <p:spPr>
          <a:xfrm>
            <a:off x="6151738" y="1233487"/>
            <a:ext cx="246490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2" name="Rectangle 11">
            <a:extLst>
              <a:ext uri="{FF2B5EF4-FFF2-40B4-BE49-F238E27FC236}">
                <a16:creationId xmlns:a16="http://schemas.microsoft.com/office/drawing/2014/main" id="{7CD8F79B-BFE6-4B3E-8853-5C61FDFF46D9}"/>
              </a:ext>
            </a:extLst>
          </p:cNvPr>
          <p:cNvSpPr/>
          <p:nvPr userDrawn="1"/>
        </p:nvSpPr>
        <p:spPr>
          <a:xfrm>
            <a:off x="8673131"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userDrawn="1"/>
        </p:nvSpPr>
        <p:spPr>
          <a:xfrm>
            <a:off x="8673130"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8786099" y="1333189"/>
            <a:ext cx="2984400" cy="1074410"/>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8786099" y="2623930"/>
            <a:ext cx="2984400" cy="3448881"/>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961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7063827" y="1233488"/>
            <a:ext cx="4828135"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02FAA6CD-8686-4F0E-9F34-3D74AC34027E}"/>
              </a:ext>
            </a:extLst>
          </p:cNvPr>
          <p:cNvSpPr/>
          <p:nvPr userDrawn="1"/>
        </p:nvSpPr>
        <p:spPr>
          <a:xfrm>
            <a:off x="371476" y="1233488"/>
            <a:ext cx="3210339" cy="1271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483636" y="1330963"/>
            <a:ext cx="2986019" cy="1076636"/>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Rectangle 9">
            <a:extLst>
              <a:ext uri="{FF2B5EF4-FFF2-40B4-BE49-F238E27FC236}">
                <a16:creationId xmlns:a16="http://schemas.microsoft.com/office/drawing/2014/main" id="{735AFBAA-25FF-494A-937E-3DFC5F737803}"/>
              </a:ext>
            </a:extLst>
          </p:cNvPr>
          <p:cNvSpPr/>
          <p:nvPr userDrawn="1"/>
        </p:nvSpPr>
        <p:spPr>
          <a:xfrm>
            <a:off x="371475"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483636" y="2623930"/>
            <a:ext cx="2986019" cy="344888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7CD8F79B-BFE6-4B3E-8853-5C61FDFF46D9}"/>
              </a:ext>
            </a:extLst>
          </p:cNvPr>
          <p:cNvSpPr/>
          <p:nvPr userDrawn="1"/>
        </p:nvSpPr>
        <p:spPr>
          <a:xfrm>
            <a:off x="3717652" y="1233488"/>
            <a:ext cx="3210339" cy="12715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Rectangle 12">
            <a:extLst>
              <a:ext uri="{FF2B5EF4-FFF2-40B4-BE49-F238E27FC236}">
                <a16:creationId xmlns:a16="http://schemas.microsoft.com/office/drawing/2014/main" id="{33B3569E-E4EC-433C-AFDA-E50961675D8F}"/>
              </a:ext>
            </a:extLst>
          </p:cNvPr>
          <p:cNvSpPr/>
          <p:nvPr userDrawn="1"/>
        </p:nvSpPr>
        <p:spPr>
          <a:xfrm>
            <a:off x="3717651" y="2542916"/>
            <a:ext cx="3210339" cy="3657859"/>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3830620" y="1333189"/>
            <a:ext cx="2984400" cy="1074410"/>
          </a:xfrm>
        </p:spPr>
        <p:txBody>
          <a:bodyPr anchor="ctr"/>
          <a:lstStyle>
            <a:lvl1pPr marL="0"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3830620" y="2623930"/>
            <a:ext cx="2984400" cy="3448881"/>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5885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0" y="0"/>
            <a:ext cx="12192000"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3436610" y="1779589"/>
            <a:ext cx="5318781" cy="2182811"/>
          </a:xfrm>
        </p:spPr>
        <p:txBody>
          <a:bodyPr anchor="b">
            <a:normAutofit/>
          </a:bodyPr>
          <a:lstStyle>
            <a:lvl1pPr algn="ctr">
              <a:defRPr sz="54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3436610" y="4079083"/>
            <a:ext cx="5318781" cy="976311"/>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55044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8" name="Picture Placeholder 6">
            <a:extLst>
              <a:ext uri="{FF2B5EF4-FFF2-40B4-BE49-F238E27FC236}">
                <a16:creationId xmlns:a16="http://schemas.microsoft.com/office/drawing/2014/main" id="{39EF0319-0CF7-4AB8-BE69-FEE9B6C298FE}"/>
              </a:ext>
            </a:extLst>
          </p:cNvPr>
          <p:cNvSpPr>
            <a:spLocks noGrp="1"/>
          </p:cNvSpPr>
          <p:nvPr>
            <p:ph type="pic" sz="quarter" idx="13"/>
          </p:nvPr>
        </p:nvSpPr>
        <p:spPr>
          <a:xfrm>
            <a:off x="371475" y="1233488"/>
            <a:ext cx="11520487" cy="49672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8" y="2910543"/>
            <a:ext cx="5058000" cy="518457"/>
          </a:xfrm>
        </p:spPr>
        <p:txBody>
          <a:bodyPr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261798" y="3523420"/>
            <a:ext cx="5058000" cy="2181641"/>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895142" y="2910543"/>
            <a:ext cx="5058397" cy="518457"/>
          </a:xfrm>
        </p:spPr>
        <p:txBody>
          <a:bodyPr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895142" y="3523420"/>
            <a:ext cx="5058397" cy="2181641"/>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86419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B43705-0B3F-4F77-A8BB-08EC09D36A56}"/>
              </a:ext>
            </a:extLst>
          </p:cNvPr>
          <p:cNvSpPr/>
          <p:nvPr userDrawn="1"/>
        </p:nvSpPr>
        <p:spPr>
          <a:xfrm>
            <a:off x="0" y="0"/>
            <a:ext cx="12192000" cy="2146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lvl1pPr algn="ctr">
              <a:defRPr>
                <a:solidFill>
                  <a:schemeClr val="bg1"/>
                </a:solidFill>
              </a:defRPr>
            </a:lvl1p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261797" y="3634443"/>
            <a:ext cx="5630165" cy="518457"/>
          </a:xfrm>
        </p:spPr>
        <p:txBody>
          <a:bodyPr anchor="ctr">
            <a:normAutofit/>
          </a:bodyP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261797" y="4247320"/>
            <a:ext cx="5630165" cy="1953455"/>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371476" y="3634443"/>
            <a:ext cx="5582064" cy="518457"/>
          </a:xfrm>
        </p:spPr>
        <p:txBody>
          <a:bodyPr anchor="ctr"/>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371476" y="4247320"/>
            <a:ext cx="5582064" cy="1953455"/>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6">
            <a:extLst>
              <a:ext uri="{FF2B5EF4-FFF2-40B4-BE49-F238E27FC236}">
                <a16:creationId xmlns:a16="http://schemas.microsoft.com/office/drawing/2014/main" id="{16CD8AAD-701B-4F23-AB47-6FC680787135}"/>
              </a:ext>
            </a:extLst>
          </p:cNvPr>
          <p:cNvSpPr>
            <a:spLocks noGrp="1"/>
          </p:cNvSpPr>
          <p:nvPr>
            <p:ph type="pic" sz="quarter" idx="13"/>
          </p:nvPr>
        </p:nvSpPr>
        <p:spPr>
          <a:xfrm>
            <a:off x="371476" y="1593851"/>
            <a:ext cx="5582064" cy="19295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6" name="Picture Placeholder 6">
            <a:extLst>
              <a:ext uri="{FF2B5EF4-FFF2-40B4-BE49-F238E27FC236}">
                <a16:creationId xmlns:a16="http://schemas.microsoft.com/office/drawing/2014/main" id="{2B9551A7-E41A-4D0E-925B-71270CA0F339}"/>
              </a:ext>
            </a:extLst>
          </p:cNvPr>
          <p:cNvSpPr>
            <a:spLocks noGrp="1"/>
          </p:cNvSpPr>
          <p:nvPr>
            <p:ph type="pic" sz="quarter" idx="14"/>
          </p:nvPr>
        </p:nvSpPr>
        <p:spPr>
          <a:xfrm>
            <a:off x="6281738" y="1593850"/>
            <a:ext cx="5582064" cy="19295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381542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90C1024-E4C7-44C6-ADC4-870B3D482C3F}"/>
              </a:ext>
            </a:extLst>
          </p:cNvPr>
          <p:cNvSpPr/>
          <p:nvPr userDrawn="1"/>
        </p:nvSpPr>
        <p:spPr>
          <a:xfrm>
            <a:off x="6441279" y="3761720"/>
            <a:ext cx="5446800" cy="2400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4DB43705-0B3F-4F77-A8BB-08EC09D36A56}"/>
              </a:ext>
            </a:extLst>
          </p:cNvPr>
          <p:cNvSpPr/>
          <p:nvPr userDrawn="1"/>
        </p:nvSpPr>
        <p:spPr>
          <a:xfrm>
            <a:off x="371474" y="1271588"/>
            <a:ext cx="5445125" cy="2400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2BA5B3-8B1C-4C1C-B4EB-C9A8AC24AEDE}"/>
              </a:ext>
            </a:extLst>
          </p:cNvPr>
          <p:cNvSpPr>
            <a:spLocks noGrp="1"/>
          </p:cNvSpPr>
          <p:nvPr>
            <p:ph type="title"/>
          </p:nvPr>
        </p:nvSpPr>
        <p:spPr>
          <a:xfrm>
            <a:off x="371475" y="260351"/>
            <a:ext cx="11520487" cy="755649"/>
          </a:xfrm>
        </p:spPr>
        <p:txBody>
          <a:bodyPr/>
          <a:lstStyle>
            <a:lvl1pPr algn="l">
              <a:defRPr>
                <a:solidFill>
                  <a:schemeClr val="tx1"/>
                </a:solidFill>
              </a:defRPr>
            </a:lvl1p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6B54C622-8EF1-4AE4-AB25-19D71A5C547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5" name="Text Placeholder 4">
            <a:extLst>
              <a:ext uri="{FF2B5EF4-FFF2-40B4-BE49-F238E27FC236}">
                <a16:creationId xmlns:a16="http://schemas.microsoft.com/office/drawing/2014/main" id="{BA2A6524-3EAC-4E27-BF8E-8F87E480F902}"/>
              </a:ext>
            </a:extLst>
          </p:cNvPr>
          <p:cNvSpPr>
            <a:spLocks noGrp="1"/>
          </p:cNvSpPr>
          <p:nvPr>
            <p:ph type="body" sz="quarter" idx="3"/>
          </p:nvPr>
        </p:nvSpPr>
        <p:spPr>
          <a:xfrm>
            <a:off x="6610169" y="3956706"/>
            <a:ext cx="5109021" cy="518457"/>
          </a:xfrm>
        </p:spPr>
        <p:txBody>
          <a:bodyPr anchor="ctr">
            <a:normAutofit/>
          </a:bodyP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FB94EC-1786-4ACB-B9A8-28216C7AB699}"/>
              </a:ext>
            </a:extLst>
          </p:cNvPr>
          <p:cNvSpPr>
            <a:spLocks noGrp="1"/>
          </p:cNvSpPr>
          <p:nvPr>
            <p:ph sz="quarter" idx="4"/>
          </p:nvPr>
        </p:nvSpPr>
        <p:spPr>
          <a:xfrm>
            <a:off x="6610169" y="4569583"/>
            <a:ext cx="5109021" cy="1412117"/>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9DA658D4-2F70-44A3-A7C3-BF6A1D7BE2A9}"/>
              </a:ext>
            </a:extLst>
          </p:cNvPr>
          <p:cNvSpPr>
            <a:spLocks noGrp="1"/>
          </p:cNvSpPr>
          <p:nvPr>
            <p:ph type="body" idx="1"/>
          </p:nvPr>
        </p:nvSpPr>
        <p:spPr>
          <a:xfrm>
            <a:off x="539836" y="1462743"/>
            <a:ext cx="5108400" cy="518457"/>
          </a:xfrm>
        </p:spPr>
        <p:txBody>
          <a:bodyPr anchor="ctr"/>
          <a:lstStyle>
            <a:lvl1pPr marL="0" inden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F57B0C-62A3-4053-936D-9841C7D76D8B}"/>
              </a:ext>
            </a:extLst>
          </p:cNvPr>
          <p:cNvSpPr>
            <a:spLocks noGrp="1"/>
          </p:cNvSpPr>
          <p:nvPr>
            <p:ph sz="half" idx="2"/>
          </p:nvPr>
        </p:nvSpPr>
        <p:spPr>
          <a:xfrm>
            <a:off x="539836" y="2075621"/>
            <a:ext cx="5108400" cy="1391480"/>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Picture Placeholder 6">
            <a:extLst>
              <a:ext uri="{FF2B5EF4-FFF2-40B4-BE49-F238E27FC236}">
                <a16:creationId xmlns:a16="http://schemas.microsoft.com/office/drawing/2014/main" id="{9DFBCB44-5019-402B-BEC3-12F7F5526F0E}"/>
              </a:ext>
            </a:extLst>
          </p:cNvPr>
          <p:cNvSpPr>
            <a:spLocks noGrp="1"/>
          </p:cNvSpPr>
          <p:nvPr>
            <p:ph type="pic" sz="quarter" idx="13"/>
          </p:nvPr>
        </p:nvSpPr>
        <p:spPr>
          <a:xfrm>
            <a:off x="5880101" y="1271588"/>
            <a:ext cx="6012000" cy="240095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8" name="Picture Placeholder 6">
            <a:extLst>
              <a:ext uri="{FF2B5EF4-FFF2-40B4-BE49-F238E27FC236}">
                <a16:creationId xmlns:a16="http://schemas.microsoft.com/office/drawing/2014/main" id="{8CD826C9-080C-4638-B261-376BD8B31622}"/>
              </a:ext>
            </a:extLst>
          </p:cNvPr>
          <p:cNvSpPr>
            <a:spLocks noGrp="1"/>
          </p:cNvSpPr>
          <p:nvPr>
            <p:ph type="pic" sz="quarter" idx="14"/>
          </p:nvPr>
        </p:nvSpPr>
        <p:spPr>
          <a:xfrm>
            <a:off x="371475" y="3758268"/>
            <a:ext cx="6011800" cy="240095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3565490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E5460C4-49C1-4270-BC58-5EEBC77615C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371475" y="1233488"/>
            <a:ext cx="5572125" cy="397351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319837" y="2227263"/>
            <a:ext cx="5572125" cy="397351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7" name="Rectangle 6">
            <a:extLst>
              <a:ext uri="{FF2B5EF4-FFF2-40B4-BE49-F238E27FC236}">
                <a16:creationId xmlns:a16="http://schemas.microsoft.com/office/drawing/2014/main" id="{85661614-E5E5-43DF-A12A-7BE84E58EE3B}"/>
              </a:ext>
            </a:extLst>
          </p:cNvPr>
          <p:cNvSpPr/>
          <p:nvPr userDrawn="1"/>
        </p:nvSpPr>
        <p:spPr>
          <a:xfrm>
            <a:off x="371475" y="5271760"/>
            <a:ext cx="5572125" cy="92901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161B260-71A2-402A-A38D-FE2C484B7F99}"/>
              </a:ext>
            </a:extLst>
          </p:cNvPr>
          <p:cNvSpPr/>
          <p:nvPr userDrawn="1"/>
        </p:nvSpPr>
        <p:spPr>
          <a:xfrm>
            <a:off x="6319836" y="1233488"/>
            <a:ext cx="5572125" cy="929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534987" y="5380667"/>
            <a:ext cx="5245100" cy="711200"/>
          </a:xfrm>
        </p:spPr>
        <p:txBody>
          <a:bodyPr anchor="ctr">
            <a:noAutofit/>
          </a:bodyPr>
          <a:lstStyle>
            <a:lvl1pPr marL="0" indent="0" algn="ctr">
              <a:buNone/>
              <a:defRPr sz="2400" b="1">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483348" y="1342395"/>
            <a:ext cx="5245100" cy="711200"/>
          </a:xfrm>
        </p:spPr>
        <p:txBody>
          <a:bodyPr anchor="ctr">
            <a:noAutofit/>
          </a:bodyPr>
          <a:lstStyle>
            <a:lvl1pPr marL="0" indent="0" algn="ctr">
              <a:buNone/>
              <a:defRPr sz="2400" b="1">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Tree>
    <p:extLst>
      <p:ext uri="{BB962C8B-B14F-4D97-AF65-F5344CB8AC3E}">
        <p14:creationId xmlns:p14="http://schemas.microsoft.com/office/powerpoint/2010/main" val="2878641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4517395"/>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9" y="1642105"/>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2" name="Rectangle 11">
            <a:extLst>
              <a:ext uri="{FF2B5EF4-FFF2-40B4-BE49-F238E27FC236}">
                <a16:creationId xmlns:a16="http://schemas.microsoft.com/office/drawing/2014/main" id="{6F023CF6-0A85-4867-A5CF-F75DDBC4C20A}"/>
              </a:ext>
            </a:extLst>
          </p:cNvPr>
          <p:cNvSpPr/>
          <p:nvPr userDrawn="1"/>
        </p:nvSpPr>
        <p:spPr>
          <a:xfrm>
            <a:off x="0" y="0"/>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F9F3577-4130-4F32-9302-DA8838D30560}"/>
              </a:ext>
            </a:extLst>
          </p:cNvPr>
          <p:cNvSpPr/>
          <p:nvPr userDrawn="1"/>
        </p:nvSpPr>
        <p:spPr>
          <a:xfrm>
            <a:off x="10337800" y="5122548"/>
            <a:ext cx="1854199" cy="175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647699" y="571500"/>
            <a:ext cx="5372097" cy="383984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254748" y="2429505"/>
            <a:ext cx="5372097" cy="385699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26818698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Rectangle 11">
            <a:extLst>
              <a:ext uri="{FF2B5EF4-FFF2-40B4-BE49-F238E27FC236}">
                <a16:creationId xmlns:a16="http://schemas.microsoft.com/office/drawing/2014/main" id="{6F023CF6-0A85-4867-A5CF-F75DDBC4C20A}"/>
              </a:ext>
            </a:extLst>
          </p:cNvPr>
          <p:cNvSpPr/>
          <p:nvPr userDrawn="1"/>
        </p:nvSpPr>
        <p:spPr>
          <a:xfrm>
            <a:off x="0" y="1932303"/>
            <a:ext cx="12192000" cy="29171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647699" y="1470977"/>
            <a:ext cx="5372097" cy="383984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254748" y="1462403"/>
            <a:ext cx="5372097" cy="3856995"/>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647699" y="5451475"/>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noProof="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254748" y="591502"/>
            <a:ext cx="5372096"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noProof="0"/>
              <a:t>Add your text here</a:t>
            </a:r>
          </a:p>
        </p:txBody>
      </p:sp>
      <p:grpSp>
        <p:nvGrpSpPr>
          <p:cNvPr id="14" name="Group 13">
            <a:extLst>
              <a:ext uri="{FF2B5EF4-FFF2-40B4-BE49-F238E27FC236}">
                <a16:creationId xmlns:a16="http://schemas.microsoft.com/office/drawing/2014/main" id="{AF4B4D45-80E3-42F8-B437-4182608210C3}"/>
              </a:ext>
            </a:extLst>
          </p:cNvPr>
          <p:cNvGrpSpPr/>
          <p:nvPr userDrawn="1"/>
        </p:nvGrpSpPr>
        <p:grpSpPr>
          <a:xfrm>
            <a:off x="5387974" y="422433"/>
            <a:ext cx="644525" cy="973138"/>
            <a:chOff x="371475" y="671713"/>
            <a:chExt cx="496540" cy="836738"/>
          </a:xfrm>
          <a:solidFill>
            <a:schemeClr val="accent6"/>
          </a:solidFill>
        </p:grpSpPr>
        <p:sp>
          <p:nvSpPr>
            <p:cNvPr id="15" name="Rectangle 14">
              <a:extLst>
                <a:ext uri="{FF2B5EF4-FFF2-40B4-BE49-F238E27FC236}">
                  <a16:creationId xmlns:a16="http://schemas.microsoft.com/office/drawing/2014/main" id="{D670E361-AF23-4722-9250-CCF26B3C5884}"/>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Rectangle 15">
              <a:extLst>
                <a:ext uri="{FF2B5EF4-FFF2-40B4-BE49-F238E27FC236}">
                  <a16:creationId xmlns:a16="http://schemas.microsoft.com/office/drawing/2014/main" id="{BDE16CED-9FCD-4407-99EF-FFBE689DA9F1}"/>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7" name="Group 16">
            <a:extLst>
              <a:ext uri="{FF2B5EF4-FFF2-40B4-BE49-F238E27FC236}">
                <a16:creationId xmlns:a16="http://schemas.microsoft.com/office/drawing/2014/main" id="{FA147081-5AFB-463F-B27C-7A0C4CA0573B}"/>
              </a:ext>
            </a:extLst>
          </p:cNvPr>
          <p:cNvGrpSpPr/>
          <p:nvPr userDrawn="1"/>
        </p:nvGrpSpPr>
        <p:grpSpPr>
          <a:xfrm flipH="1">
            <a:off x="6248401" y="5451475"/>
            <a:ext cx="644525" cy="973138"/>
            <a:chOff x="371475" y="671713"/>
            <a:chExt cx="496540" cy="836738"/>
          </a:xfrm>
          <a:solidFill>
            <a:schemeClr val="accent6"/>
          </a:solidFill>
        </p:grpSpPr>
        <p:sp>
          <p:nvSpPr>
            <p:cNvPr id="18" name="Rectangle 17">
              <a:extLst>
                <a:ext uri="{FF2B5EF4-FFF2-40B4-BE49-F238E27FC236}">
                  <a16:creationId xmlns:a16="http://schemas.microsoft.com/office/drawing/2014/main" id="{AE24567E-B0AE-4E55-A5FB-3019A9598162}"/>
                </a:ext>
              </a:extLst>
            </p:cNvPr>
            <p:cNvSpPr/>
            <p:nvPr userDrawn="1"/>
          </p:nvSpPr>
          <p:spPr>
            <a:xfrm>
              <a:off x="371475" y="1011911"/>
              <a:ext cx="496540" cy="4965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4918E6C0-B582-4943-9462-FE9740846585}"/>
                </a:ext>
              </a:extLst>
            </p:cNvPr>
            <p:cNvSpPr/>
            <p:nvPr userDrawn="1"/>
          </p:nvSpPr>
          <p:spPr>
            <a:xfrm>
              <a:off x="620587" y="671713"/>
              <a:ext cx="247428" cy="2474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493388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0" y="0"/>
            <a:ext cx="6019200" cy="68580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172201" y="0"/>
            <a:ext cx="6019799" cy="685800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Tree>
    <p:extLst>
      <p:ext uri="{BB962C8B-B14F-4D97-AF65-F5344CB8AC3E}">
        <p14:creationId xmlns:p14="http://schemas.microsoft.com/office/powerpoint/2010/main" val="33037322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565E0AE-C9AC-4E26-B4A4-DDEE620D8979}"/>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F023CF6-0A85-4867-A5CF-F75DDBC4C20A}"/>
              </a:ext>
            </a:extLst>
          </p:cNvPr>
          <p:cNvSpPr/>
          <p:nvPr userDrawn="1"/>
        </p:nvSpPr>
        <p:spPr>
          <a:xfrm>
            <a:off x="0" y="0"/>
            <a:ext cx="5372096"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6">
            <a:extLst>
              <a:ext uri="{FF2B5EF4-FFF2-40B4-BE49-F238E27FC236}">
                <a16:creationId xmlns:a16="http://schemas.microsoft.com/office/drawing/2014/main" id="{7E138685-E3C5-48A4-8460-3BEDDDEDA6AD}"/>
              </a:ext>
            </a:extLst>
          </p:cNvPr>
          <p:cNvSpPr>
            <a:spLocks noGrp="1"/>
          </p:cNvSpPr>
          <p:nvPr>
            <p:ph type="pic" sz="quarter" idx="13"/>
          </p:nvPr>
        </p:nvSpPr>
        <p:spPr>
          <a:xfrm>
            <a:off x="371475" y="260350"/>
            <a:ext cx="5618153" cy="63007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20" name="Rectangle 19">
            <a:extLst>
              <a:ext uri="{FF2B5EF4-FFF2-40B4-BE49-F238E27FC236}">
                <a16:creationId xmlns:a16="http://schemas.microsoft.com/office/drawing/2014/main" id="{97E2F46B-C34E-40D3-9D43-BBA43EDFC924}"/>
              </a:ext>
            </a:extLst>
          </p:cNvPr>
          <p:cNvSpPr/>
          <p:nvPr userDrawn="1"/>
        </p:nvSpPr>
        <p:spPr>
          <a:xfrm>
            <a:off x="6819906" y="-18257"/>
            <a:ext cx="5372096" cy="685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6">
            <a:extLst>
              <a:ext uri="{FF2B5EF4-FFF2-40B4-BE49-F238E27FC236}">
                <a16:creationId xmlns:a16="http://schemas.microsoft.com/office/drawing/2014/main" id="{B6811C8C-D1DA-4EE5-888B-A30D6285BA5D}"/>
              </a:ext>
            </a:extLst>
          </p:cNvPr>
          <p:cNvSpPr>
            <a:spLocks noGrp="1"/>
          </p:cNvSpPr>
          <p:nvPr>
            <p:ph type="pic" sz="quarter" idx="14"/>
          </p:nvPr>
        </p:nvSpPr>
        <p:spPr>
          <a:xfrm>
            <a:off x="6280147" y="260350"/>
            <a:ext cx="5619600" cy="6300787"/>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9" name="Text Placeholder 8">
            <a:extLst>
              <a:ext uri="{FF2B5EF4-FFF2-40B4-BE49-F238E27FC236}">
                <a16:creationId xmlns:a16="http://schemas.microsoft.com/office/drawing/2014/main" id="{B15B70BB-4776-4914-92C9-092579FD6EBE}"/>
              </a:ext>
            </a:extLst>
          </p:cNvPr>
          <p:cNvSpPr>
            <a:spLocks noGrp="1"/>
          </p:cNvSpPr>
          <p:nvPr>
            <p:ph type="body" sz="quarter" idx="15" hasCustomPrompt="1"/>
          </p:nvPr>
        </p:nvSpPr>
        <p:spPr>
          <a:xfrm>
            <a:off x="725351" y="5008563"/>
            <a:ext cx="4910400"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
        <p:nvSpPr>
          <p:cNvPr id="10" name="Text Placeholder 8">
            <a:extLst>
              <a:ext uri="{FF2B5EF4-FFF2-40B4-BE49-F238E27FC236}">
                <a16:creationId xmlns:a16="http://schemas.microsoft.com/office/drawing/2014/main" id="{58899736-796A-4B23-9534-D8784DD9A238}"/>
              </a:ext>
            </a:extLst>
          </p:cNvPr>
          <p:cNvSpPr>
            <a:spLocks noGrp="1"/>
          </p:cNvSpPr>
          <p:nvPr>
            <p:ph type="body" sz="quarter" idx="16" hasCustomPrompt="1"/>
          </p:nvPr>
        </p:nvSpPr>
        <p:spPr>
          <a:xfrm>
            <a:off x="6635593" y="5008563"/>
            <a:ext cx="4908708" cy="711200"/>
          </a:xfrm>
        </p:spPr>
        <p:txBody>
          <a:bodyPr anchor="ctr">
            <a:noAutofit/>
          </a:bodyPr>
          <a:lstStyle>
            <a:lvl1pPr marL="0" indent="0" algn="ctr">
              <a:buNone/>
              <a:defRPr sz="2400" b="1">
                <a:solidFill>
                  <a:schemeClr val="tx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dirty="0"/>
              <a:t>Add your text here</a:t>
            </a:r>
          </a:p>
        </p:txBody>
      </p:sp>
    </p:spTree>
    <p:extLst>
      <p:ext uri="{BB962C8B-B14F-4D97-AF65-F5344CB8AC3E}">
        <p14:creationId xmlns:p14="http://schemas.microsoft.com/office/powerpoint/2010/main" val="3633710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E5460C4-49C1-4270-BC58-5EEBC77615CD}"/>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24" name="Rectangle 23">
            <a:extLst>
              <a:ext uri="{FF2B5EF4-FFF2-40B4-BE49-F238E27FC236}">
                <a16:creationId xmlns:a16="http://schemas.microsoft.com/office/drawing/2014/main" id="{E2950CCA-59F9-4C47-A5BA-294E9EDCBABE}"/>
              </a:ext>
            </a:extLst>
          </p:cNvPr>
          <p:cNvSpPr/>
          <p:nvPr userDrawn="1"/>
        </p:nvSpPr>
        <p:spPr>
          <a:xfrm>
            <a:off x="371475" y="1233488"/>
            <a:ext cx="2776354"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B5BF167-B9E6-4F02-9FA8-3CA79D552F0E}"/>
              </a:ext>
            </a:extLst>
          </p:cNvPr>
          <p:cNvSpPr/>
          <p:nvPr userDrawn="1"/>
        </p:nvSpPr>
        <p:spPr>
          <a:xfrm>
            <a:off x="3286186" y="1233488"/>
            <a:ext cx="2776354" cy="496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48694DE-D82B-49DB-8A45-D1DD4C9BCEF1}"/>
              </a:ext>
            </a:extLst>
          </p:cNvPr>
          <p:cNvSpPr/>
          <p:nvPr userDrawn="1"/>
        </p:nvSpPr>
        <p:spPr>
          <a:xfrm>
            <a:off x="6200897" y="1233488"/>
            <a:ext cx="2776354" cy="4967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407C1370-8D38-4641-8D37-30A1218A4372}"/>
              </a:ext>
            </a:extLst>
          </p:cNvPr>
          <p:cNvSpPr/>
          <p:nvPr userDrawn="1"/>
        </p:nvSpPr>
        <p:spPr>
          <a:xfrm>
            <a:off x="9115608" y="1246188"/>
            <a:ext cx="2776354" cy="49672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CE3EDDE5-9B23-44D7-8546-0B2365B42B16}"/>
              </a:ext>
            </a:extLst>
          </p:cNvPr>
          <p:cNvCxnSpPr/>
          <p:nvPr userDrawn="1"/>
        </p:nvCxnSpPr>
        <p:spPr>
          <a:xfrm>
            <a:off x="591252"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9D259D5-D3C0-4B60-B2D9-9B6DFFD270D8}"/>
              </a:ext>
            </a:extLst>
          </p:cNvPr>
          <p:cNvCxnSpPr/>
          <p:nvPr userDrawn="1"/>
        </p:nvCxnSpPr>
        <p:spPr>
          <a:xfrm>
            <a:off x="3505963"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710C392-9E34-4640-AC70-210A1B8C47B5}"/>
              </a:ext>
            </a:extLst>
          </p:cNvPr>
          <p:cNvCxnSpPr/>
          <p:nvPr userDrawn="1"/>
        </p:nvCxnSpPr>
        <p:spPr>
          <a:xfrm>
            <a:off x="6420674"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7A92E0B-B060-48FA-A650-36894FF4B216}"/>
              </a:ext>
            </a:extLst>
          </p:cNvPr>
          <p:cNvCxnSpPr/>
          <p:nvPr userDrawn="1"/>
        </p:nvCxnSpPr>
        <p:spPr>
          <a:xfrm>
            <a:off x="9335385" y="3721100"/>
            <a:ext cx="2336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Picture Placeholder 33">
            <a:extLst>
              <a:ext uri="{FF2B5EF4-FFF2-40B4-BE49-F238E27FC236}">
                <a16:creationId xmlns:a16="http://schemas.microsoft.com/office/drawing/2014/main" id="{D9056F2B-EAFD-4A57-BB92-D14816C84DDE}"/>
              </a:ext>
            </a:extLst>
          </p:cNvPr>
          <p:cNvSpPr>
            <a:spLocks noGrp="1"/>
          </p:cNvSpPr>
          <p:nvPr>
            <p:ph type="pic" sz="quarter" idx="13"/>
          </p:nvPr>
        </p:nvSpPr>
        <p:spPr>
          <a:xfrm>
            <a:off x="876300" y="1739900"/>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E65006DE-F797-4019-BB72-F484F9FE7E58}"/>
              </a:ext>
            </a:extLst>
          </p:cNvPr>
          <p:cNvSpPr>
            <a:spLocks noGrp="1"/>
          </p:cNvSpPr>
          <p:nvPr>
            <p:ph type="pic" sz="quarter" idx="14"/>
          </p:nvPr>
        </p:nvSpPr>
        <p:spPr>
          <a:xfrm>
            <a:off x="3829813" y="4263232"/>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0947D252-5545-4406-8764-B7712464DA56}"/>
              </a:ext>
            </a:extLst>
          </p:cNvPr>
          <p:cNvSpPr>
            <a:spLocks noGrp="1"/>
          </p:cNvSpPr>
          <p:nvPr>
            <p:ph type="pic" sz="quarter" idx="15"/>
          </p:nvPr>
        </p:nvSpPr>
        <p:spPr>
          <a:xfrm>
            <a:off x="6744524" y="1739900"/>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DD89F80C-C1D7-4F63-BAD2-F4EE1F9A162F}"/>
              </a:ext>
            </a:extLst>
          </p:cNvPr>
          <p:cNvSpPr>
            <a:spLocks noGrp="1"/>
          </p:cNvSpPr>
          <p:nvPr>
            <p:ph type="pic" sz="quarter" idx="17"/>
          </p:nvPr>
        </p:nvSpPr>
        <p:spPr>
          <a:xfrm>
            <a:off x="9659235" y="4263232"/>
            <a:ext cx="1689100" cy="1397000"/>
          </a:xfrm>
        </p:spPr>
        <p:txBody>
          <a:bodyPr/>
          <a:lstStyle>
            <a:lvl1pPr marL="0" indent="0" algn="ctr">
              <a:buNone/>
              <a:defRPr>
                <a:solidFill>
                  <a:schemeClr val="bg1"/>
                </a:solidFill>
              </a:defRPr>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08BBFEC8-B6BE-4768-9284-26D98C06FFC4}"/>
              </a:ext>
            </a:extLst>
          </p:cNvPr>
          <p:cNvSpPr>
            <a:spLocks noGrp="1"/>
          </p:cNvSpPr>
          <p:nvPr>
            <p:ph type="body" sz="quarter" idx="18" hasCustomPrompt="1"/>
          </p:nvPr>
        </p:nvSpPr>
        <p:spPr>
          <a:xfrm>
            <a:off x="590550" y="3949700"/>
            <a:ext cx="2336800" cy="1854200"/>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D12C79C2-427D-418B-8FFA-C27D8F2C986B}"/>
              </a:ext>
            </a:extLst>
          </p:cNvPr>
          <p:cNvSpPr>
            <a:spLocks noGrp="1"/>
          </p:cNvSpPr>
          <p:nvPr>
            <p:ph type="body" sz="quarter" idx="19" hasCustomPrompt="1"/>
          </p:nvPr>
        </p:nvSpPr>
        <p:spPr>
          <a:xfrm>
            <a:off x="3505963" y="1595835"/>
            <a:ext cx="2336800" cy="1854200"/>
          </a:xfrm>
        </p:spPr>
        <p:txBody>
          <a:bodyPr anchor="b">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0FD568C4-A06D-4A56-B7D6-AF338F5C329A}"/>
              </a:ext>
            </a:extLst>
          </p:cNvPr>
          <p:cNvSpPr>
            <a:spLocks noGrp="1"/>
          </p:cNvSpPr>
          <p:nvPr>
            <p:ph type="body" sz="quarter" idx="20" hasCustomPrompt="1"/>
          </p:nvPr>
        </p:nvSpPr>
        <p:spPr>
          <a:xfrm>
            <a:off x="6420674" y="3949700"/>
            <a:ext cx="2336800" cy="1854200"/>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3" name="Text Placeholder 39">
            <a:extLst>
              <a:ext uri="{FF2B5EF4-FFF2-40B4-BE49-F238E27FC236}">
                <a16:creationId xmlns:a16="http://schemas.microsoft.com/office/drawing/2014/main" id="{76B41443-1233-4172-B61C-7CC516D88802}"/>
              </a:ext>
            </a:extLst>
          </p:cNvPr>
          <p:cNvSpPr>
            <a:spLocks noGrp="1"/>
          </p:cNvSpPr>
          <p:nvPr>
            <p:ph type="body" sz="quarter" idx="21" hasCustomPrompt="1"/>
          </p:nvPr>
        </p:nvSpPr>
        <p:spPr>
          <a:xfrm>
            <a:off x="9335385" y="1595835"/>
            <a:ext cx="2336800" cy="1854200"/>
          </a:xfrm>
        </p:spPr>
        <p:txBody>
          <a:bodyPr anchor="b">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2108078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B607F24-5B01-4964-9736-E876BC347E5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6168473" cy="758824"/>
          </a:xfrm>
        </p:spPr>
        <p:txBody>
          <a:bodyPr/>
          <a:lstStyle/>
          <a:p>
            <a:r>
              <a:rPr lang="en-US"/>
              <a:t>Click to edit Master title style</a:t>
            </a:r>
            <a:endParaRPr lang="en-US" dirty="0"/>
          </a:p>
        </p:txBody>
      </p:sp>
      <p:sp>
        <p:nvSpPr>
          <p:cNvPr id="24" name="Rectangle 23">
            <a:extLst>
              <a:ext uri="{FF2B5EF4-FFF2-40B4-BE49-F238E27FC236}">
                <a16:creationId xmlns:a16="http://schemas.microsoft.com/office/drawing/2014/main" id="{E2950CCA-59F9-4C47-A5BA-294E9EDCBABE}"/>
              </a:ext>
            </a:extLst>
          </p:cNvPr>
          <p:cNvSpPr/>
          <p:nvPr userDrawn="1"/>
        </p:nvSpPr>
        <p:spPr>
          <a:xfrm>
            <a:off x="6769101" y="0"/>
            <a:ext cx="2711082"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44232AA-36A1-4A85-8868-9D12848EB106}"/>
              </a:ext>
            </a:extLst>
          </p:cNvPr>
          <p:cNvSpPr/>
          <p:nvPr userDrawn="1"/>
        </p:nvSpPr>
        <p:spPr>
          <a:xfrm>
            <a:off x="9480918" y="2286000"/>
            <a:ext cx="271108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0B045D93-056D-486E-A634-890ECB9AF9C2}"/>
              </a:ext>
            </a:extLst>
          </p:cNvPr>
          <p:cNvSpPr/>
          <p:nvPr userDrawn="1"/>
        </p:nvSpPr>
        <p:spPr>
          <a:xfrm>
            <a:off x="6769100" y="4572000"/>
            <a:ext cx="2711082" cy="22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567CD5E4-19A9-4EFD-BBF1-2B1FBC9BB9BD}"/>
              </a:ext>
            </a:extLst>
          </p:cNvPr>
          <p:cNvSpPr/>
          <p:nvPr userDrawn="1"/>
        </p:nvSpPr>
        <p:spPr>
          <a:xfrm>
            <a:off x="9480918" y="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AA533582-AC3E-4F3B-9602-085EB97AD294}"/>
              </a:ext>
            </a:extLst>
          </p:cNvPr>
          <p:cNvSpPr/>
          <p:nvPr userDrawn="1"/>
        </p:nvSpPr>
        <p:spPr>
          <a:xfrm>
            <a:off x="6768364" y="2286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F0B1BD9-4AC2-4549-9001-383664C7F224}"/>
              </a:ext>
            </a:extLst>
          </p:cNvPr>
          <p:cNvSpPr/>
          <p:nvPr userDrawn="1"/>
        </p:nvSpPr>
        <p:spPr>
          <a:xfrm>
            <a:off x="9480918" y="4572000"/>
            <a:ext cx="2711082" cy="228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Isosceles Triangle 3">
            <a:extLst>
              <a:ext uri="{FF2B5EF4-FFF2-40B4-BE49-F238E27FC236}">
                <a16:creationId xmlns:a16="http://schemas.microsoft.com/office/drawing/2014/main" id="{32B2DC05-AAD7-458D-B737-BE8CCA1FFA99}"/>
              </a:ext>
            </a:extLst>
          </p:cNvPr>
          <p:cNvSpPr/>
          <p:nvPr userDrawn="1"/>
        </p:nvSpPr>
        <p:spPr>
          <a:xfrm rot="5400000">
            <a:off x="9422986" y="1050373"/>
            <a:ext cx="298174" cy="18525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Isosceles Triangle 38">
            <a:extLst>
              <a:ext uri="{FF2B5EF4-FFF2-40B4-BE49-F238E27FC236}">
                <a16:creationId xmlns:a16="http://schemas.microsoft.com/office/drawing/2014/main" id="{E423C01B-EB10-48EF-8F1C-C2A7E1923E3E}"/>
              </a:ext>
            </a:extLst>
          </p:cNvPr>
          <p:cNvSpPr/>
          <p:nvPr userDrawn="1"/>
        </p:nvSpPr>
        <p:spPr>
          <a:xfrm rot="16200000">
            <a:off x="9238100" y="3336373"/>
            <a:ext cx="298174" cy="18525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Isosceles Triangle 43">
            <a:extLst>
              <a:ext uri="{FF2B5EF4-FFF2-40B4-BE49-F238E27FC236}">
                <a16:creationId xmlns:a16="http://schemas.microsoft.com/office/drawing/2014/main" id="{BB0D5D5D-BB46-489A-A006-03E52FDA0AB6}"/>
              </a:ext>
            </a:extLst>
          </p:cNvPr>
          <p:cNvSpPr/>
          <p:nvPr userDrawn="1"/>
        </p:nvSpPr>
        <p:spPr>
          <a:xfrm rot="5400000">
            <a:off x="9422986" y="5622373"/>
            <a:ext cx="298174" cy="18525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Picture Placeholder 33">
            <a:extLst>
              <a:ext uri="{FF2B5EF4-FFF2-40B4-BE49-F238E27FC236}">
                <a16:creationId xmlns:a16="http://schemas.microsoft.com/office/drawing/2014/main" id="{2D0DCA06-9544-45C9-BE22-EBB853AE757C}"/>
              </a:ext>
            </a:extLst>
          </p:cNvPr>
          <p:cNvSpPr>
            <a:spLocks noGrp="1"/>
          </p:cNvSpPr>
          <p:nvPr>
            <p:ph type="pic" sz="quarter" idx="13"/>
          </p:nvPr>
        </p:nvSpPr>
        <p:spPr>
          <a:xfrm>
            <a:off x="10133588" y="561678"/>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21403A13-F195-405D-B352-4B77969E358B}"/>
              </a:ext>
            </a:extLst>
          </p:cNvPr>
          <p:cNvSpPr>
            <a:spLocks noGrp="1"/>
          </p:cNvSpPr>
          <p:nvPr>
            <p:ph type="pic" sz="quarter" idx="14"/>
          </p:nvPr>
        </p:nvSpPr>
        <p:spPr>
          <a:xfrm>
            <a:off x="7421034" y="2847678"/>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47" name="Picture Placeholder 33">
            <a:extLst>
              <a:ext uri="{FF2B5EF4-FFF2-40B4-BE49-F238E27FC236}">
                <a16:creationId xmlns:a16="http://schemas.microsoft.com/office/drawing/2014/main" id="{390C9BE2-4328-41D9-82FB-F6FEE7026C55}"/>
              </a:ext>
            </a:extLst>
          </p:cNvPr>
          <p:cNvSpPr>
            <a:spLocks noGrp="1"/>
          </p:cNvSpPr>
          <p:nvPr>
            <p:ph type="pic" sz="quarter" idx="15"/>
          </p:nvPr>
        </p:nvSpPr>
        <p:spPr>
          <a:xfrm>
            <a:off x="10133588" y="5133678"/>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371475" y="1233488"/>
            <a:ext cx="6168473" cy="562451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7" name="Text Placeholder 39">
            <a:extLst>
              <a:ext uri="{FF2B5EF4-FFF2-40B4-BE49-F238E27FC236}">
                <a16:creationId xmlns:a16="http://schemas.microsoft.com/office/drawing/2014/main" id="{1EE624A7-7FE4-44DC-B710-D995C25C9CEA}"/>
              </a:ext>
            </a:extLst>
          </p:cNvPr>
          <p:cNvSpPr>
            <a:spLocks noGrp="1"/>
          </p:cNvSpPr>
          <p:nvPr>
            <p:ph type="body" sz="quarter" idx="18" hasCustomPrompt="1"/>
          </p:nvPr>
        </p:nvSpPr>
        <p:spPr>
          <a:xfrm>
            <a:off x="6956242" y="215900"/>
            <a:ext cx="2336800" cy="1854200"/>
          </a:xfrm>
        </p:spPr>
        <p:txBody>
          <a:bodyPr anchor="ct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18" name="Text Placeholder 39">
            <a:extLst>
              <a:ext uri="{FF2B5EF4-FFF2-40B4-BE49-F238E27FC236}">
                <a16:creationId xmlns:a16="http://schemas.microsoft.com/office/drawing/2014/main" id="{34CC27D1-7AB7-4922-81C5-41E9C01BAAE1}"/>
              </a:ext>
            </a:extLst>
          </p:cNvPr>
          <p:cNvSpPr>
            <a:spLocks noGrp="1"/>
          </p:cNvSpPr>
          <p:nvPr>
            <p:ph type="body" sz="quarter" idx="19" hasCustomPrompt="1"/>
          </p:nvPr>
        </p:nvSpPr>
        <p:spPr>
          <a:xfrm>
            <a:off x="9668059" y="2501900"/>
            <a:ext cx="2336800" cy="1854200"/>
          </a:xfrm>
        </p:spPr>
        <p:txBody>
          <a:bodyPr anchor="ct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19" name="Text Placeholder 39">
            <a:extLst>
              <a:ext uri="{FF2B5EF4-FFF2-40B4-BE49-F238E27FC236}">
                <a16:creationId xmlns:a16="http://schemas.microsoft.com/office/drawing/2014/main" id="{03F0CFEB-33B8-47FE-BC44-44AF273543D5}"/>
              </a:ext>
            </a:extLst>
          </p:cNvPr>
          <p:cNvSpPr>
            <a:spLocks noGrp="1"/>
          </p:cNvSpPr>
          <p:nvPr>
            <p:ph type="body" sz="quarter" idx="20" hasCustomPrompt="1"/>
          </p:nvPr>
        </p:nvSpPr>
        <p:spPr>
          <a:xfrm>
            <a:off x="6956241" y="4787900"/>
            <a:ext cx="2336800" cy="1854200"/>
          </a:xfrm>
        </p:spPr>
        <p:txBody>
          <a:bodyPr anchor="ct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201425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1A59197-7C21-44E6-8A97-DE0ABD1E6909}"/>
              </a:ext>
            </a:extLst>
          </p:cNvPr>
          <p:cNvSpPr/>
          <p:nvPr userDrawn="1"/>
        </p:nvSpPr>
        <p:spPr>
          <a:xfrm>
            <a:off x="0" y="0"/>
            <a:ext cx="64135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5016500" y="472281"/>
            <a:ext cx="7175500" cy="591343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371476" y="1779589"/>
            <a:ext cx="4416424" cy="2182811"/>
          </a:xfrm>
        </p:spPr>
        <p:txBody>
          <a:bodyPr anchor="b">
            <a:normAutofit/>
          </a:bodyPr>
          <a:lstStyle>
            <a:lvl1pPr algn="l">
              <a:defRPr sz="5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371476" y="4079083"/>
            <a:ext cx="4416424" cy="9763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C1626B81-8882-4179-8C3A-BEA9BBEF2A62}"/>
              </a:ext>
            </a:extLst>
          </p:cNvPr>
          <p:cNvSpPr/>
          <p:nvPr userDrawn="1"/>
        </p:nvSpPr>
        <p:spPr>
          <a:xfrm>
            <a:off x="5021263" y="368300"/>
            <a:ext cx="3159760" cy="116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4836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371475" y="1233488"/>
            <a:ext cx="11520487" cy="3049754"/>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sp>
        <p:nvSpPr>
          <p:cNvPr id="20" name="Picture Placeholder 33">
            <a:extLst>
              <a:ext uri="{FF2B5EF4-FFF2-40B4-BE49-F238E27FC236}">
                <a16:creationId xmlns:a16="http://schemas.microsoft.com/office/drawing/2014/main" id="{917F3183-F8DC-409E-BDAF-E3190E5CC10A}"/>
              </a:ext>
            </a:extLst>
          </p:cNvPr>
          <p:cNvSpPr>
            <a:spLocks noGrp="1"/>
          </p:cNvSpPr>
          <p:nvPr>
            <p:ph type="pic" sz="quarter" idx="13"/>
          </p:nvPr>
        </p:nvSpPr>
        <p:spPr>
          <a:xfrm>
            <a:off x="1466711"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25" name="Picture Placeholder 33">
            <a:extLst>
              <a:ext uri="{FF2B5EF4-FFF2-40B4-BE49-F238E27FC236}">
                <a16:creationId xmlns:a16="http://schemas.microsoft.com/office/drawing/2014/main" id="{8DCF90EE-8A0F-46BB-A8EC-27CB7826EB0D}"/>
              </a:ext>
            </a:extLst>
          </p:cNvPr>
          <p:cNvSpPr>
            <a:spLocks noGrp="1"/>
          </p:cNvSpPr>
          <p:nvPr>
            <p:ph type="pic" sz="quarter" idx="17"/>
          </p:nvPr>
        </p:nvSpPr>
        <p:spPr>
          <a:xfrm>
            <a:off x="4108135"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26" name="Picture Placeholder 33">
            <a:extLst>
              <a:ext uri="{FF2B5EF4-FFF2-40B4-BE49-F238E27FC236}">
                <a16:creationId xmlns:a16="http://schemas.microsoft.com/office/drawing/2014/main" id="{4B6BCE84-A7A7-4701-966F-9F969C523C51}"/>
              </a:ext>
            </a:extLst>
          </p:cNvPr>
          <p:cNvSpPr>
            <a:spLocks noGrp="1"/>
          </p:cNvSpPr>
          <p:nvPr>
            <p:ph type="pic" sz="quarter" idx="18"/>
          </p:nvPr>
        </p:nvSpPr>
        <p:spPr>
          <a:xfrm>
            <a:off x="6749558"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27" name="Picture Placeholder 33">
            <a:extLst>
              <a:ext uri="{FF2B5EF4-FFF2-40B4-BE49-F238E27FC236}">
                <a16:creationId xmlns:a16="http://schemas.microsoft.com/office/drawing/2014/main" id="{2F810615-16AA-4D3F-93BB-1074BABE1234}"/>
              </a:ext>
            </a:extLst>
          </p:cNvPr>
          <p:cNvSpPr>
            <a:spLocks noGrp="1"/>
          </p:cNvSpPr>
          <p:nvPr>
            <p:ph type="pic" sz="quarter" idx="19"/>
          </p:nvPr>
        </p:nvSpPr>
        <p:spPr>
          <a:xfrm>
            <a:off x="9435088" y="2999731"/>
            <a:ext cx="1405742" cy="1162644"/>
          </a:xfrm>
        </p:spPr>
        <p:txBody>
          <a:bodyPr>
            <a:normAutofit/>
          </a:bodyPr>
          <a:lstStyle>
            <a:lvl1pPr marL="0" indent="0" algn="ctr">
              <a:buNone/>
              <a:defRPr sz="2000">
                <a:solidFill>
                  <a:schemeClr val="tx1"/>
                </a:solidFill>
              </a:defRPr>
            </a:lvl1pPr>
          </a:lstStyle>
          <a:p>
            <a:r>
              <a:rPr lang="en-US"/>
              <a:t>Click icon to add picture</a:t>
            </a:r>
            <a:endParaRPr lang="en-US" dirty="0"/>
          </a:p>
        </p:txBody>
      </p:sp>
      <p:sp>
        <p:nvSpPr>
          <p:cNvPr id="32" name="Rectangle 31">
            <a:extLst>
              <a:ext uri="{FF2B5EF4-FFF2-40B4-BE49-F238E27FC236}">
                <a16:creationId xmlns:a16="http://schemas.microsoft.com/office/drawing/2014/main" id="{E9E999B4-BC91-4EF5-915C-59E58E141134}"/>
              </a:ext>
            </a:extLst>
          </p:cNvPr>
          <p:cNvSpPr/>
          <p:nvPr userDrawn="1"/>
        </p:nvSpPr>
        <p:spPr>
          <a:xfrm>
            <a:off x="979920" y="4514247"/>
            <a:ext cx="2379325" cy="16865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8E3D72D1-545E-4FA9-B18F-DBE257DA9472}"/>
              </a:ext>
            </a:extLst>
          </p:cNvPr>
          <p:cNvSpPr/>
          <p:nvPr userDrawn="1"/>
        </p:nvSpPr>
        <p:spPr>
          <a:xfrm>
            <a:off x="3621344" y="4514247"/>
            <a:ext cx="2379325" cy="1686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A1FF2C74-7F94-4D15-9530-4844CA0ABABA}"/>
              </a:ext>
            </a:extLst>
          </p:cNvPr>
          <p:cNvSpPr/>
          <p:nvPr userDrawn="1"/>
        </p:nvSpPr>
        <p:spPr>
          <a:xfrm>
            <a:off x="6262766" y="4514247"/>
            <a:ext cx="2379325" cy="16865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D65048BF-5755-467D-94DA-799CD1A9ED70}"/>
              </a:ext>
            </a:extLst>
          </p:cNvPr>
          <p:cNvSpPr/>
          <p:nvPr userDrawn="1"/>
        </p:nvSpPr>
        <p:spPr>
          <a:xfrm>
            <a:off x="8904188" y="4514247"/>
            <a:ext cx="2379325" cy="1686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39">
            <a:extLst>
              <a:ext uri="{FF2B5EF4-FFF2-40B4-BE49-F238E27FC236}">
                <a16:creationId xmlns:a16="http://schemas.microsoft.com/office/drawing/2014/main" id="{3C8488B4-AC1B-43A6-A416-3F5BC72456F9}"/>
              </a:ext>
            </a:extLst>
          </p:cNvPr>
          <p:cNvSpPr>
            <a:spLocks noGrp="1"/>
          </p:cNvSpPr>
          <p:nvPr>
            <p:ph type="body" sz="quarter" idx="20" hasCustomPrompt="1"/>
          </p:nvPr>
        </p:nvSpPr>
        <p:spPr>
          <a:xfrm>
            <a:off x="1091465"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950DB978-3832-472D-9958-42D6A712EA6B}"/>
              </a:ext>
            </a:extLst>
          </p:cNvPr>
          <p:cNvSpPr>
            <a:spLocks noGrp="1"/>
          </p:cNvSpPr>
          <p:nvPr>
            <p:ph type="body" sz="quarter" idx="21" hasCustomPrompt="1"/>
          </p:nvPr>
        </p:nvSpPr>
        <p:spPr>
          <a:xfrm>
            <a:off x="3732888"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7A9C8821-D3DD-40C3-83BD-38D190405711}"/>
              </a:ext>
            </a:extLst>
          </p:cNvPr>
          <p:cNvSpPr>
            <a:spLocks noGrp="1"/>
          </p:cNvSpPr>
          <p:nvPr>
            <p:ph type="body" sz="quarter" idx="22" hasCustomPrompt="1"/>
          </p:nvPr>
        </p:nvSpPr>
        <p:spPr>
          <a:xfrm>
            <a:off x="6374310"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C3FC554A-BF67-40BD-BD4F-B2EA17BBDBC1}"/>
              </a:ext>
            </a:extLst>
          </p:cNvPr>
          <p:cNvSpPr>
            <a:spLocks noGrp="1"/>
          </p:cNvSpPr>
          <p:nvPr>
            <p:ph type="body" sz="quarter" idx="23" hasCustomPrompt="1"/>
          </p:nvPr>
        </p:nvSpPr>
        <p:spPr>
          <a:xfrm>
            <a:off x="9015732" y="4598182"/>
            <a:ext cx="2156235" cy="1330436"/>
          </a:xfrm>
        </p:spPr>
        <p:txBody>
          <a:bodyPr>
            <a:noAutofit/>
          </a:bodyPr>
          <a:lstStyle>
            <a:lvl1pPr marL="0" indent="0" algn="ctr">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cxnSp>
        <p:nvCxnSpPr>
          <p:cNvPr id="6" name="Straight Connector 5">
            <a:extLst>
              <a:ext uri="{FF2B5EF4-FFF2-40B4-BE49-F238E27FC236}">
                <a16:creationId xmlns:a16="http://schemas.microsoft.com/office/drawing/2014/main" id="{62ECF54D-C7AE-4FFE-A9FA-ECD663CD2A09}"/>
              </a:ext>
            </a:extLst>
          </p:cNvPr>
          <p:cNvCxnSpPr>
            <a:cxnSpLocks/>
          </p:cNvCxnSpPr>
          <p:nvPr userDrawn="1"/>
        </p:nvCxnSpPr>
        <p:spPr>
          <a:xfrm>
            <a:off x="979920" y="4357837"/>
            <a:ext cx="23793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FB84BED-8481-4D23-AE06-31529215FE6C}"/>
              </a:ext>
            </a:extLst>
          </p:cNvPr>
          <p:cNvCxnSpPr>
            <a:cxnSpLocks/>
          </p:cNvCxnSpPr>
          <p:nvPr userDrawn="1"/>
        </p:nvCxnSpPr>
        <p:spPr>
          <a:xfrm>
            <a:off x="3621344" y="4357837"/>
            <a:ext cx="237932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A09D405-9228-4697-A91F-4E5A2B5B6512}"/>
              </a:ext>
            </a:extLst>
          </p:cNvPr>
          <p:cNvCxnSpPr>
            <a:cxnSpLocks/>
          </p:cNvCxnSpPr>
          <p:nvPr userDrawn="1"/>
        </p:nvCxnSpPr>
        <p:spPr>
          <a:xfrm>
            <a:off x="6262767" y="4357837"/>
            <a:ext cx="237932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645748A-37E1-4661-B50F-D1FCAF7F3088}"/>
              </a:ext>
            </a:extLst>
          </p:cNvPr>
          <p:cNvCxnSpPr>
            <a:cxnSpLocks/>
          </p:cNvCxnSpPr>
          <p:nvPr userDrawn="1"/>
        </p:nvCxnSpPr>
        <p:spPr>
          <a:xfrm>
            <a:off x="8904191" y="4357837"/>
            <a:ext cx="237932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08721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48" name="Picture Placeholder 6">
            <a:extLst>
              <a:ext uri="{FF2B5EF4-FFF2-40B4-BE49-F238E27FC236}">
                <a16:creationId xmlns:a16="http://schemas.microsoft.com/office/drawing/2014/main" id="{7E57D58E-479C-4409-8D5F-7CAC3178A771}"/>
              </a:ext>
            </a:extLst>
          </p:cNvPr>
          <p:cNvSpPr>
            <a:spLocks noGrp="1"/>
          </p:cNvSpPr>
          <p:nvPr>
            <p:ph type="pic" sz="quarter" idx="16"/>
          </p:nvPr>
        </p:nvSpPr>
        <p:spPr>
          <a:xfrm>
            <a:off x="371476" y="1233488"/>
            <a:ext cx="4140890" cy="514826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sp>
        <p:nvSpPr>
          <p:cNvPr id="18" name="Rectangle 17">
            <a:extLst>
              <a:ext uri="{FF2B5EF4-FFF2-40B4-BE49-F238E27FC236}">
                <a16:creationId xmlns:a16="http://schemas.microsoft.com/office/drawing/2014/main" id="{1DD2DC66-11E4-4714-A8DE-E8AC34D49655}"/>
              </a:ext>
            </a:extLst>
          </p:cNvPr>
          <p:cNvSpPr/>
          <p:nvPr userDrawn="1"/>
        </p:nvSpPr>
        <p:spPr>
          <a:xfrm>
            <a:off x="4615257" y="1233489"/>
            <a:ext cx="2371952" cy="5148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B6748F93-9B1D-4874-A164-A654BF7D6C8C}"/>
              </a:ext>
            </a:extLst>
          </p:cNvPr>
          <p:cNvGrpSpPr/>
          <p:nvPr userDrawn="1"/>
        </p:nvGrpSpPr>
        <p:grpSpPr>
          <a:xfrm>
            <a:off x="4842107" y="2462886"/>
            <a:ext cx="1918252" cy="2689468"/>
            <a:chOff x="4790661" y="2266122"/>
            <a:chExt cx="1918252" cy="2852530"/>
          </a:xfrm>
        </p:grpSpPr>
        <p:cxnSp>
          <p:nvCxnSpPr>
            <p:cNvPr id="4" name="Straight Connector 3">
              <a:extLst>
                <a:ext uri="{FF2B5EF4-FFF2-40B4-BE49-F238E27FC236}">
                  <a16:creationId xmlns:a16="http://schemas.microsoft.com/office/drawing/2014/main" id="{4AEF10CE-C943-4C6B-9DBF-5A0E63CDC89B}"/>
                </a:ext>
              </a:extLst>
            </p:cNvPr>
            <p:cNvCxnSpPr/>
            <p:nvPr userDrawn="1"/>
          </p:nvCxnSpPr>
          <p:spPr>
            <a:xfrm>
              <a:off x="4790661" y="226612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28B198-0637-4F15-900F-6709BFE4BDEA}"/>
                </a:ext>
              </a:extLst>
            </p:cNvPr>
            <p:cNvCxnSpPr/>
            <p:nvPr userDrawn="1"/>
          </p:nvCxnSpPr>
          <p:spPr>
            <a:xfrm>
              <a:off x="4790661" y="3692387"/>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F29A1B0-F4AB-4243-979A-50FADE3330EA}"/>
                </a:ext>
              </a:extLst>
            </p:cNvPr>
            <p:cNvCxnSpPr/>
            <p:nvPr userDrawn="1"/>
          </p:nvCxnSpPr>
          <p:spPr>
            <a:xfrm>
              <a:off x="4790661" y="5118652"/>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894F998-0FDF-4CA2-802E-4FCFA7674171}"/>
              </a:ext>
            </a:extLst>
          </p:cNvPr>
          <p:cNvGrpSpPr/>
          <p:nvPr userDrawn="1"/>
        </p:nvGrpSpPr>
        <p:grpSpPr>
          <a:xfrm>
            <a:off x="7090100" y="2462886"/>
            <a:ext cx="4801862" cy="2689468"/>
            <a:chOff x="4790661" y="2266122"/>
            <a:chExt cx="1918252" cy="2852530"/>
          </a:xfrm>
        </p:grpSpPr>
        <p:cxnSp>
          <p:nvCxnSpPr>
            <p:cNvPr id="33" name="Straight Connector 32">
              <a:extLst>
                <a:ext uri="{FF2B5EF4-FFF2-40B4-BE49-F238E27FC236}">
                  <a16:creationId xmlns:a16="http://schemas.microsoft.com/office/drawing/2014/main" id="{C1F0C0C8-87C4-49FB-B35B-E937E9D0BEC5}"/>
                </a:ext>
              </a:extLst>
            </p:cNvPr>
            <p:cNvCxnSpPr/>
            <p:nvPr userDrawn="1"/>
          </p:nvCxnSpPr>
          <p:spPr>
            <a:xfrm>
              <a:off x="4790661" y="226612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857C5D3-7E33-4894-8AC3-0FD1BEB12F40}"/>
                </a:ext>
              </a:extLst>
            </p:cNvPr>
            <p:cNvCxnSpPr/>
            <p:nvPr userDrawn="1"/>
          </p:nvCxnSpPr>
          <p:spPr>
            <a:xfrm>
              <a:off x="4790661" y="3692387"/>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00BA9F8-92BF-42F0-BD46-D9B7E7422F75}"/>
                </a:ext>
              </a:extLst>
            </p:cNvPr>
            <p:cNvCxnSpPr/>
            <p:nvPr userDrawn="1"/>
          </p:nvCxnSpPr>
          <p:spPr>
            <a:xfrm>
              <a:off x="4790661" y="5118652"/>
              <a:ext cx="19182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39" name="Text Placeholder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7166507" y="1463643"/>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179CBA0C-6465-4209-AF3F-548A57F20CE8}"/>
              </a:ext>
            </a:extLst>
          </p:cNvPr>
          <p:cNvSpPr>
            <a:spLocks noGrp="1"/>
          </p:cNvSpPr>
          <p:nvPr>
            <p:ph type="body" sz="quarter" idx="21" hasCustomPrompt="1"/>
          </p:nvPr>
        </p:nvSpPr>
        <p:spPr>
          <a:xfrm>
            <a:off x="7166507" y="2741755"/>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99852211-6BD9-4B69-BBC9-F2181F272D23}"/>
              </a:ext>
            </a:extLst>
          </p:cNvPr>
          <p:cNvSpPr>
            <a:spLocks noGrp="1"/>
          </p:cNvSpPr>
          <p:nvPr>
            <p:ph type="body" sz="quarter" idx="22" hasCustomPrompt="1"/>
          </p:nvPr>
        </p:nvSpPr>
        <p:spPr>
          <a:xfrm>
            <a:off x="7166507" y="4069997"/>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EF11D65-7095-41D2-9630-E2EB44552E58}"/>
              </a:ext>
            </a:extLst>
          </p:cNvPr>
          <p:cNvSpPr>
            <a:spLocks noGrp="1"/>
          </p:cNvSpPr>
          <p:nvPr>
            <p:ph type="body" sz="quarter" idx="23" hasCustomPrompt="1"/>
          </p:nvPr>
        </p:nvSpPr>
        <p:spPr>
          <a:xfrm>
            <a:off x="7166507" y="5394355"/>
            <a:ext cx="4725455" cy="758822"/>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5227571" y="1437538"/>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44" name="Picture Placeholder 33">
            <a:extLst>
              <a:ext uri="{FF2B5EF4-FFF2-40B4-BE49-F238E27FC236}">
                <a16:creationId xmlns:a16="http://schemas.microsoft.com/office/drawing/2014/main" id="{9A1BE0BE-1FFD-445C-B6BA-E4A602D22112}"/>
              </a:ext>
            </a:extLst>
          </p:cNvPr>
          <p:cNvSpPr>
            <a:spLocks noGrp="1"/>
          </p:cNvSpPr>
          <p:nvPr>
            <p:ph type="pic" sz="quarter" idx="24"/>
          </p:nvPr>
        </p:nvSpPr>
        <p:spPr>
          <a:xfrm>
            <a:off x="5227571" y="2715650"/>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45" name="Picture Placeholder 33">
            <a:extLst>
              <a:ext uri="{FF2B5EF4-FFF2-40B4-BE49-F238E27FC236}">
                <a16:creationId xmlns:a16="http://schemas.microsoft.com/office/drawing/2014/main" id="{B577AF17-6C7E-48B9-B267-0874B232A710}"/>
              </a:ext>
            </a:extLst>
          </p:cNvPr>
          <p:cNvSpPr>
            <a:spLocks noGrp="1"/>
          </p:cNvSpPr>
          <p:nvPr>
            <p:ph type="pic" sz="quarter" idx="25"/>
          </p:nvPr>
        </p:nvSpPr>
        <p:spPr>
          <a:xfrm>
            <a:off x="5227571" y="4043892"/>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46" name="Picture Placeholder 33">
            <a:extLst>
              <a:ext uri="{FF2B5EF4-FFF2-40B4-BE49-F238E27FC236}">
                <a16:creationId xmlns:a16="http://schemas.microsoft.com/office/drawing/2014/main" id="{98A01AB1-3434-46C7-B1B3-90AFD4B1799F}"/>
              </a:ext>
            </a:extLst>
          </p:cNvPr>
          <p:cNvSpPr>
            <a:spLocks noGrp="1"/>
          </p:cNvSpPr>
          <p:nvPr>
            <p:ph type="pic" sz="quarter" idx="26"/>
          </p:nvPr>
        </p:nvSpPr>
        <p:spPr>
          <a:xfrm>
            <a:off x="5227571" y="5368250"/>
            <a:ext cx="1147325" cy="81103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728092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DD2DC66-11E4-4714-A8DE-E8AC34D49655}"/>
              </a:ext>
            </a:extLst>
          </p:cNvPr>
          <p:cNvSpPr/>
          <p:nvPr userDrawn="1"/>
        </p:nvSpPr>
        <p:spPr>
          <a:xfrm>
            <a:off x="371475" y="1233488"/>
            <a:ext cx="2293200"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AF541B1-4F4B-40BC-BF0B-B80864399D0C}"/>
              </a:ext>
            </a:extLst>
          </p:cNvPr>
          <p:cNvSpPr/>
          <p:nvPr userDrawn="1"/>
        </p:nvSpPr>
        <p:spPr>
          <a:xfrm>
            <a:off x="371475" y="3773172"/>
            <a:ext cx="2293200"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B837A4A-8DA3-4F45-9468-2C7DE5B35803}"/>
              </a:ext>
            </a:extLst>
          </p:cNvPr>
          <p:cNvSpPr/>
          <p:nvPr userDrawn="1"/>
        </p:nvSpPr>
        <p:spPr>
          <a:xfrm>
            <a:off x="6170635" y="1233487"/>
            <a:ext cx="2294237"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39CA034F-F360-4CF5-B944-C16768254C5A}"/>
              </a:ext>
            </a:extLst>
          </p:cNvPr>
          <p:cNvSpPr/>
          <p:nvPr userDrawn="1"/>
        </p:nvSpPr>
        <p:spPr>
          <a:xfrm>
            <a:off x="6170635" y="3773171"/>
            <a:ext cx="2294237"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615473" y="1713955"/>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2" name="Rectangle 31">
            <a:extLst>
              <a:ext uri="{FF2B5EF4-FFF2-40B4-BE49-F238E27FC236}">
                <a16:creationId xmlns:a16="http://schemas.microsoft.com/office/drawing/2014/main" id="{ECA01639-D8FA-4F18-8FE5-E923F5A1BB48}"/>
              </a:ext>
            </a:extLst>
          </p:cNvPr>
          <p:cNvSpPr/>
          <p:nvPr userDrawn="1"/>
        </p:nvSpPr>
        <p:spPr>
          <a:xfrm>
            <a:off x="2730561"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AF02D09E-3C25-405E-BF24-A884A07C224A}"/>
              </a:ext>
            </a:extLst>
          </p:cNvPr>
          <p:cNvSpPr/>
          <p:nvPr userDrawn="1"/>
        </p:nvSpPr>
        <p:spPr>
          <a:xfrm>
            <a:off x="2730561"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39">
            <a:extLst>
              <a:ext uri="{FF2B5EF4-FFF2-40B4-BE49-F238E27FC236}">
                <a16:creationId xmlns:a16="http://schemas.microsoft.com/office/drawing/2014/main" id="{9760B601-DCBC-47C8-95BE-A5DFCCBAD096}"/>
              </a:ext>
            </a:extLst>
          </p:cNvPr>
          <p:cNvSpPr>
            <a:spLocks noGrp="1"/>
          </p:cNvSpPr>
          <p:nvPr>
            <p:ph type="body" sz="quarter" idx="20" hasCustomPrompt="1"/>
          </p:nvPr>
        </p:nvSpPr>
        <p:spPr>
          <a:xfrm>
            <a:off x="2900245" y="1460126"/>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5" name="Text Placeholder 39">
            <a:extLst>
              <a:ext uri="{FF2B5EF4-FFF2-40B4-BE49-F238E27FC236}">
                <a16:creationId xmlns:a16="http://schemas.microsoft.com/office/drawing/2014/main" id="{33BDF68D-A417-4526-95BD-83DC0A4FA5B1}"/>
              </a:ext>
            </a:extLst>
          </p:cNvPr>
          <p:cNvSpPr>
            <a:spLocks noGrp="1"/>
          </p:cNvSpPr>
          <p:nvPr>
            <p:ph type="body" sz="quarter" idx="27" hasCustomPrompt="1"/>
          </p:nvPr>
        </p:nvSpPr>
        <p:spPr>
          <a:xfrm>
            <a:off x="2900245" y="3999809"/>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6" name="Rectangle 35">
            <a:extLst>
              <a:ext uri="{FF2B5EF4-FFF2-40B4-BE49-F238E27FC236}">
                <a16:creationId xmlns:a16="http://schemas.microsoft.com/office/drawing/2014/main" id="{1C6F0F84-9668-4EA8-A3F5-3AD5AED3EFDD}"/>
              </a:ext>
            </a:extLst>
          </p:cNvPr>
          <p:cNvSpPr/>
          <p:nvPr userDrawn="1"/>
        </p:nvSpPr>
        <p:spPr>
          <a:xfrm>
            <a:off x="8549714" y="1233488"/>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19CCCFCB-4EAD-47A3-8F4A-307EE022DD53}"/>
              </a:ext>
            </a:extLst>
          </p:cNvPr>
          <p:cNvSpPr/>
          <p:nvPr userDrawn="1"/>
        </p:nvSpPr>
        <p:spPr>
          <a:xfrm>
            <a:off x="8549714" y="3773171"/>
            <a:ext cx="3342248" cy="24276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 Placeholder 39">
            <a:extLst>
              <a:ext uri="{FF2B5EF4-FFF2-40B4-BE49-F238E27FC236}">
                <a16:creationId xmlns:a16="http://schemas.microsoft.com/office/drawing/2014/main" id="{058CD71F-A7E3-4F68-ADE3-4E6B1BAE3129}"/>
              </a:ext>
            </a:extLst>
          </p:cNvPr>
          <p:cNvSpPr>
            <a:spLocks noGrp="1"/>
          </p:cNvSpPr>
          <p:nvPr>
            <p:ph type="body" sz="quarter" idx="28" hasCustomPrompt="1"/>
          </p:nvPr>
        </p:nvSpPr>
        <p:spPr>
          <a:xfrm>
            <a:off x="8719398" y="1460126"/>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50" name="Text Placeholder 39">
            <a:extLst>
              <a:ext uri="{FF2B5EF4-FFF2-40B4-BE49-F238E27FC236}">
                <a16:creationId xmlns:a16="http://schemas.microsoft.com/office/drawing/2014/main" id="{6EC40EC2-3775-4AF2-965D-0235107D8342}"/>
              </a:ext>
            </a:extLst>
          </p:cNvPr>
          <p:cNvSpPr>
            <a:spLocks noGrp="1"/>
          </p:cNvSpPr>
          <p:nvPr>
            <p:ph type="body" sz="quarter" idx="29" hasCustomPrompt="1"/>
          </p:nvPr>
        </p:nvSpPr>
        <p:spPr>
          <a:xfrm>
            <a:off x="8719398" y="3999809"/>
            <a:ext cx="3002880" cy="1974324"/>
          </a:xfrm>
        </p:spPr>
        <p:txBody>
          <a:bodyPr anchor="ctr">
            <a:noAutofit/>
          </a:bodyPr>
          <a:lstStyle>
            <a:lvl1pPr marL="0" indent="0" algn="l">
              <a:buNone/>
              <a:defRPr sz="1800">
                <a:solidFill>
                  <a:schemeClr val="tx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51" name="Picture Placeholder 33">
            <a:extLst>
              <a:ext uri="{FF2B5EF4-FFF2-40B4-BE49-F238E27FC236}">
                <a16:creationId xmlns:a16="http://schemas.microsoft.com/office/drawing/2014/main" id="{F196EA03-E36C-4E2A-A82F-8FA76EC2DBFC}"/>
              </a:ext>
            </a:extLst>
          </p:cNvPr>
          <p:cNvSpPr>
            <a:spLocks noGrp="1"/>
          </p:cNvSpPr>
          <p:nvPr>
            <p:ph type="pic" sz="quarter" idx="30"/>
          </p:nvPr>
        </p:nvSpPr>
        <p:spPr>
          <a:xfrm>
            <a:off x="615473" y="4253638"/>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52" name="Picture Placeholder 33">
            <a:extLst>
              <a:ext uri="{FF2B5EF4-FFF2-40B4-BE49-F238E27FC236}">
                <a16:creationId xmlns:a16="http://schemas.microsoft.com/office/drawing/2014/main" id="{9A754FAD-4B3A-4A76-9F0D-84DA72FD822B}"/>
              </a:ext>
            </a:extLst>
          </p:cNvPr>
          <p:cNvSpPr>
            <a:spLocks noGrp="1"/>
          </p:cNvSpPr>
          <p:nvPr>
            <p:ph type="pic" sz="quarter" idx="31"/>
          </p:nvPr>
        </p:nvSpPr>
        <p:spPr>
          <a:xfrm>
            <a:off x="6415151" y="4253638"/>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53" name="Picture Placeholder 33">
            <a:extLst>
              <a:ext uri="{FF2B5EF4-FFF2-40B4-BE49-F238E27FC236}">
                <a16:creationId xmlns:a16="http://schemas.microsoft.com/office/drawing/2014/main" id="{7A45718F-1012-47C4-BF29-7462E5C6CB90}"/>
              </a:ext>
            </a:extLst>
          </p:cNvPr>
          <p:cNvSpPr>
            <a:spLocks noGrp="1"/>
          </p:cNvSpPr>
          <p:nvPr>
            <p:ph type="pic" sz="quarter" idx="32"/>
          </p:nvPr>
        </p:nvSpPr>
        <p:spPr>
          <a:xfrm>
            <a:off x="6415151" y="1713954"/>
            <a:ext cx="1805204" cy="14666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6277322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DD2DC66-11E4-4714-A8DE-E8AC34D49655}"/>
              </a:ext>
            </a:extLst>
          </p:cNvPr>
          <p:cNvSpPr/>
          <p:nvPr userDrawn="1"/>
        </p:nvSpPr>
        <p:spPr>
          <a:xfrm>
            <a:off x="371474" y="1660868"/>
            <a:ext cx="2686613" cy="242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CD9ECBB-3A0A-409C-B1C0-C8F4C3087894}"/>
              </a:ext>
            </a:extLst>
          </p:cNvPr>
          <p:cNvSpPr/>
          <p:nvPr userDrawn="1"/>
        </p:nvSpPr>
        <p:spPr>
          <a:xfrm>
            <a:off x="3316099" y="1660868"/>
            <a:ext cx="2686613" cy="242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FB4FA2C-0414-484D-95CD-C5E17E33E238}"/>
              </a:ext>
            </a:extLst>
          </p:cNvPr>
          <p:cNvSpPr/>
          <p:nvPr userDrawn="1"/>
        </p:nvSpPr>
        <p:spPr>
          <a:xfrm>
            <a:off x="6260723" y="1660868"/>
            <a:ext cx="2686613" cy="242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D0DE753-6478-4950-8F99-15952FCB6521}"/>
              </a:ext>
            </a:extLst>
          </p:cNvPr>
          <p:cNvSpPr/>
          <p:nvPr userDrawn="1"/>
        </p:nvSpPr>
        <p:spPr>
          <a:xfrm>
            <a:off x="9205348" y="1660868"/>
            <a:ext cx="2686613" cy="24276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467420"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28" name="Picture Placeholder 33">
            <a:extLst>
              <a:ext uri="{FF2B5EF4-FFF2-40B4-BE49-F238E27FC236}">
                <a16:creationId xmlns:a16="http://schemas.microsoft.com/office/drawing/2014/main" id="{85BB27A3-DB87-46F4-8CA4-3C04A088E787}"/>
              </a:ext>
            </a:extLst>
          </p:cNvPr>
          <p:cNvSpPr>
            <a:spLocks noGrp="1"/>
          </p:cNvSpPr>
          <p:nvPr>
            <p:ph type="pic" sz="quarter" idx="21"/>
          </p:nvPr>
        </p:nvSpPr>
        <p:spPr>
          <a:xfrm>
            <a:off x="3412045"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29" name="Picture Placeholder 33">
            <a:extLst>
              <a:ext uri="{FF2B5EF4-FFF2-40B4-BE49-F238E27FC236}">
                <a16:creationId xmlns:a16="http://schemas.microsoft.com/office/drawing/2014/main" id="{F356E399-83ED-4937-A1CC-F591866C0E8C}"/>
              </a:ext>
            </a:extLst>
          </p:cNvPr>
          <p:cNvSpPr>
            <a:spLocks noGrp="1"/>
          </p:cNvSpPr>
          <p:nvPr>
            <p:ph type="pic" sz="quarter" idx="22"/>
          </p:nvPr>
        </p:nvSpPr>
        <p:spPr>
          <a:xfrm>
            <a:off x="6356669"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0" name="Picture Placeholder 33">
            <a:extLst>
              <a:ext uri="{FF2B5EF4-FFF2-40B4-BE49-F238E27FC236}">
                <a16:creationId xmlns:a16="http://schemas.microsoft.com/office/drawing/2014/main" id="{0967254B-CF1D-4F0D-A7F6-EC4E117B7509}"/>
              </a:ext>
            </a:extLst>
          </p:cNvPr>
          <p:cNvSpPr>
            <a:spLocks noGrp="1"/>
          </p:cNvSpPr>
          <p:nvPr>
            <p:ph type="pic" sz="quarter" idx="23"/>
          </p:nvPr>
        </p:nvSpPr>
        <p:spPr>
          <a:xfrm>
            <a:off x="9301294" y="1761485"/>
            <a:ext cx="2494721" cy="2226366"/>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1" name="Text Placeholder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371474" y="4302782"/>
            <a:ext cx="2686613" cy="666781"/>
          </a:xfrm>
        </p:spPr>
        <p:txBody>
          <a:bodyPr anchor="t">
            <a:noAutofit/>
          </a:bodyPr>
          <a:lstStyle>
            <a:lvl1pPr marL="0" indent="0" algn="ctr">
              <a:buNone/>
              <a:defRPr sz="2000" b="1">
                <a:solidFill>
                  <a:schemeClr val="accent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3" name="Text Placeholder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371474"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7" name="Text Placeholder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316099" y="4302782"/>
            <a:ext cx="2686613" cy="666781"/>
          </a:xfrm>
        </p:spPr>
        <p:txBody>
          <a:bodyPr anchor="t">
            <a:noAutofit/>
          </a:bodyPr>
          <a:lstStyle>
            <a:lvl1pPr marL="0" indent="0" algn="ctr">
              <a:buNone/>
              <a:defRPr sz="2000" b="1">
                <a:solidFill>
                  <a:schemeClr val="accent2"/>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8" name="Text Placeholder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316099"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260723" y="4302782"/>
            <a:ext cx="2686613" cy="666781"/>
          </a:xfrm>
        </p:spPr>
        <p:txBody>
          <a:bodyPr anchor="t">
            <a:noAutofit/>
          </a:bodyPr>
          <a:lstStyle>
            <a:lvl1pPr marL="0" indent="0" algn="ctr">
              <a:buNone/>
              <a:defRPr sz="2000" b="1">
                <a:solidFill>
                  <a:schemeClr val="accent4"/>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260723"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205350" y="4302782"/>
            <a:ext cx="2686613" cy="666781"/>
          </a:xfrm>
        </p:spPr>
        <p:txBody>
          <a:bodyPr anchor="t">
            <a:noAutofit/>
          </a:bodyPr>
          <a:lstStyle>
            <a:lvl1pPr marL="0" indent="0" algn="ctr">
              <a:buNone/>
              <a:defRPr sz="2000" b="1">
                <a:solidFill>
                  <a:schemeClr val="accent6"/>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4" name="Text Placeholder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205350" y="5058156"/>
            <a:ext cx="2686613" cy="666781"/>
          </a:xfrm>
        </p:spPr>
        <p:txBody>
          <a:bodyPr anchor="t">
            <a:noAutofit/>
          </a:bodyPr>
          <a:lstStyle>
            <a:lvl1pPr marL="0" indent="0" algn="ctr">
              <a:buNone/>
              <a:defRPr sz="1600" b="0">
                <a:solidFill>
                  <a:schemeClr val="tx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18847343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BB81E01-55F6-44A7-8ACB-B172EA0F9FB3}"/>
              </a:ext>
            </a:extLst>
          </p:cNvPr>
          <p:cNvSpPr/>
          <p:nvPr userDrawn="1"/>
        </p:nvSpPr>
        <p:spPr>
          <a:xfrm>
            <a:off x="467420" y="3895002"/>
            <a:ext cx="2494721" cy="206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FAD85DF7-0BE8-4B88-98A1-F5062CDAA964}"/>
              </a:ext>
            </a:extLst>
          </p:cNvPr>
          <p:cNvSpPr/>
          <p:nvPr userDrawn="1"/>
        </p:nvSpPr>
        <p:spPr>
          <a:xfrm>
            <a:off x="3412044" y="3895002"/>
            <a:ext cx="2494721" cy="206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F69394C-95D0-4D10-A34D-A35EF27D2806}"/>
              </a:ext>
            </a:extLst>
          </p:cNvPr>
          <p:cNvSpPr/>
          <p:nvPr userDrawn="1"/>
        </p:nvSpPr>
        <p:spPr>
          <a:xfrm>
            <a:off x="6356668" y="3895002"/>
            <a:ext cx="2494721" cy="2067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86DBF753-694A-4503-A33B-73C09E8EE3A5}"/>
              </a:ext>
            </a:extLst>
          </p:cNvPr>
          <p:cNvSpPr/>
          <p:nvPr userDrawn="1"/>
        </p:nvSpPr>
        <p:spPr>
          <a:xfrm>
            <a:off x="9301294" y="3895002"/>
            <a:ext cx="2494721" cy="20672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Picture Placeholder 33">
            <a:extLst>
              <a:ext uri="{FF2B5EF4-FFF2-40B4-BE49-F238E27FC236}">
                <a16:creationId xmlns:a16="http://schemas.microsoft.com/office/drawing/2014/main" id="{1644FD94-AD03-4C4F-A1A5-085DD8F56646}"/>
              </a:ext>
            </a:extLst>
          </p:cNvPr>
          <p:cNvSpPr>
            <a:spLocks noGrp="1"/>
          </p:cNvSpPr>
          <p:nvPr>
            <p:ph type="pic" sz="quarter" idx="13"/>
          </p:nvPr>
        </p:nvSpPr>
        <p:spPr>
          <a:xfrm>
            <a:off x="467420"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28" name="Picture Placeholder 33">
            <a:extLst>
              <a:ext uri="{FF2B5EF4-FFF2-40B4-BE49-F238E27FC236}">
                <a16:creationId xmlns:a16="http://schemas.microsoft.com/office/drawing/2014/main" id="{85BB27A3-DB87-46F4-8CA4-3C04A088E787}"/>
              </a:ext>
            </a:extLst>
          </p:cNvPr>
          <p:cNvSpPr>
            <a:spLocks noGrp="1"/>
          </p:cNvSpPr>
          <p:nvPr>
            <p:ph type="pic" sz="quarter" idx="21"/>
          </p:nvPr>
        </p:nvSpPr>
        <p:spPr>
          <a:xfrm>
            <a:off x="3412045"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29" name="Picture Placeholder 33">
            <a:extLst>
              <a:ext uri="{FF2B5EF4-FFF2-40B4-BE49-F238E27FC236}">
                <a16:creationId xmlns:a16="http://schemas.microsoft.com/office/drawing/2014/main" id="{F356E399-83ED-4937-A1CC-F591866C0E8C}"/>
              </a:ext>
            </a:extLst>
          </p:cNvPr>
          <p:cNvSpPr>
            <a:spLocks noGrp="1"/>
          </p:cNvSpPr>
          <p:nvPr>
            <p:ph type="pic" sz="quarter" idx="22"/>
          </p:nvPr>
        </p:nvSpPr>
        <p:spPr>
          <a:xfrm>
            <a:off x="6356669"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30" name="Picture Placeholder 33">
            <a:extLst>
              <a:ext uri="{FF2B5EF4-FFF2-40B4-BE49-F238E27FC236}">
                <a16:creationId xmlns:a16="http://schemas.microsoft.com/office/drawing/2014/main" id="{0967254B-CF1D-4F0D-A7F6-EC4E117B7509}"/>
              </a:ext>
            </a:extLst>
          </p:cNvPr>
          <p:cNvSpPr>
            <a:spLocks noGrp="1"/>
          </p:cNvSpPr>
          <p:nvPr>
            <p:ph type="pic" sz="quarter" idx="23"/>
          </p:nvPr>
        </p:nvSpPr>
        <p:spPr>
          <a:xfrm>
            <a:off x="9301294" y="1522949"/>
            <a:ext cx="2494721" cy="2226366"/>
          </a:xfrm>
        </p:spPr>
        <p:txBody>
          <a:bodyPr>
            <a:normAutofit/>
          </a:bodyPr>
          <a:lstStyle>
            <a:lvl1pPr marL="0" indent="0" algn="ctr">
              <a:buNone/>
              <a:defRPr sz="1600">
                <a:solidFill>
                  <a:schemeClr val="tx1"/>
                </a:solidFill>
              </a:defRPr>
            </a:lvl1pPr>
          </a:lstStyle>
          <a:p>
            <a:r>
              <a:rPr lang="en-US"/>
              <a:t>Click icon to add picture</a:t>
            </a:r>
            <a:endParaRPr lang="en-US" dirty="0"/>
          </a:p>
        </p:txBody>
      </p:sp>
      <p:sp>
        <p:nvSpPr>
          <p:cNvPr id="31" name="Text Placeholder 39">
            <a:extLst>
              <a:ext uri="{FF2B5EF4-FFF2-40B4-BE49-F238E27FC236}">
                <a16:creationId xmlns:a16="http://schemas.microsoft.com/office/drawing/2014/main" id="{0CEF6C35-6F7B-43AD-9E4D-44C2F8A7DFAC}"/>
              </a:ext>
            </a:extLst>
          </p:cNvPr>
          <p:cNvSpPr>
            <a:spLocks noGrp="1"/>
          </p:cNvSpPr>
          <p:nvPr>
            <p:ph type="body" sz="quarter" idx="20" hasCustomPrompt="1"/>
          </p:nvPr>
        </p:nvSpPr>
        <p:spPr>
          <a:xfrm>
            <a:off x="604610"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3" name="Text Placeholder 39">
            <a:extLst>
              <a:ext uri="{FF2B5EF4-FFF2-40B4-BE49-F238E27FC236}">
                <a16:creationId xmlns:a16="http://schemas.microsoft.com/office/drawing/2014/main" id="{44EF032C-161A-4C58-B624-66488C255E1F}"/>
              </a:ext>
            </a:extLst>
          </p:cNvPr>
          <p:cNvSpPr>
            <a:spLocks noGrp="1"/>
          </p:cNvSpPr>
          <p:nvPr>
            <p:ph type="body" sz="quarter" idx="24" hasCustomPrompt="1"/>
          </p:nvPr>
        </p:nvSpPr>
        <p:spPr>
          <a:xfrm>
            <a:off x="604610"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7" name="Text Placeholder 39">
            <a:extLst>
              <a:ext uri="{FF2B5EF4-FFF2-40B4-BE49-F238E27FC236}">
                <a16:creationId xmlns:a16="http://schemas.microsoft.com/office/drawing/2014/main" id="{ACF86334-F4A8-4CCD-944F-524700CD8386}"/>
              </a:ext>
            </a:extLst>
          </p:cNvPr>
          <p:cNvSpPr>
            <a:spLocks noGrp="1"/>
          </p:cNvSpPr>
          <p:nvPr>
            <p:ph type="body" sz="quarter" idx="25" hasCustomPrompt="1"/>
          </p:nvPr>
        </p:nvSpPr>
        <p:spPr>
          <a:xfrm>
            <a:off x="3549235"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38" name="Text Placeholder 39">
            <a:extLst>
              <a:ext uri="{FF2B5EF4-FFF2-40B4-BE49-F238E27FC236}">
                <a16:creationId xmlns:a16="http://schemas.microsoft.com/office/drawing/2014/main" id="{135B4AC9-821C-4D70-8A4A-1992394DE432}"/>
              </a:ext>
            </a:extLst>
          </p:cNvPr>
          <p:cNvSpPr>
            <a:spLocks noGrp="1"/>
          </p:cNvSpPr>
          <p:nvPr>
            <p:ph type="body" sz="quarter" idx="26" hasCustomPrompt="1"/>
          </p:nvPr>
        </p:nvSpPr>
        <p:spPr>
          <a:xfrm>
            <a:off x="3549235"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0" name="Text Placeholder 39">
            <a:extLst>
              <a:ext uri="{FF2B5EF4-FFF2-40B4-BE49-F238E27FC236}">
                <a16:creationId xmlns:a16="http://schemas.microsoft.com/office/drawing/2014/main" id="{D2CF516C-7598-43D3-95E9-5633F8F4469B}"/>
              </a:ext>
            </a:extLst>
          </p:cNvPr>
          <p:cNvSpPr>
            <a:spLocks noGrp="1"/>
          </p:cNvSpPr>
          <p:nvPr>
            <p:ph type="body" sz="quarter" idx="27" hasCustomPrompt="1"/>
          </p:nvPr>
        </p:nvSpPr>
        <p:spPr>
          <a:xfrm>
            <a:off x="6493859"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1" name="Text Placeholder 39">
            <a:extLst>
              <a:ext uri="{FF2B5EF4-FFF2-40B4-BE49-F238E27FC236}">
                <a16:creationId xmlns:a16="http://schemas.microsoft.com/office/drawing/2014/main" id="{12A6084C-5383-4EFC-8D49-33C5B61E6492}"/>
              </a:ext>
            </a:extLst>
          </p:cNvPr>
          <p:cNvSpPr>
            <a:spLocks noGrp="1"/>
          </p:cNvSpPr>
          <p:nvPr>
            <p:ph type="body" sz="quarter" idx="28" hasCustomPrompt="1"/>
          </p:nvPr>
        </p:nvSpPr>
        <p:spPr>
          <a:xfrm>
            <a:off x="6493859"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2" name="Text Placeholder 39">
            <a:extLst>
              <a:ext uri="{FF2B5EF4-FFF2-40B4-BE49-F238E27FC236}">
                <a16:creationId xmlns:a16="http://schemas.microsoft.com/office/drawing/2014/main" id="{EFC5493B-D3CF-41B9-A996-7FBE932504B8}"/>
              </a:ext>
            </a:extLst>
          </p:cNvPr>
          <p:cNvSpPr>
            <a:spLocks noGrp="1"/>
          </p:cNvSpPr>
          <p:nvPr>
            <p:ph type="body" sz="quarter" idx="29" hasCustomPrompt="1"/>
          </p:nvPr>
        </p:nvSpPr>
        <p:spPr>
          <a:xfrm>
            <a:off x="9438486" y="4123880"/>
            <a:ext cx="2220341" cy="666781"/>
          </a:xfrm>
        </p:spPr>
        <p:txBody>
          <a:bodyPr anchor="t">
            <a:noAutofit/>
          </a:bodyPr>
          <a:lstStyle>
            <a:lvl1pPr marL="0" indent="0" algn="ctr">
              <a:buNone/>
              <a:defRPr sz="2000" b="1">
                <a:solidFill>
                  <a:schemeClr val="bg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
        <p:nvSpPr>
          <p:cNvPr id="44" name="Text Placeholder 39">
            <a:extLst>
              <a:ext uri="{FF2B5EF4-FFF2-40B4-BE49-F238E27FC236}">
                <a16:creationId xmlns:a16="http://schemas.microsoft.com/office/drawing/2014/main" id="{33A98F60-C169-44C1-9654-2239C9C1F29A}"/>
              </a:ext>
            </a:extLst>
          </p:cNvPr>
          <p:cNvSpPr>
            <a:spLocks noGrp="1"/>
          </p:cNvSpPr>
          <p:nvPr>
            <p:ph type="body" sz="quarter" idx="30" hasCustomPrompt="1"/>
          </p:nvPr>
        </p:nvSpPr>
        <p:spPr>
          <a:xfrm>
            <a:off x="9438486" y="4879254"/>
            <a:ext cx="2220341" cy="666781"/>
          </a:xfrm>
        </p:spPr>
        <p:txBody>
          <a:bodyPr anchor="t">
            <a:noAutofit/>
          </a:bodyPr>
          <a:lstStyle>
            <a:lvl1pPr marL="0" indent="0" algn="ctr">
              <a:buNone/>
              <a:defRPr sz="1600" b="0">
                <a:solidFill>
                  <a:schemeClr val="bg1"/>
                </a:solidFill>
                <a:latin typeface="+mn-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US" dirty="0"/>
              <a:t>Add your text here</a:t>
            </a:r>
          </a:p>
        </p:txBody>
      </p:sp>
    </p:spTree>
    <p:extLst>
      <p:ext uri="{BB962C8B-B14F-4D97-AF65-F5344CB8AC3E}">
        <p14:creationId xmlns:p14="http://schemas.microsoft.com/office/powerpoint/2010/main" val="5653828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4900613" y="1233488"/>
            <a:ext cx="6991350" cy="4967287"/>
          </a:xfrm>
        </p:spPr>
        <p:txBody>
          <a:bodyPr>
            <a:normAutofit/>
          </a:bodyPr>
          <a:lstStyle>
            <a:lvl1pPr marL="0" indent="0" algn="ctr">
              <a:buNone/>
              <a:defRPr sz="2000"/>
            </a:lvl1pPr>
          </a:lstStyle>
          <a:p>
            <a:r>
              <a:rPr lang="en-US"/>
              <a:t>Click icon to add chart</a:t>
            </a:r>
            <a:endParaRPr lang="en-US" dirty="0"/>
          </a:p>
        </p:txBody>
      </p:sp>
      <p:sp>
        <p:nvSpPr>
          <p:cNvPr id="25" name="Rectangle 24">
            <a:extLst>
              <a:ext uri="{FF2B5EF4-FFF2-40B4-BE49-F238E27FC236}">
                <a16:creationId xmlns:a16="http://schemas.microsoft.com/office/drawing/2014/main" id="{D928258E-48B5-471F-BC61-B45FB2CA51BA}"/>
              </a:ext>
            </a:extLst>
          </p:cNvPr>
          <p:cNvSpPr/>
          <p:nvPr userDrawn="1"/>
        </p:nvSpPr>
        <p:spPr>
          <a:xfrm>
            <a:off x="371474" y="1233488"/>
            <a:ext cx="4419187" cy="4967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9867FAC3-5109-4D5D-8105-FC48313396C4}"/>
              </a:ext>
            </a:extLst>
          </p:cNvPr>
          <p:cNvSpPr>
            <a:spLocks noGrp="1"/>
          </p:cNvSpPr>
          <p:nvPr>
            <p:ph type="body" sz="quarter" idx="14"/>
          </p:nvPr>
        </p:nvSpPr>
        <p:spPr>
          <a:xfrm>
            <a:off x="546100" y="1450975"/>
            <a:ext cx="4065588" cy="4552950"/>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96796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71475" y="1233488"/>
            <a:ext cx="11520488" cy="4967287"/>
          </a:xfrm>
        </p:spPr>
        <p:txBody>
          <a:bodyPr>
            <a:normAutofit/>
          </a:bodyPr>
          <a:lstStyle>
            <a:lvl1pPr marL="0" indent="0" algn="ctr">
              <a:buNone/>
              <a:defRPr sz="2000"/>
            </a:lvl1pPr>
          </a:lstStyle>
          <a:p>
            <a:r>
              <a:rPr lang="en-US"/>
              <a:t>Click icon to add chart</a:t>
            </a:r>
            <a:endParaRPr lang="en-US" dirty="0"/>
          </a:p>
        </p:txBody>
      </p:sp>
    </p:spTree>
    <p:extLst>
      <p:ext uri="{BB962C8B-B14F-4D97-AF65-F5344CB8AC3E}">
        <p14:creationId xmlns:p14="http://schemas.microsoft.com/office/powerpoint/2010/main" val="25895297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71475" y="1233488"/>
            <a:ext cx="7450621" cy="4967287"/>
          </a:xfrm>
        </p:spPr>
        <p:txBody>
          <a:bodyPr>
            <a:normAutofit/>
          </a:bodyPr>
          <a:lstStyle>
            <a:lvl1pPr marL="0" indent="0" algn="ctr">
              <a:buNone/>
              <a:defRPr sz="2000"/>
            </a:lvl1pPr>
          </a:lstStyle>
          <a:p>
            <a:r>
              <a:rPr lang="en-US"/>
              <a:t>Click icon to add chart</a:t>
            </a:r>
            <a:endParaRPr lang="en-US" dirty="0"/>
          </a:p>
        </p:txBody>
      </p:sp>
      <p:sp>
        <p:nvSpPr>
          <p:cNvPr id="5" name="Picture Placeholder 4">
            <a:extLst>
              <a:ext uri="{FF2B5EF4-FFF2-40B4-BE49-F238E27FC236}">
                <a16:creationId xmlns:a16="http://schemas.microsoft.com/office/drawing/2014/main" id="{F1D1D3DC-359F-47D3-A498-6E5DEF615BD3}"/>
              </a:ext>
            </a:extLst>
          </p:cNvPr>
          <p:cNvSpPr>
            <a:spLocks noGrp="1"/>
          </p:cNvSpPr>
          <p:nvPr>
            <p:ph type="pic" sz="quarter" idx="14"/>
          </p:nvPr>
        </p:nvSpPr>
        <p:spPr>
          <a:xfrm>
            <a:off x="7940675" y="1233488"/>
            <a:ext cx="3951288" cy="4967287"/>
          </a:xfrm>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38405930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81415" y="1233488"/>
            <a:ext cx="5512490" cy="4967287"/>
          </a:xfrm>
        </p:spPr>
        <p:txBody>
          <a:bodyPr>
            <a:normAutofit/>
          </a:bodyPr>
          <a:lstStyle>
            <a:lvl1pPr marL="0" indent="0" algn="ctr">
              <a:buNone/>
              <a:defRPr sz="2000"/>
            </a:lvl1pPr>
          </a:lstStyle>
          <a:p>
            <a:r>
              <a:rPr lang="en-US"/>
              <a:t>Click icon to add chart</a:t>
            </a:r>
            <a:endParaRPr lang="en-US" dirty="0"/>
          </a:p>
        </p:txBody>
      </p:sp>
      <p:sp>
        <p:nvSpPr>
          <p:cNvPr id="7" name="Chart Placeholder 3">
            <a:extLst>
              <a:ext uri="{FF2B5EF4-FFF2-40B4-BE49-F238E27FC236}">
                <a16:creationId xmlns:a16="http://schemas.microsoft.com/office/drawing/2014/main" id="{6750280A-6976-42F9-B984-8601DD1972DC}"/>
              </a:ext>
            </a:extLst>
          </p:cNvPr>
          <p:cNvSpPr>
            <a:spLocks noGrp="1"/>
          </p:cNvSpPr>
          <p:nvPr>
            <p:ph type="chart" sz="quarter" idx="14"/>
          </p:nvPr>
        </p:nvSpPr>
        <p:spPr>
          <a:xfrm>
            <a:off x="6379473" y="1233488"/>
            <a:ext cx="5512490" cy="4967287"/>
          </a:xfrm>
        </p:spPr>
        <p:txBody>
          <a:bodyPr>
            <a:normAutofit/>
          </a:bodyPr>
          <a:lstStyle>
            <a:lvl1pPr marL="0" indent="0" algn="ctr">
              <a:buNone/>
              <a:defRPr sz="2000"/>
            </a:lvl1pPr>
          </a:lstStyle>
          <a:p>
            <a:r>
              <a:rPr lang="en-US"/>
              <a:t>Click icon to add chart</a:t>
            </a:r>
            <a:endParaRPr lang="en-US" dirty="0"/>
          </a:p>
        </p:txBody>
      </p:sp>
      <p:cxnSp>
        <p:nvCxnSpPr>
          <p:cNvPr id="6" name="Straight Connector 5">
            <a:extLst>
              <a:ext uri="{FF2B5EF4-FFF2-40B4-BE49-F238E27FC236}">
                <a16:creationId xmlns:a16="http://schemas.microsoft.com/office/drawing/2014/main" id="{5E63221D-DF23-4F80-AB42-A74C1B1CB425}"/>
              </a:ext>
            </a:extLst>
          </p:cNvPr>
          <p:cNvCxnSpPr/>
          <p:nvPr userDrawn="1"/>
        </p:nvCxnSpPr>
        <p:spPr>
          <a:xfrm>
            <a:off x="6125817" y="1233488"/>
            <a:ext cx="0" cy="496728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5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510622" y="1362696"/>
            <a:ext cx="5552246" cy="2294899"/>
          </a:xfrm>
        </p:spPr>
        <p:txBody>
          <a:bodyPr>
            <a:normAutofit/>
          </a:bodyPr>
          <a:lstStyle>
            <a:lvl1pPr marL="0" indent="0" algn="ctr">
              <a:buNone/>
              <a:defRPr sz="2000"/>
            </a:lvl1pPr>
          </a:lstStyle>
          <a:p>
            <a:r>
              <a:rPr lang="en-US"/>
              <a:t>Click icon to add chart</a:t>
            </a:r>
            <a:endParaRPr lang="en-US" dirty="0"/>
          </a:p>
        </p:txBody>
      </p:sp>
      <p:sp>
        <p:nvSpPr>
          <p:cNvPr id="9" name="Chart Placeholder 3">
            <a:extLst>
              <a:ext uri="{FF2B5EF4-FFF2-40B4-BE49-F238E27FC236}">
                <a16:creationId xmlns:a16="http://schemas.microsoft.com/office/drawing/2014/main" id="{3CC4F2FB-E360-40E2-BDA5-455EB243C216}"/>
              </a:ext>
            </a:extLst>
          </p:cNvPr>
          <p:cNvSpPr>
            <a:spLocks noGrp="1"/>
          </p:cNvSpPr>
          <p:nvPr>
            <p:ph type="chart" sz="quarter" idx="14"/>
          </p:nvPr>
        </p:nvSpPr>
        <p:spPr>
          <a:xfrm>
            <a:off x="500682" y="3781218"/>
            <a:ext cx="5552246" cy="2294899"/>
          </a:xfrm>
        </p:spPr>
        <p:txBody>
          <a:bodyPr>
            <a:normAutofit/>
          </a:bodyPr>
          <a:lstStyle>
            <a:lvl1pPr marL="0" indent="0" algn="ctr">
              <a:buNone/>
              <a:defRPr sz="2000"/>
            </a:lvl1pPr>
          </a:lstStyle>
          <a:p>
            <a:r>
              <a:rPr lang="en-US"/>
              <a:t>Click icon to add chart</a:t>
            </a:r>
            <a:endParaRPr lang="en-US" dirty="0"/>
          </a:p>
        </p:txBody>
      </p:sp>
      <p:sp>
        <p:nvSpPr>
          <p:cNvPr id="10" name="Chart Placeholder 3">
            <a:extLst>
              <a:ext uri="{FF2B5EF4-FFF2-40B4-BE49-F238E27FC236}">
                <a16:creationId xmlns:a16="http://schemas.microsoft.com/office/drawing/2014/main" id="{6373EAFD-6648-4861-97FB-A3961B86C814}"/>
              </a:ext>
            </a:extLst>
          </p:cNvPr>
          <p:cNvSpPr>
            <a:spLocks noGrp="1"/>
          </p:cNvSpPr>
          <p:nvPr>
            <p:ph type="chart" sz="quarter" idx="15"/>
          </p:nvPr>
        </p:nvSpPr>
        <p:spPr>
          <a:xfrm>
            <a:off x="6208643" y="1367561"/>
            <a:ext cx="5552246" cy="2294899"/>
          </a:xfrm>
        </p:spPr>
        <p:txBody>
          <a:bodyPr>
            <a:normAutofit/>
          </a:bodyPr>
          <a:lstStyle>
            <a:lvl1pPr marL="0" indent="0" algn="ctr">
              <a:buNone/>
              <a:defRPr sz="2000"/>
            </a:lvl1pPr>
          </a:lstStyle>
          <a:p>
            <a:r>
              <a:rPr lang="en-US"/>
              <a:t>Click icon to add chart</a:t>
            </a:r>
            <a:endParaRPr lang="en-US" dirty="0"/>
          </a:p>
        </p:txBody>
      </p:sp>
      <p:sp>
        <p:nvSpPr>
          <p:cNvPr id="11" name="Chart Placeholder 3">
            <a:extLst>
              <a:ext uri="{FF2B5EF4-FFF2-40B4-BE49-F238E27FC236}">
                <a16:creationId xmlns:a16="http://schemas.microsoft.com/office/drawing/2014/main" id="{CF0E102C-57E1-46ED-BE41-21C356F42BAD}"/>
              </a:ext>
            </a:extLst>
          </p:cNvPr>
          <p:cNvSpPr>
            <a:spLocks noGrp="1"/>
          </p:cNvSpPr>
          <p:nvPr>
            <p:ph type="chart" sz="quarter" idx="16"/>
          </p:nvPr>
        </p:nvSpPr>
        <p:spPr>
          <a:xfrm>
            <a:off x="6198703" y="3786083"/>
            <a:ext cx="5552246" cy="2294899"/>
          </a:xfrm>
        </p:spPr>
        <p:txBody>
          <a:bodyPr>
            <a:normAutofit/>
          </a:bodyPr>
          <a:lstStyle>
            <a:lvl1pPr marL="0" indent="0" algn="ctr">
              <a:buNone/>
              <a:defRPr sz="2000"/>
            </a:lvl1pPr>
          </a:lstStyle>
          <a:p>
            <a:r>
              <a:rPr lang="en-US"/>
              <a:t>Click icon to add chart</a:t>
            </a:r>
            <a:endParaRPr lang="en-US" dirty="0"/>
          </a:p>
        </p:txBody>
      </p:sp>
    </p:spTree>
    <p:extLst>
      <p:ext uri="{BB962C8B-B14F-4D97-AF65-F5344CB8AC3E}">
        <p14:creationId xmlns:p14="http://schemas.microsoft.com/office/powerpoint/2010/main" val="10208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517DDCC-4521-4225-8F36-D4B39128409A}"/>
              </a:ext>
            </a:extLst>
          </p:cNvPr>
          <p:cNvSpPr/>
          <p:nvPr userDrawn="1"/>
        </p:nvSpPr>
        <p:spPr>
          <a:xfrm>
            <a:off x="8991600" y="3965574"/>
            <a:ext cx="3200400" cy="289242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16570C8-2343-4B74-AF97-DC7CE5D92865}"/>
              </a:ext>
            </a:extLst>
          </p:cNvPr>
          <p:cNvSpPr/>
          <p:nvPr userDrawn="1"/>
        </p:nvSpPr>
        <p:spPr>
          <a:xfrm>
            <a:off x="0" y="0"/>
            <a:ext cx="3200400" cy="289242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userDrawn="1">
            <p:ph type="pic" sz="quarter" idx="10"/>
          </p:nvPr>
        </p:nvSpPr>
        <p:spPr>
          <a:xfrm>
            <a:off x="371476" y="278606"/>
            <a:ext cx="11520487" cy="3150394"/>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4" name="Rectangle 13">
            <a:extLst>
              <a:ext uri="{FF2B5EF4-FFF2-40B4-BE49-F238E27FC236}">
                <a16:creationId xmlns:a16="http://schemas.microsoft.com/office/drawing/2014/main" id="{40B27536-7968-45BB-9FA8-DF1A47A47827}"/>
              </a:ext>
            </a:extLst>
          </p:cNvPr>
          <p:cNvSpPr/>
          <p:nvPr userDrawn="1"/>
        </p:nvSpPr>
        <p:spPr>
          <a:xfrm>
            <a:off x="371476" y="3429000"/>
            <a:ext cx="11520487" cy="277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userDrawn="1">
            <p:ph type="ctrTitle"/>
          </p:nvPr>
        </p:nvSpPr>
        <p:spPr>
          <a:xfrm>
            <a:off x="1510507" y="3886201"/>
            <a:ext cx="9242424" cy="1104900"/>
          </a:xfrm>
        </p:spPr>
        <p:txBody>
          <a:bodyPr anchor="ctr">
            <a:normAutofit/>
          </a:bodyPr>
          <a:lstStyle>
            <a:lvl1pPr algn="ctr">
              <a:defRPr sz="54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userDrawn="1">
            <p:ph type="subTitle" idx="1"/>
          </p:nvPr>
        </p:nvSpPr>
        <p:spPr>
          <a:xfrm>
            <a:off x="1510507" y="5130801"/>
            <a:ext cx="9242424" cy="533400"/>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28379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0" y="0"/>
            <a:ext cx="12192000"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hasCustomPrompt="1"/>
          </p:nvPr>
        </p:nvSpPr>
        <p:spPr>
          <a:xfrm>
            <a:off x="1727201" y="2337595"/>
            <a:ext cx="8737600" cy="2182811"/>
          </a:xfrm>
        </p:spPr>
        <p:txBody>
          <a:bodyPr anchor="ctr">
            <a:normAutofit/>
          </a:bodyPr>
          <a:lstStyle>
            <a:lvl1pPr algn="ctr">
              <a:defRPr sz="11500">
                <a:solidFill>
                  <a:schemeClr val="tx1"/>
                </a:solidFill>
              </a:defRPr>
            </a:lvl1pPr>
          </a:lstStyle>
          <a:p>
            <a:r>
              <a:rPr lang="en-US" dirty="0"/>
              <a:t>Thank You</a:t>
            </a:r>
          </a:p>
        </p:txBody>
      </p:sp>
    </p:spTree>
    <p:extLst>
      <p:ext uri="{BB962C8B-B14F-4D97-AF65-F5344CB8AC3E}">
        <p14:creationId xmlns:p14="http://schemas.microsoft.com/office/powerpoint/2010/main" val="27575380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C3DD3-9184-4434-93FC-DDB3E5B532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302458-F7EC-4A75-A897-E73CF8028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D31584-D229-4F6C-BA8E-36782FDA8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82B7AE8-665C-4FF6-B292-B525984D93C4}"/>
              </a:ext>
            </a:extLst>
          </p:cNvPr>
          <p:cNvSpPr>
            <a:spLocks noGrp="1"/>
          </p:cNvSpPr>
          <p:nvPr>
            <p:ph type="sldNum" sz="quarter" idx="12"/>
          </p:nvPr>
        </p:nvSpPr>
        <p:spPr/>
        <p:txBody>
          <a:bodyPr/>
          <a:lstStyle/>
          <a:p>
            <a:fld id="{03DC2DEF-D2FE-4B45-ABA4-9F153FD1C98A}" type="slidenum">
              <a:rPr lang="en-US" smtClean="0"/>
              <a:t>‹#›</a:t>
            </a:fld>
            <a:endParaRPr lang="en-US" dirty="0"/>
          </a:p>
        </p:txBody>
      </p:sp>
    </p:spTree>
    <p:extLst>
      <p:ext uri="{BB962C8B-B14F-4D97-AF65-F5344CB8AC3E}">
        <p14:creationId xmlns:p14="http://schemas.microsoft.com/office/powerpoint/2010/main" val="13903189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2ACFC-0D65-4857-AAEE-904747F38A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594C5E-E06C-488C-AC82-331C53B94F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4EC8C27-FA57-408C-8D6B-844D81BC83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468A18F-96D4-4F1F-BF6B-EDFACBF8D67C}"/>
              </a:ext>
            </a:extLst>
          </p:cNvPr>
          <p:cNvSpPr>
            <a:spLocks noGrp="1"/>
          </p:cNvSpPr>
          <p:nvPr>
            <p:ph type="sldNum" sz="quarter" idx="12"/>
          </p:nvPr>
        </p:nvSpPr>
        <p:spPr/>
        <p:txBody>
          <a:bodyPr/>
          <a:lstStyle/>
          <a:p>
            <a:fld id="{03DC2DEF-D2FE-4B45-ABA4-9F153FD1C98A}" type="slidenum">
              <a:rPr lang="en-US" smtClean="0"/>
              <a:t>‹#›</a:t>
            </a:fld>
            <a:endParaRPr lang="en-US" dirty="0"/>
          </a:p>
        </p:txBody>
      </p:sp>
    </p:spTree>
    <p:extLst>
      <p:ext uri="{BB962C8B-B14F-4D97-AF65-F5344CB8AC3E}">
        <p14:creationId xmlns:p14="http://schemas.microsoft.com/office/powerpoint/2010/main" val="180341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Tree>
    <p:extLst>
      <p:ext uri="{BB962C8B-B14F-4D97-AF65-F5344CB8AC3E}">
        <p14:creationId xmlns:p14="http://schemas.microsoft.com/office/powerpoint/2010/main" val="84979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C071DB-1B6B-4FC3-A099-12F35734D22D}"/>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768407-2D97-4F4F-8CB8-4D3668680B64}"/>
              </a:ext>
            </a:extLst>
          </p:cNvPr>
          <p:cNvSpPr/>
          <p:nvPr userDrawn="1"/>
        </p:nvSpPr>
        <p:spPr>
          <a:xfrm>
            <a:off x="371475" y="1460501"/>
            <a:ext cx="5724525" cy="47402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1244600" y="260351"/>
            <a:ext cx="9702800" cy="973137"/>
          </a:xfrm>
        </p:spPr>
        <p:txBody>
          <a:bodyPr>
            <a:normAutofit/>
          </a:bodyPr>
          <a:lstStyle>
            <a:lvl1pPr algn="ct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546100" y="1638299"/>
            <a:ext cx="5346700" cy="4381501"/>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7" name="Picture Placeholder 6">
            <a:extLst>
              <a:ext uri="{FF2B5EF4-FFF2-40B4-BE49-F238E27FC236}">
                <a16:creationId xmlns:a16="http://schemas.microsoft.com/office/drawing/2014/main" id="{6D4AFEBD-46AA-4A09-AD19-CDD123811A47}"/>
              </a:ext>
            </a:extLst>
          </p:cNvPr>
          <p:cNvSpPr>
            <a:spLocks noGrp="1"/>
          </p:cNvSpPr>
          <p:nvPr>
            <p:ph type="pic" sz="quarter" idx="13"/>
          </p:nvPr>
        </p:nvSpPr>
        <p:spPr>
          <a:xfrm>
            <a:off x="6096000" y="1460501"/>
            <a:ext cx="5795963" cy="4740274"/>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337717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6" y="260351"/>
            <a:ext cx="5495926" cy="2138362"/>
          </a:xfrm>
        </p:spPr>
        <p:txBody>
          <a:bodyPr anchor="b">
            <a:noAutofit/>
          </a:bodyPr>
          <a:lstStyle>
            <a:lvl1pPr>
              <a:defRPr sz="5400"/>
            </a:lvl1pPr>
          </a:lstStyle>
          <a:p>
            <a:r>
              <a:rPr lang="en-US" noProof="0"/>
              <a:t>Click to edit Master title style</a:t>
            </a:r>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371475" y="2603500"/>
            <a:ext cx="5495926" cy="357346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noProof="0" smtClean="0"/>
              <a:t>‹#›</a:t>
            </a:fld>
            <a:endParaRPr lang="en-US" noProof="0" dirty="0"/>
          </a:p>
        </p:txBody>
      </p:sp>
      <p:sp>
        <p:nvSpPr>
          <p:cNvPr id="5" name="Picture Placeholder 1">
            <a:extLst>
              <a:ext uri="{FF2B5EF4-FFF2-40B4-BE49-F238E27FC236}">
                <a16:creationId xmlns:a16="http://schemas.microsoft.com/office/drawing/2014/main" id="{08C777B1-9A90-4B1E-A6AE-9339286077EB}"/>
              </a:ext>
            </a:extLst>
          </p:cNvPr>
          <p:cNvSpPr>
            <a:spLocks noGrp="1"/>
          </p:cNvSpPr>
          <p:nvPr>
            <p:ph type="pic" sz="quarter" idx="10" hasCustomPrompt="1"/>
          </p:nvPr>
        </p:nvSpPr>
        <p:spPr>
          <a:xfrm>
            <a:off x="9191224" y="637283"/>
            <a:ext cx="2692800" cy="278254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vl1pPr>
          </a:lstStyle>
          <a:p>
            <a:pPr marL="0" lvl="0" indent="0" algn="ctr">
              <a:buNone/>
            </a:pPr>
            <a:r>
              <a:rPr lang="en-US" noProof="0" dirty="0"/>
              <a:t>Add Image Here</a:t>
            </a:r>
          </a:p>
        </p:txBody>
      </p:sp>
      <p:sp>
        <p:nvSpPr>
          <p:cNvPr id="7" name="Picture Placeholder 2">
            <a:extLst>
              <a:ext uri="{FF2B5EF4-FFF2-40B4-BE49-F238E27FC236}">
                <a16:creationId xmlns:a16="http://schemas.microsoft.com/office/drawing/2014/main" id="{0FEA994A-8056-4F3D-9365-B6A362A93EE3}"/>
              </a:ext>
            </a:extLst>
          </p:cNvPr>
          <p:cNvSpPr>
            <a:spLocks noGrp="1"/>
          </p:cNvSpPr>
          <p:nvPr>
            <p:ph type="pic" sz="quarter" idx="11" hasCustomPrompt="1"/>
          </p:nvPr>
        </p:nvSpPr>
        <p:spPr>
          <a:xfrm>
            <a:off x="6498424" y="3430043"/>
            <a:ext cx="2692800" cy="2772320"/>
          </a:xfrm>
          <a:custGeom>
            <a:avLst/>
            <a:gdLst>
              <a:gd name="connsiteX0" fmla="*/ 0 w 2692800"/>
              <a:gd name="connsiteY0" fmla="*/ 0 h 2693640"/>
              <a:gd name="connsiteX1" fmla="*/ 2692800 w 2692800"/>
              <a:gd name="connsiteY1" fmla="*/ 0 h 2693640"/>
              <a:gd name="connsiteX2" fmla="*/ 2692800 w 2692800"/>
              <a:gd name="connsiteY2" fmla="*/ 2693640 h 2693640"/>
              <a:gd name="connsiteX3" fmla="*/ 0 w 2692800"/>
              <a:gd name="connsiteY3" fmla="*/ 2693640 h 2693640"/>
            </a:gdLst>
            <a:ahLst/>
            <a:cxnLst>
              <a:cxn ang="0">
                <a:pos x="connsiteX0" y="connsiteY0"/>
              </a:cxn>
              <a:cxn ang="0">
                <a:pos x="connsiteX1" y="connsiteY1"/>
              </a:cxn>
              <a:cxn ang="0">
                <a:pos x="connsiteX2" y="connsiteY2"/>
              </a:cxn>
              <a:cxn ang="0">
                <a:pos x="connsiteX3" y="connsiteY3"/>
              </a:cxn>
            </a:cxnLst>
            <a:rect l="l" t="t" r="r" b="b"/>
            <a:pathLst>
              <a:path w="2692800" h="2693640">
                <a:moveTo>
                  <a:pt x="0" y="0"/>
                </a:moveTo>
                <a:lnTo>
                  <a:pt x="2692800" y="0"/>
                </a:lnTo>
                <a:lnTo>
                  <a:pt x="2692800" y="2693640"/>
                </a:lnTo>
                <a:lnTo>
                  <a:pt x="0" y="2693640"/>
                </a:lnTo>
                <a:close/>
              </a:path>
            </a:pathLst>
          </a:custGeom>
          <a:solidFill>
            <a:schemeClr val="bg1">
              <a:lumMod val="95000"/>
            </a:schemeClr>
          </a:solidFill>
        </p:spPr>
        <p:txBody>
          <a:bodyPr vert="horz" lIns="91440" tIns="45720" rIns="91440" bIns="45720" rtlCol="0">
            <a:normAutofit/>
          </a:bodyPr>
          <a:lstStyle>
            <a:lvl1pPr>
              <a:defRPr lang="en-ID" sz="1800" dirty="0"/>
            </a:lvl1pPr>
          </a:lstStyle>
          <a:p>
            <a:pPr marL="0" lvl="0" indent="0" algn="ctr">
              <a:buNone/>
            </a:pPr>
            <a:r>
              <a:rPr lang="en-US" noProof="0" dirty="0"/>
              <a:t>Add Image Here</a:t>
            </a:r>
          </a:p>
        </p:txBody>
      </p:sp>
      <p:sp>
        <p:nvSpPr>
          <p:cNvPr id="9" name="Rectangle 8">
            <a:extLst>
              <a:ext uri="{FF2B5EF4-FFF2-40B4-BE49-F238E27FC236}">
                <a16:creationId xmlns:a16="http://schemas.microsoft.com/office/drawing/2014/main" id="{E429E334-587D-4420-9285-C2A5F494582B}"/>
              </a:ext>
            </a:extLst>
          </p:cNvPr>
          <p:cNvSpPr/>
          <p:nvPr userDrawn="1"/>
        </p:nvSpPr>
        <p:spPr>
          <a:xfrm>
            <a:off x="9289522" y="3527226"/>
            <a:ext cx="1248102" cy="12481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F7BD4601-EF26-4D7C-8CB6-95488F17575B}"/>
              </a:ext>
            </a:extLst>
          </p:cNvPr>
          <p:cNvSpPr/>
          <p:nvPr userDrawn="1"/>
        </p:nvSpPr>
        <p:spPr>
          <a:xfrm>
            <a:off x="8621786" y="2848323"/>
            <a:ext cx="496540" cy="4965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91949C41-2679-4E9D-A28C-F0C979F5702B}"/>
              </a:ext>
            </a:extLst>
          </p:cNvPr>
          <p:cNvSpPr/>
          <p:nvPr userDrawn="1"/>
        </p:nvSpPr>
        <p:spPr>
          <a:xfrm>
            <a:off x="8870898" y="2508125"/>
            <a:ext cx="247428" cy="2474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Rectangle 11">
            <a:extLst>
              <a:ext uri="{FF2B5EF4-FFF2-40B4-BE49-F238E27FC236}">
                <a16:creationId xmlns:a16="http://schemas.microsoft.com/office/drawing/2014/main" id="{3454B05D-55FD-4118-B899-4095FF50870D}"/>
              </a:ext>
            </a:extLst>
          </p:cNvPr>
          <p:cNvSpPr/>
          <p:nvPr userDrawn="1"/>
        </p:nvSpPr>
        <p:spPr>
          <a:xfrm>
            <a:off x="0" y="933450"/>
            <a:ext cx="300037" cy="14652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40533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C5F727-FA73-47F4-8647-79441AA996E3}"/>
              </a:ext>
            </a:extLst>
          </p:cNvPr>
          <p:cNvSpPr/>
          <p:nvPr userDrawn="1"/>
        </p:nvSpPr>
        <p:spPr>
          <a:xfrm>
            <a:off x="0" y="0"/>
            <a:ext cx="12192000" cy="63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FD2F3-3119-48E2-B464-A93E23C5A607}"/>
              </a:ext>
            </a:extLst>
          </p:cNvPr>
          <p:cNvSpPr>
            <a:spLocks noGrp="1"/>
          </p:cNvSpPr>
          <p:nvPr>
            <p:ph type="title"/>
          </p:nvPr>
        </p:nvSpPr>
        <p:spPr>
          <a:xfrm>
            <a:off x="371476" y="1016000"/>
            <a:ext cx="3997324" cy="2501899"/>
          </a:xfrm>
        </p:spPr>
        <p:txBody>
          <a:bodyPr anchor="b">
            <a:noAutofit/>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E87C6E-3441-429B-A81D-87F8344C068B}"/>
              </a:ext>
            </a:extLst>
          </p:cNvPr>
          <p:cNvSpPr>
            <a:spLocks noGrp="1"/>
          </p:cNvSpPr>
          <p:nvPr>
            <p:ph idx="1"/>
          </p:nvPr>
        </p:nvSpPr>
        <p:spPr>
          <a:xfrm>
            <a:off x="371475" y="3619500"/>
            <a:ext cx="3997325" cy="255746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C8ECDD1-1369-42FD-BD19-6797742A154C}"/>
              </a:ext>
            </a:extLst>
          </p:cNvPr>
          <p:cNvSpPr>
            <a:spLocks noGrp="1"/>
          </p:cNvSpPr>
          <p:nvPr>
            <p:ph type="sldNum" sz="quarter" idx="12"/>
          </p:nvPr>
        </p:nvSpPr>
        <p:spPr/>
        <p:txBody>
          <a:bodyPr/>
          <a:lstStyle/>
          <a:p>
            <a:fld id="{03DC2DEF-D2FE-4B45-ABA4-9F153FD1C98A}" type="slidenum">
              <a:rPr lang="en-US" smtClean="0"/>
              <a:t>‹#›</a:t>
            </a:fld>
            <a:endParaRPr lang="en-US" dirty="0"/>
          </a:p>
        </p:txBody>
      </p:sp>
      <p:sp>
        <p:nvSpPr>
          <p:cNvPr id="13" name="Picture Placeholder 6">
            <a:extLst>
              <a:ext uri="{FF2B5EF4-FFF2-40B4-BE49-F238E27FC236}">
                <a16:creationId xmlns:a16="http://schemas.microsoft.com/office/drawing/2014/main" id="{9303FD92-1AC4-4708-B13E-C97E00210D2E}"/>
              </a:ext>
            </a:extLst>
          </p:cNvPr>
          <p:cNvSpPr>
            <a:spLocks noGrp="1"/>
          </p:cNvSpPr>
          <p:nvPr>
            <p:ph type="pic" sz="quarter" idx="13"/>
          </p:nvPr>
        </p:nvSpPr>
        <p:spPr>
          <a:xfrm>
            <a:off x="4902201" y="619125"/>
            <a:ext cx="3454400" cy="5581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4" name="Picture Placeholder 6">
            <a:extLst>
              <a:ext uri="{FF2B5EF4-FFF2-40B4-BE49-F238E27FC236}">
                <a16:creationId xmlns:a16="http://schemas.microsoft.com/office/drawing/2014/main" id="{F6824EBC-CC6E-4D5A-B85A-DAC55ACE8533}"/>
              </a:ext>
            </a:extLst>
          </p:cNvPr>
          <p:cNvSpPr>
            <a:spLocks noGrp="1"/>
          </p:cNvSpPr>
          <p:nvPr>
            <p:ph type="pic" sz="quarter" idx="14"/>
          </p:nvPr>
        </p:nvSpPr>
        <p:spPr>
          <a:xfrm>
            <a:off x="8432801" y="260351"/>
            <a:ext cx="3454400" cy="558164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a:t>Click icon to add picture</a:t>
            </a:r>
            <a:endParaRPr lang="en-US" dirty="0"/>
          </a:p>
        </p:txBody>
      </p:sp>
      <p:sp>
        <p:nvSpPr>
          <p:cNvPr id="15" name="Rectangle 14">
            <a:extLst>
              <a:ext uri="{FF2B5EF4-FFF2-40B4-BE49-F238E27FC236}">
                <a16:creationId xmlns:a16="http://schemas.microsoft.com/office/drawing/2014/main" id="{43661888-890D-4E0C-8076-65EDFDB7DE27}"/>
              </a:ext>
            </a:extLst>
          </p:cNvPr>
          <p:cNvSpPr/>
          <p:nvPr userDrawn="1"/>
        </p:nvSpPr>
        <p:spPr>
          <a:xfrm>
            <a:off x="8432801" y="5842000"/>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AE48EF9-5BAF-4BD7-A6BE-866C0307B69F}"/>
              </a:ext>
            </a:extLst>
          </p:cNvPr>
          <p:cNvSpPr/>
          <p:nvPr userDrawn="1"/>
        </p:nvSpPr>
        <p:spPr>
          <a:xfrm>
            <a:off x="4902201" y="239509"/>
            <a:ext cx="3459162" cy="358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8D4A5F4-99AC-4FB3-8A59-AB8D7B4FC7D7}"/>
              </a:ext>
            </a:extLst>
          </p:cNvPr>
          <p:cNvSpPr/>
          <p:nvPr userDrawn="1"/>
        </p:nvSpPr>
        <p:spPr>
          <a:xfrm>
            <a:off x="0" y="1384300"/>
            <a:ext cx="177800" cy="44577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0136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060ACE-E228-45FD-83E3-FF4D1CCF705F}"/>
              </a:ext>
            </a:extLst>
          </p:cNvPr>
          <p:cNvSpPr>
            <a:spLocks noGrp="1"/>
          </p:cNvSpPr>
          <p:nvPr>
            <p:ph type="title"/>
          </p:nvPr>
        </p:nvSpPr>
        <p:spPr>
          <a:xfrm>
            <a:off x="371475" y="260351"/>
            <a:ext cx="11520487" cy="7588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88AF9FF-2A4E-41E6-956B-69BC625CC9A4}"/>
              </a:ext>
            </a:extLst>
          </p:cNvPr>
          <p:cNvSpPr>
            <a:spLocks noGrp="1"/>
          </p:cNvSpPr>
          <p:nvPr>
            <p:ph type="body" idx="1"/>
          </p:nvPr>
        </p:nvSpPr>
        <p:spPr>
          <a:xfrm>
            <a:off x="371474" y="1233488"/>
            <a:ext cx="11520487" cy="49434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CEE1F87C-C7F2-4F14-86B1-854B7B0C580E}"/>
              </a:ext>
            </a:extLst>
          </p:cNvPr>
          <p:cNvSpPr/>
          <p:nvPr userDrawn="1"/>
        </p:nvSpPr>
        <p:spPr>
          <a:xfrm>
            <a:off x="11229975" y="6512060"/>
            <a:ext cx="962025" cy="3459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94FD9470-E137-41DF-A5CA-C7B4B9856E94}"/>
              </a:ext>
            </a:extLst>
          </p:cNvPr>
          <p:cNvSpPr>
            <a:spLocks noGrp="1"/>
          </p:cNvSpPr>
          <p:nvPr>
            <p:ph type="sldNum" sz="quarter" idx="4"/>
          </p:nvPr>
        </p:nvSpPr>
        <p:spPr>
          <a:xfrm>
            <a:off x="11518900" y="6581978"/>
            <a:ext cx="373062" cy="206104"/>
          </a:xfrm>
          <a:prstGeom prst="rect">
            <a:avLst/>
          </a:prstGeom>
        </p:spPr>
        <p:txBody>
          <a:bodyPr vert="horz" lIns="91440" tIns="45720" rIns="91440" bIns="45720" rtlCol="0" anchor="ctr"/>
          <a:lstStyle>
            <a:lvl1pPr algn="r">
              <a:defRPr sz="1200">
                <a:solidFill>
                  <a:schemeClr val="bg1"/>
                </a:solidFill>
              </a:defRPr>
            </a:lvl1pPr>
          </a:lstStyle>
          <a:p>
            <a:fld id="{03DC2DEF-D2FE-4B45-ABA4-9F153FD1C98A}" type="slidenum">
              <a:rPr lang="en-US" smtClean="0"/>
              <a:pPr/>
              <a:t>‹#›</a:t>
            </a:fld>
            <a:endParaRPr lang="en-US" dirty="0"/>
          </a:p>
        </p:txBody>
      </p:sp>
      <p:sp>
        <p:nvSpPr>
          <p:cNvPr id="8" name="Rectangle 7">
            <a:extLst>
              <a:ext uri="{FF2B5EF4-FFF2-40B4-BE49-F238E27FC236}">
                <a16:creationId xmlns:a16="http://schemas.microsoft.com/office/drawing/2014/main" id="{48AB12CC-D752-4664-B92F-BAEFF0416B7E}"/>
              </a:ext>
            </a:extLst>
          </p:cNvPr>
          <p:cNvSpPr/>
          <p:nvPr userDrawn="1"/>
        </p:nvSpPr>
        <p:spPr>
          <a:xfrm>
            <a:off x="0" y="260350"/>
            <a:ext cx="300037" cy="755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458329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64" r:id="rId7"/>
    <p:sldLayoutId id="2147483665" r:id="rId8"/>
    <p:sldLayoutId id="2147483666" r:id="rId9"/>
    <p:sldLayoutId id="2147483667" r:id="rId10"/>
    <p:sldLayoutId id="2147483668" r:id="rId11"/>
    <p:sldLayoutId id="2147483669" r:id="rId12"/>
    <p:sldLayoutId id="2147483651" r:id="rId13"/>
    <p:sldLayoutId id="2147483670" r:id="rId14"/>
    <p:sldLayoutId id="2147483671" r:id="rId15"/>
    <p:sldLayoutId id="2147483672" r:id="rId16"/>
    <p:sldLayoutId id="2147483673" r:id="rId17"/>
    <p:sldLayoutId id="2147483652" r:id="rId18"/>
    <p:sldLayoutId id="2147483674" r:id="rId19"/>
    <p:sldLayoutId id="2147483675" r:id="rId20"/>
    <p:sldLayoutId id="2147483676" r:id="rId21"/>
    <p:sldLayoutId id="2147483677" r:id="rId22"/>
    <p:sldLayoutId id="2147483655" r:id="rId23"/>
    <p:sldLayoutId id="2147483678" r:id="rId24"/>
    <p:sldLayoutId id="2147483679" r:id="rId25"/>
    <p:sldLayoutId id="2147483680" r:id="rId26"/>
    <p:sldLayoutId id="2147483681" r:id="rId27"/>
    <p:sldLayoutId id="2147483653" r:id="rId28"/>
    <p:sldLayoutId id="2147483682" r:id="rId29"/>
    <p:sldLayoutId id="2147483683" r:id="rId30"/>
    <p:sldLayoutId id="2147483684" r:id="rId31"/>
    <p:sldLayoutId id="2147483685" r:id="rId32"/>
    <p:sldLayoutId id="2147483654" r:id="rId33"/>
    <p:sldLayoutId id="2147483686" r:id="rId34"/>
    <p:sldLayoutId id="2147483687" r:id="rId35"/>
    <p:sldLayoutId id="2147483689" r:id="rId36"/>
    <p:sldLayoutId id="2147483688" r:id="rId37"/>
    <p:sldLayoutId id="2147483690" r:id="rId38"/>
    <p:sldLayoutId id="2147483691" r:id="rId39"/>
    <p:sldLayoutId id="2147483692" r:id="rId40"/>
    <p:sldLayoutId id="2147483693" r:id="rId41"/>
    <p:sldLayoutId id="2147483694" r:id="rId42"/>
    <p:sldLayoutId id="2147483695" r:id="rId43"/>
    <p:sldLayoutId id="2147483696" r:id="rId44"/>
    <p:sldLayoutId id="2147483697" r:id="rId45"/>
    <p:sldLayoutId id="2147483698" r:id="rId46"/>
    <p:sldLayoutId id="2147483699" r:id="rId47"/>
    <p:sldLayoutId id="2147483700" r:id="rId48"/>
    <p:sldLayoutId id="2147483701" r:id="rId49"/>
    <p:sldLayoutId id="2147483702" r:id="rId50"/>
    <p:sldLayoutId id="2147483656" r:id="rId51"/>
    <p:sldLayoutId id="2147483657" r:id="rId52"/>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234" userDrawn="1">
          <p15:clr>
            <a:srgbClr val="F26B43"/>
          </p15:clr>
        </p15:guide>
        <p15:guide id="3" orient="horz" pos="4133" userDrawn="1">
          <p15:clr>
            <a:srgbClr val="F26B43"/>
          </p15:clr>
        </p15:guide>
        <p15:guide id="4" pos="7491" userDrawn="1">
          <p15:clr>
            <a:srgbClr val="F26B43"/>
          </p15:clr>
        </p15:guide>
        <p15:guide id="5" orient="horz" pos="640" userDrawn="1">
          <p15:clr>
            <a:srgbClr val="F26B43"/>
          </p15:clr>
        </p15:guide>
        <p15:guide id="6" orient="horz" pos="777" userDrawn="1">
          <p15:clr>
            <a:srgbClr val="F26B43"/>
          </p15:clr>
        </p15:guide>
        <p15:guide id="7" orient="horz" pos="4020" userDrawn="1">
          <p15:clr>
            <a:srgbClr val="F26B43"/>
          </p15:clr>
        </p15:guide>
        <p15:guide id="8"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hyperlink" Target="https://www.pngall.com/strategy-png/download/68300" TargetMode="External"/><Relationship Id="rId2" Type="http://schemas.openxmlformats.org/officeDocument/2006/relationships/image" Target="../media/image3.png"/><Relationship Id="rId1" Type="http://schemas.openxmlformats.org/officeDocument/2006/relationships/slideLayout" Target="../slideLayouts/slideLayout11.xml"/><Relationship Id="rId4" Type="http://schemas.openxmlformats.org/officeDocument/2006/relationships/hyperlink" Target="https://creativecommons.org/licenses/by-nc/3.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pxhere.com/id/photo/764688" TargetMode="External"/><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pxhere.com/id/photo/764688" TargetMode="External"/><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id/photo/764688" TargetMode="External"/><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pxhere.com/id/photo/764688" TargetMode="External"/><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51CEBEB-5088-4E63-81A4-0DCEB5B45207}"/>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3D71C9CD-CAE8-4AC8-936D-333769D479E5}"/>
              </a:ext>
            </a:extLst>
          </p:cNvPr>
          <p:cNvSpPr>
            <a:spLocks noGrp="1"/>
          </p:cNvSpPr>
          <p:nvPr>
            <p:ph type="ctrTitle"/>
          </p:nvPr>
        </p:nvSpPr>
        <p:spPr/>
        <p:txBody>
          <a:bodyPr>
            <a:normAutofit/>
          </a:bodyPr>
          <a:lstStyle/>
          <a:p>
            <a:pPr marR="0" lvl="0">
              <a:lnSpc>
                <a:spcPct val="115000"/>
              </a:lnSpc>
              <a:spcBef>
                <a:spcPts val="0"/>
              </a:spcBef>
              <a:spcAft>
                <a:spcPts val="1000"/>
              </a:spcAft>
            </a:pPr>
            <a:r>
              <a:rPr lang="fi-FI" sz="4400" b="1" kern="100" dirty="0">
                <a:effectLst/>
                <a:latin typeface="Calibri" panose="020F0502020204030204" pitchFamily="34" charset="0"/>
                <a:ea typeface="Calibri" panose="020F0502020204030204" pitchFamily="34" charset="0"/>
                <a:cs typeface="Times New Roman" panose="02020603050405020304" pitchFamily="18" charset="0"/>
              </a:rPr>
              <a:t>KONSEP DASAR AKUNTANSI MANAJEMEN STRATEGIK</a:t>
            </a:r>
            <a:endParaRPr lang="en-US" sz="4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ubtitle 3">
            <a:extLst>
              <a:ext uri="{FF2B5EF4-FFF2-40B4-BE49-F238E27FC236}">
                <a16:creationId xmlns:a16="http://schemas.microsoft.com/office/drawing/2014/main" id="{C6D24F99-E026-485A-96CD-AEC98137262A}"/>
              </a:ext>
            </a:extLst>
          </p:cNvPr>
          <p:cNvSpPr>
            <a:spLocks noGrp="1"/>
          </p:cNvSpPr>
          <p:nvPr>
            <p:ph type="subTitle" idx="1"/>
          </p:nvPr>
        </p:nvSpPr>
        <p:spPr>
          <a:xfrm>
            <a:off x="6905625" y="4856955"/>
            <a:ext cx="4986338" cy="976311"/>
          </a:xfrm>
        </p:spPr>
        <p:txBody>
          <a:bodyPr/>
          <a:lstStyle/>
          <a:p>
            <a:r>
              <a:rPr lang="en-US" dirty="0"/>
              <a:t>By Nolita</a:t>
            </a:r>
          </a:p>
        </p:txBody>
      </p:sp>
    </p:spTree>
    <p:extLst>
      <p:ext uri="{BB962C8B-B14F-4D97-AF65-F5344CB8AC3E}">
        <p14:creationId xmlns:p14="http://schemas.microsoft.com/office/powerpoint/2010/main" val="1495496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51932C-7145-4FBD-B81D-9ADC42401B87}"/>
              </a:ext>
            </a:extLst>
          </p:cNvPr>
          <p:cNvSpPr>
            <a:spLocks noGrp="1"/>
          </p:cNvSpPr>
          <p:nvPr>
            <p:ph type="title"/>
          </p:nvPr>
        </p:nvSpPr>
        <p:spPr>
          <a:xfrm>
            <a:off x="371475" y="260350"/>
            <a:ext cx="11520487" cy="973137"/>
          </a:xfrm>
        </p:spPr>
        <p:txBody>
          <a:bodyPr>
            <a:noAutofit/>
          </a:bodyPr>
          <a:lstStyle/>
          <a:p>
            <a:r>
              <a:rPr lang="fi-FI" sz="3200" b="1" dirty="0" err="1">
                <a:effectLst/>
                <a:latin typeface="Calibri" panose="020F0502020204030204" pitchFamily="34" charset="0"/>
                <a:ea typeface="Calibri" panose="020F0502020204030204" pitchFamily="34" charset="0"/>
                <a:cs typeface="Times New Roman" panose="02020603050405020304" pitchFamily="18" charset="0"/>
              </a:rPr>
              <a:t>Perbedaan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antara</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Cakupan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Data)</a:t>
            </a:r>
            <a:endParaRPr lang="en-US" sz="3200" dirty="0"/>
          </a:p>
        </p:txBody>
      </p:sp>
      <p:sp>
        <p:nvSpPr>
          <p:cNvPr id="6" name="Content Placeholder 5">
            <a:extLst>
              <a:ext uri="{FF2B5EF4-FFF2-40B4-BE49-F238E27FC236}">
                <a16:creationId xmlns:a16="http://schemas.microsoft.com/office/drawing/2014/main" id="{33DA7B46-E592-40C7-91D7-A26B47A30C67}"/>
              </a:ext>
            </a:extLst>
          </p:cNvPr>
          <p:cNvSpPr>
            <a:spLocks noGrp="1"/>
          </p:cNvSpPr>
          <p:nvPr>
            <p:ph sz="half" idx="1"/>
          </p:nvPr>
        </p:nvSpPr>
        <p:spPr/>
        <p:txBody>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Umumnya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terbatas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internal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produksi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laba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rugi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arus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kas.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Fokusnya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pada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efisiensi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internal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pengendalian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Content Placeholder 6">
            <a:extLst>
              <a:ext uri="{FF2B5EF4-FFF2-40B4-BE49-F238E27FC236}">
                <a16:creationId xmlns:a16="http://schemas.microsoft.com/office/drawing/2014/main" id="{A7F42263-DE86-44BB-AC19-CD7982D365B2}"/>
              </a:ext>
            </a:extLst>
          </p:cNvPr>
          <p:cNvSpPr>
            <a:spLocks noGrp="1"/>
          </p:cNvSpPr>
          <p:nvPr>
            <p:ph sz="half" idx="2"/>
          </p:nvPr>
        </p:nvSpPr>
        <p:spPr/>
        <p:txBody>
          <a:bodyPr>
            <a:normAutofit lnSpcReduction="10000"/>
          </a:bodyPr>
          <a:lstStyle/>
          <a:p>
            <a:pPr marL="34290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Melibatkan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perubahan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pasar,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teknologi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baru</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kondisi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ekonomi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mengintegrasikan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internal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memberikan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perspektif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komprehensif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774AF259-0EA0-486A-A345-68549DF558C8}"/>
              </a:ext>
            </a:extLst>
          </p:cNvPr>
          <p:cNvSpPr>
            <a:spLocks noGrp="1"/>
          </p:cNvSpPr>
          <p:nvPr>
            <p:ph type="sldNum" sz="quarter" idx="12"/>
          </p:nvPr>
        </p:nvSpPr>
        <p:spPr/>
        <p:txBody>
          <a:bodyPr/>
          <a:lstStyle/>
          <a:p>
            <a:fld id="{03DC2DEF-D2FE-4B45-ABA4-9F153FD1C98A}" type="slidenum">
              <a:rPr lang="en-US" smtClean="0"/>
              <a:t>10</a:t>
            </a:fld>
            <a:endParaRPr lang="en-US" dirty="0"/>
          </a:p>
        </p:txBody>
      </p:sp>
      <p:pic>
        <p:nvPicPr>
          <p:cNvPr id="11" name="Picture Placeholder 12">
            <a:extLst>
              <a:ext uri="{FF2B5EF4-FFF2-40B4-BE49-F238E27FC236}">
                <a16:creationId xmlns:a16="http://schemas.microsoft.com/office/drawing/2014/main" id="{D38CA64A-11C5-4BD7-8A2D-E6D58794D6D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48757" t="-231" r="16551" b="231"/>
          <a:stretch/>
        </p:blipFill>
        <p:spPr>
          <a:xfrm>
            <a:off x="3967163" y="1233488"/>
            <a:ext cx="4257675" cy="5148262"/>
          </a:xfrm>
        </p:spPr>
      </p:pic>
    </p:spTree>
    <p:extLst>
      <p:ext uri="{BB962C8B-B14F-4D97-AF65-F5344CB8AC3E}">
        <p14:creationId xmlns:p14="http://schemas.microsoft.com/office/powerpoint/2010/main" val="4132011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51932C-7145-4FBD-B81D-9ADC42401B87}"/>
              </a:ext>
            </a:extLst>
          </p:cNvPr>
          <p:cNvSpPr>
            <a:spLocks noGrp="1"/>
          </p:cNvSpPr>
          <p:nvPr>
            <p:ph type="title"/>
          </p:nvPr>
        </p:nvSpPr>
        <p:spPr>
          <a:xfrm>
            <a:off x="371475" y="260350"/>
            <a:ext cx="11520487" cy="973137"/>
          </a:xfrm>
        </p:spPr>
        <p:txBody>
          <a:bodyPr>
            <a:noAutofit/>
          </a:bodyPr>
          <a:lstStyle/>
          <a:p>
            <a:r>
              <a:rPr lang="fi-FI" sz="3200" b="1" dirty="0" err="1">
                <a:effectLst/>
                <a:latin typeface="Calibri" panose="020F0502020204030204" pitchFamily="34" charset="0"/>
                <a:ea typeface="Calibri" panose="020F0502020204030204" pitchFamily="34" charset="0"/>
                <a:cs typeface="Times New Roman" panose="02020603050405020304" pitchFamily="18" charset="0"/>
              </a:rPr>
              <a:t>Perbedaan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antara</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dirty="0" err="1">
                <a:latin typeface="Calibri" panose="020F0502020204030204" pitchFamily="34" charset="0"/>
                <a:ea typeface="Calibri" panose="020F0502020204030204" pitchFamily="34" charset="0"/>
                <a:cs typeface="Times New Roman" panose="02020603050405020304" pitchFamily="18" charset="0"/>
              </a:rPr>
              <a:t>Tujuan</a:t>
            </a:r>
            <a:r>
              <a:rPr lang="fi-FI" sz="3200" dirty="0">
                <a:latin typeface="Calibri" panose="020F0502020204030204" pitchFamily="34" charset="0"/>
                <a:ea typeface="Calibri" panose="020F0502020204030204" pitchFamily="34" charset="0"/>
                <a:cs typeface="Times New Roman" panose="02020603050405020304" pitchFamily="18" charset="0"/>
              </a:rPr>
              <a:t> </a:t>
            </a:r>
            <a:r>
              <a:rPr lang="fi-FI" sz="3200" dirty="0" err="1">
                <a:latin typeface="Calibri" panose="020F0502020204030204" pitchFamily="34" charset="0"/>
                <a:ea typeface="Calibri" panose="020F0502020204030204" pitchFamily="34" charset="0"/>
                <a:cs typeface="Times New Roman" panose="02020603050405020304" pitchFamily="18" charset="0"/>
              </a:rPr>
              <a:t>Pengukuran</a:t>
            </a:r>
            <a:r>
              <a:rPr lang="fi-FI" sz="3200" dirty="0">
                <a:latin typeface="Calibri" panose="020F0502020204030204" pitchFamily="34" charset="0"/>
                <a:ea typeface="Calibri" panose="020F0502020204030204" pitchFamily="34" charset="0"/>
                <a:cs typeface="Times New Roman" panose="02020603050405020304" pitchFamily="18" charset="0"/>
              </a:rPr>
              <a:t> </a:t>
            </a:r>
            <a:r>
              <a:rPr lang="fi-FI" sz="3200" dirty="0" err="1">
                <a:latin typeface="Calibri" panose="020F0502020204030204" pitchFamily="34" charset="0"/>
                <a:ea typeface="Calibri" panose="020F0502020204030204" pitchFamily="34" charset="0"/>
                <a:cs typeface="Times New Roman" panose="02020603050405020304" pitchFamily="18" charset="0"/>
              </a:rPr>
              <a:t>Kinerja</a:t>
            </a:r>
            <a:r>
              <a:rPr lang="fi-FI" sz="32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
        <p:nvSpPr>
          <p:cNvPr id="6" name="Content Placeholder 5">
            <a:extLst>
              <a:ext uri="{FF2B5EF4-FFF2-40B4-BE49-F238E27FC236}">
                <a16:creationId xmlns:a16="http://schemas.microsoft.com/office/drawing/2014/main" id="{33DA7B46-E592-40C7-91D7-A26B47A30C67}"/>
              </a:ext>
            </a:extLst>
          </p:cNvPr>
          <p:cNvSpPr>
            <a:spLocks noGrp="1"/>
          </p:cNvSpPr>
          <p:nvPr>
            <p:ph sz="half" idx="1"/>
          </p:nvPr>
        </p:nvSpPr>
        <p:spPr/>
        <p:txBody>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Umumnya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terbatas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internal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produksi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laba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rugi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arus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kas.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Fokusnya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pada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efisiensi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internal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pengendalian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Content Placeholder 6">
            <a:extLst>
              <a:ext uri="{FF2B5EF4-FFF2-40B4-BE49-F238E27FC236}">
                <a16:creationId xmlns:a16="http://schemas.microsoft.com/office/drawing/2014/main" id="{A7F42263-DE86-44BB-AC19-CD7982D365B2}"/>
              </a:ext>
            </a:extLst>
          </p:cNvPr>
          <p:cNvSpPr>
            <a:spLocks noGrp="1"/>
          </p:cNvSpPr>
          <p:nvPr>
            <p:ph sz="half" idx="2"/>
          </p:nvPr>
        </p:nvSpPr>
        <p:spPr/>
        <p:txBody>
          <a:bodyPr>
            <a:normAutofit lnSpcReduction="10000"/>
          </a:bodyPr>
          <a:lstStyle/>
          <a:p>
            <a:pPr marL="34290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Melibatkan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perubahan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pasar,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teknologi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baru</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kondisi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ekonomi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mengintegrasikan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internal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memberikan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perspektif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komprehensif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774AF259-0EA0-486A-A345-68549DF558C8}"/>
              </a:ext>
            </a:extLst>
          </p:cNvPr>
          <p:cNvSpPr>
            <a:spLocks noGrp="1"/>
          </p:cNvSpPr>
          <p:nvPr>
            <p:ph type="sldNum" sz="quarter" idx="12"/>
          </p:nvPr>
        </p:nvSpPr>
        <p:spPr/>
        <p:txBody>
          <a:bodyPr/>
          <a:lstStyle/>
          <a:p>
            <a:fld id="{03DC2DEF-D2FE-4B45-ABA4-9F153FD1C98A}" type="slidenum">
              <a:rPr lang="en-US" smtClean="0"/>
              <a:t>11</a:t>
            </a:fld>
            <a:endParaRPr lang="en-US" dirty="0"/>
          </a:p>
        </p:txBody>
      </p:sp>
      <p:pic>
        <p:nvPicPr>
          <p:cNvPr id="11" name="Picture Placeholder 12">
            <a:extLst>
              <a:ext uri="{FF2B5EF4-FFF2-40B4-BE49-F238E27FC236}">
                <a16:creationId xmlns:a16="http://schemas.microsoft.com/office/drawing/2014/main" id="{D38CA64A-11C5-4BD7-8A2D-E6D58794D6D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48757" t="-231" r="16551" b="231"/>
          <a:stretch/>
        </p:blipFill>
        <p:spPr>
          <a:xfrm>
            <a:off x="3967163" y="1233488"/>
            <a:ext cx="4257675" cy="5148262"/>
          </a:xfrm>
        </p:spPr>
      </p:pic>
    </p:spTree>
    <p:extLst>
      <p:ext uri="{BB962C8B-B14F-4D97-AF65-F5344CB8AC3E}">
        <p14:creationId xmlns:p14="http://schemas.microsoft.com/office/powerpoint/2010/main" val="3855896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51932C-7145-4FBD-B81D-9ADC42401B87}"/>
              </a:ext>
            </a:extLst>
          </p:cNvPr>
          <p:cNvSpPr>
            <a:spLocks noGrp="1"/>
          </p:cNvSpPr>
          <p:nvPr>
            <p:ph type="title"/>
          </p:nvPr>
        </p:nvSpPr>
        <p:spPr>
          <a:xfrm>
            <a:off x="371475" y="260350"/>
            <a:ext cx="11520487" cy="973137"/>
          </a:xfrm>
        </p:spPr>
        <p:txBody>
          <a:bodyPr>
            <a:noAutofit/>
          </a:bodyPr>
          <a:lstStyle/>
          <a:p>
            <a:r>
              <a:rPr lang="fi-FI" sz="3200" b="1" dirty="0" err="1">
                <a:effectLst/>
                <a:latin typeface="Calibri" panose="020F0502020204030204" pitchFamily="34" charset="0"/>
                <a:ea typeface="Calibri" panose="020F0502020204030204" pitchFamily="34" charset="0"/>
                <a:cs typeface="Times New Roman" panose="02020603050405020304" pitchFamily="18" charset="0"/>
              </a:rPr>
              <a:t>Perbedaan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antara</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Penggunaan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Alat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Teknik</a:t>
            </a:r>
            <a:r>
              <a:rPr lang="fi-FI" sz="32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
        <p:nvSpPr>
          <p:cNvPr id="6" name="Content Placeholder 5">
            <a:extLst>
              <a:ext uri="{FF2B5EF4-FFF2-40B4-BE49-F238E27FC236}">
                <a16:creationId xmlns:a16="http://schemas.microsoft.com/office/drawing/2014/main" id="{33DA7B46-E592-40C7-91D7-A26B47A30C67}"/>
              </a:ext>
            </a:extLst>
          </p:cNvPr>
          <p:cNvSpPr>
            <a:spLocks noGrp="1"/>
          </p:cNvSpPr>
          <p:nvPr>
            <p:ph sz="half" idx="1"/>
          </p:nvPr>
        </p:nvSpPr>
        <p:spPr/>
        <p:txBody>
          <a:bodyPr>
            <a:normAutofit/>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20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b="1"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Menggunakan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alat-alat</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penganggaran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varians</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dan costing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err="1">
                <a:effectLst/>
                <a:latin typeface="Calibri" panose="020F0502020204030204" pitchFamily="34" charset="0"/>
                <a:ea typeface="Calibri" panose="020F0502020204030204" pitchFamily="34" charset="0"/>
                <a:cs typeface="Times New Roman" panose="02020603050405020304" pitchFamily="18" charset="0"/>
              </a:rPr>
              <a:t>misalnya</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full costing).</a:t>
            </a:r>
          </a:p>
        </p:txBody>
      </p:sp>
      <p:sp>
        <p:nvSpPr>
          <p:cNvPr id="7" name="Content Placeholder 6">
            <a:extLst>
              <a:ext uri="{FF2B5EF4-FFF2-40B4-BE49-F238E27FC236}">
                <a16:creationId xmlns:a16="http://schemas.microsoft.com/office/drawing/2014/main" id="{A7F42263-DE86-44BB-AC19-CD7982D365B2}"/>
              </a:ext>
            </a:extLst>
          </p:cNvPr>
          <p:cNvSpPr>
            <a:spLocks noGrp="1"/>
          </p:cNvSpPr>
          <p:nvPr>
            <p:ph sz="half" idx="2"/>
          </p:nvPr>
        </p:nvSpPr>
        <p:spPr/>
        <p:txBody>
          <a:bodyPr>
            <a:normAutofit lnSpcReduction="10000"/>
          </a:bodyPr>
          <a:lstStyle/>
          <a:p>
            <a:pPr marL="342900" indent="-342900">
              <a:lnSpc>
                <a:spcPct val="115000"/>
              </a:lnSpc>
              <a:spcBef>
                <a:spcPts val="0"/>
              </a:spcBef>
              <a:spcAft>
                <a:spcPts val="1000"/>
              </a:spcAft>
              <a:buSzPts val="1000"/>
              <a:buFont typeface="Symbol" panose="05050102010706020507" pitchFamily="18" charset="2"/>
              <a:buChar char=""/>
              <a:tabLst>
                <a:tab pos="457200" algn="l"/>
              </a:tabLst>
            </a:pPr>
            <a:r>
              <a:rPr lang="en-US" sz="19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Mengadopsi</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teknik-teknik</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maju</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Activity-Based Costing (ABC)</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Balanced Scorecard (BSC)</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Value Chain Analysis</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900" b="1" kern="100" dirty="0">
                <a:effectLst/>
                <a:latin typeface="Calibri" panose="020F0502020204030204" pitchFamily="34" charset="0"/>
                <a:ea typeface="Calibri" panose="020F0502020204030204" pitchFamily="34" charset="0"/>
                <a:cs typeface="Times New Roman" panose="02020603050405020304" pitchFamily="18" charset="0"/>
              </a:rPr>
              <a:t>Life Cycle Costing</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dirancang</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mendukung</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9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en-US" sz="19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Bef>
                <a:spcPts val="0"/>
              </a:spcBef>
              <a:spcAft>
                <a:spcPts val="1000"/>
              </a:spcAft>
              <a:buSzPts val="1000"/>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774AF259-0EA0-486A-A345-68549DF558C8}"/>
              </a:ext>
            </a:extLst>
          </p:cNvPr>
          <p:cNvSpPr>
            <a:spLocks noGrp="1"/>
          </p:cNvSpPr>
          <p:nvPr>
            <p:ph type="sldNum" sz="quarter" idx="12"/>
          </p:nvPr>
        </p:nvSpPr>
        <p:spPr/>
        <p:txBody>
          <a:bodyPr/>
          <a:lstStyle/>
          <a:p>
            <a:fld id="{03DC2DEF-D2FE-4B45-ABA4-9F153FD1C98A}" type="slidenum">
              <a:rPr lang="en-US" smtClean="0"/>
              <a:t>12</a:t>
            </a:fld>
            <a:endParaRPr lang="en-US" dirty="0"/>
          </a:p>
        </p:txBody>
      </p:sp>
      <p:pic>
        <p:nvPicPr>
          <p:cNvPr id="11" name="Picture Placeholder 12">
            <a:extLst>
              <a:ext uri="{FF2B5EF4-FFF2-40B4-BE49-F238E27FC236}">
                <a16:creationId xmlns:a16="http://schemas.microsoft.com/office/drawing/2014/main" id="{D38CA64A-11C5-4BD7-8A2D-E6D58794D6D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48757" t="-231" r="16551" b="231"/>
          <a:stretch/>
        </p:blipFill>
        <p:spPr>
          <a:xfrm>
            <a:off x="3967163" y="1233488"/>
            <a:ext cx="4257675" cy="5148262"/>
          </a:xfrm>
        </p:spPr>
      </p:pic>
    </p:spTree>
    <p:extLst>
      <p:ext uri="{BB962C8B-B14F-4D97-AF65-F5344CB8AC3E}">
        <p14:creationId xmlns:p14="http://schemas.microsoft.com/office/powerpoint/2010/main" val="904171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51932C-7145-4FBD-B81D-9ADC42401B87}"/>
              </a:ext>
            </a:extLst>
          </p:cNvPr>
          <p:cNvSpPr>
            <a:spLocks noGrp="1"/>
          </p:cNvSpPr>
          <p:nvPr>
            <p:ph type="title"/>
          </p:nvPr>
        </p:nvSpPr>
        <p:spPr>
          <a:xfrm>
            <a:off x="371475" y="260350"/>
            <a:ext cx="11520487" cy="973137"/>
          </a:xfrm>
        </p:spPr>
        <p:txBody>
          <a:bodyPr>
            <a:noAutofit/>
          </a:bodyPr>
          <a:lstStyle/>
          <a:p>
            <a:r>
              <a:rPr lang="fi-FI" sz="3200" b="1" dirty="0" err="1">
                <a:effectLst/>
                <a:latin typeface="Calibri" panose="020F0502020204030204" pitchFamily="34" charset="0"/>
                <a:ea typeface="Calibri" panose="020F0502020204030204" pitchFamily="34" charset="0"/>
                <a:cs typeface="Times New Roman" panose="02020603050405020304" pitchFamily="18" charset="0"/>
              </a:rPr>
              <a:t>Perbedaan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antara</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dirty="0" err="1">
                <a:latin typeface="Calibri" panose="020F0502020204030204" pitchFamily="34" charset="0"/>
                <a:ea typeface="Calibri" panose="020F0502020204030204" pitchFamily="34" charset="0"/>
                <a:cs typeface="Times New Roman" panose="02020603050405020304" pitchFamily="18" charset="0"/>
              </a:rPr>
              <a:t>Orientasi</a:t>
            </a:r>
            <a:r>
              <a:rPr lang="fi-FI" sz="3200" dirty="0">
                <a:latin typeface="Calibri" panose="020F0502020204030204" pitchFamily="34" charset="0"/>
                <a:ea typeface="Calibri" panose="020F0502020204030204" pitchFamily="34" charset="0"/>
                <a:cs typeface="Times New Roman" panose="02020603050405020304" pitchFamily="18" charset="0"/>
              </a:rPr>
              <a:t> </a:t>
            </a:r>
            <a:r>
              <a:rPr lang="fi-FI" sz="3200" dirty="0" err="1">
                <a:latin typeface="Calibri" panose="020F0502020204030204" pitchFamily="34" charset="0"/>
                <a:ea typeface="Calibri" panose="020F0502020204030204" pitchFamily="34" charset="0"/>
                <a:cs typeface="Times New Roman" panose="02020603050405020304" pitchFamily="18" charset="0"/>
              </a:rPr>
              <a:t>Terhadap</a:t>
            </a:r>
            <a:r>
              <a:rPr lang="fi-FI" sz="3200" dirty="0">
                <a:latin typeface="Calibri" panose="020F0502020204030204" pitchFamily="34" charset="0"/>
                <a:ea typeface="Calibri" panose="020F0502020204030204" pitchFamily="34" charset="0"/>
                <a:cs typeface="Times New Roman" panose="02020603050405020304" pitchFamily="18" charset="0"/>
              </a:rPr>
              <a:t> </a:t>
            </a:r>
            <a:r>
              <a:rPr lang="fi-FI" sz="3200" dirty="0" err="1">
                <a:latin typeface="Calibri" panose="020F0502020204030204" pitchFamily="34" charset="0"/>
                <a:ea typeface="Calibri" panose="020F0502020204030204" pitchFamily="34" charset="0"/>
                <a:cs typeface="Times New Roman" panose="02020603050405020304" pitchFamily="18" charset="0"/>
              </a:rPr>
              <a:t>nilai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
        <p:nvSpPr>
          <p:cNvPr id="6" name="Content Placeholder 5">
            <a:extLst>
              <a:ext uri="{FF2B5EF4-FFF2-40B4-BE49-F238E27FC236}">
                <a16:creationId xmlns:a16="http://schemas.microsoft.com/office/drawing/2014/main" id="{33DA7B46-E592-40C7-91D7-A26B47A30C67}"/>
              </a:ext>
            </a:extLst>
          </p:cNvPr>
          <p:cNvSpPr>
            <a:spLocks noGrp="1"/>
          </p:cNvSpPr>
          <p:nvPr>
            <p:ph sz="half" idx="1"/>
          </p:nvPr>
        </p:nvSpPr>
        <p:spPr/>
        <p:txBody>
          <a:bodyPr>
            <a:normAutofit/>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Cenderung</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fokus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pada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pelaporan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pengendalian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orientasi</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pada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efisiensi</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operasional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Content Placeholder 6">
            <a:extLst>
              <a:ext uri="{FF2B5EF4-FFF2-40B4-BE49-F238E27FC236}">
                <a16:creationId xmlns:a16="http://schemas.microsoft.com/office/drawing/2014/main" id="{A7F42263-DE86-44BB-AC19-CD7982D365B2}"/>
              </a:ext>
            </a:extLst>
          </p:cNvPr>
          <p:cNvSpPr>
            <a:spLocks noGrp="1"/>
          </p:cNvSpPr>
          <p:nvPr>
            <p:ph sz="half" idx="2"/>
          </p:nvPr>
        </p:nvSpPr>
        <p:spPr/>
        <p:txBody>
          <a:bodyPr>
            <a:normAutofit/>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berorientasi</a:t>
            </a:r>
            <a:r>
              <a:rPr lang="en-US" kern="100" dirty="0">
                <a:effectLst/>
                <a:latin typeface="Calibri" panose="020F0502020204030204" pitchFamily="34" charset="0"/>
                <a:ea typeface="Calibri" panose="020F0502020204030204" pitchFamily="34" charset="0"/>
                <a:cs typeface="Times New Roman" panose="02020603050405020304" pitchFamily="18" charset="0"/>
              </a:rPr>
              <a:t> pada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penciptaan</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nilai</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bagi</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pemangku</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kepentingan</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termasuk</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pemegang</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saham</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pelanggan</a:t>
            </a:r>
            <a:r>
              <a:rPr lang="en-US"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karyawan</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Ini</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mencakup</a:t>
            </a:r>
            <a:r>
              <a:rPr lang="fi-FI" kern="100" dirty="0">
                <a:effectLst/>
                <a:latin typeface="Calibri" panose="020F0502020204030204" pitchFamily="34" charset="0"/>
                <a:ea typeface="Calibri" panose="020F0502020204030204" pitchFamily="34" charset="0"/>
                <a:cs typeface="Times New Roman" panose="02020603050405020304" pitchFamily="18" charset="0"/>
              </a:rPr>
              <a:t> strategi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meningkatkan</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keunggulan</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kompetitif</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nilai</a:t>
            </a:r>
            <a:r>
              <a:rPr lang="fi-FI" kern="100" dirty="0">
                <a:effectLst/>
                <a:latin typeface="Calibri" panose="020F0502020204030204" pitchFamily="34" charset="0"/>
                <a:ea typeface="Calibri" panose="020F0502020204030204" pitchFamily="34" charset="0"/>
                <a:cs typeface="Times New Roman" panose="02020603050405020304" pitchFamily="18" charset="0"/>
              </a:rPr>
              <a:t> </a:t>
            </a:r>
            <a:r>
              <a:rPr lang="fi-FI" kern="100" dirty="0" err="1">
                <a:effectLst/>
                <a:latin typeface="Calibri" panose="020F0502020204030204" pitchFamily="34" charset="0"/>
                <a:ea typeface="Calibri" panose="020F0502020204030204" pitchFamily="34" charset="0"/>
                <a:cs typeface="Times New Roman" panose="02020603050405020304" pitchFamily="18" charset="0"/>
              </a:rPr>
              <a:t>merek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Bef>
                <a:spcPts val="0"/>
              </a:spcBef>
              <a:spcAft>
                <a:spcPts val="1000"/>
              </a:spcAft>
              <a:buSzPts val="1000"/>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774AF259-0EA0-486A-A345-68549DF558C8}"/>
              </a:ext>
            </a:extLst>
          </p:cNvPr>
          <p:cNvSpPr>
            <a:spLocks noGrp="1"/>
          </p:cNvSpPr>
          <p:nvPr>
            <p:ph type="sldNum" sz="quarter" idx="12"/>
          </p:nvPr>
        </p:nvSpPr>
        <p:spPr/>
        <p:txBody>
          <a:bodyPr/>
          <a:lstStyle/>
          <a:p>
            <a:fld id="{03DC2DEF-D2FE-4B45-ABA4-9F153FD1C98A}" type="slidenum">
              <a:rPr lang="en-US" smtClean="0"/>
              <a:t>13</a:t>
            </a:fld>
            <a:endParaRPr lang="en-US" dirty="0"/>
          </a:p>
        </p:txBody>
      </p:sp>
      <p:pic>
        <p:nvPicPr>
          <p:cNvPr id="11" name="Picture Placeholder 12">
            <a:extLst>
              <a:ext uri="{FF2B5EF4-FFF2-40B4-BE49-F238E27FC236}">
                <a16:creationId xmlns:a16="http://schemas.microsoft.com/office/drawing/2014/main" id="{D38CA64A-11C5-4BD7-8A2D-E6D58794D6D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48757" t="-231" r="16551" b="231"/>
          <a:stretch/>
        </p:blipFill>
        <p:spPr>
          <a:xfrm>
            <a:off x="3967163" y="1233488"/>
            <a:ext cx="4257675" cy="5148262"/>
          </a:xfrm>
        </p:spPr>
      </p:pic>
    </p:spTree>
    <p:extLst>
      <p:ext uri="{BB962C8B-B14F-4D97-AF65-F5344CB8AC3E}">
        <p14:creationId xmlns:p14="http://schemas.microsoft.com/office/powerpoint/2010/main" val="2672887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EF48F30-BEB4-44C7-9F35-3BBB61CF89AF}"/>
              </a:ext>
            </a:extLst>
          </p:cNvPr>
          <p:cNvSpPr>
            <a:spLocks noGrp="1"/>
          </p:cNvSpPr>
          <p:nvPr>
            <p:ph type="title"/>
          </p:nvPr>
        </p:nvSpPr>
        <p:spPr/>
        <p:txBody>
          <a:bodyPr/>
          <a:lstStyle/>
          <a:p>
            <a:r>
              <a:rPr lang="en-US" dirty="0" err="1"/>
              <a:t>Perspektif</a:t>
            </a:r>
            <a:r>
              <a:rPr lang="en-US" dirty="0"/>
              <a:t> </a:t>
            </a:r>
            <a:r>
              <a:rPr lang="en-US" dirty="0" err="1"/>
              <a:t>Teoritis</a:t>
            </a:r>
            <a:r>
              <a:rPr lang="en-US" dirty="0"/>
              <a:t> </a:t>
            </a:r>
          </a:p>
        </p:txBody>
      </p:sp>
      <p:sp>
        <p:nvSpPr>
          <p:cNvPr id="3" name="Slide Number Placeholder 2">
            <a:extLst>
              <a:ext uri="{FF2B5EF4-FFF2-40B4-BE49-F238E27FC236}">
                <a16:creationId xmlns:a16="http://schemas.microsoft.com/office/drawing/2014/main" id="{FE60433D-E380-4571-991C-16B6CE7A48BE}"/>
              </a:ext>
            </a:extLst>
          </p:cNvPr>
          <p:cNvSpPr>
            <a:spLocks noGrp="1"/>
          </p:cNvSpPr>
          <p:nvPr>
            <p:ph type="sldNum" sz="quarter" idx="12"/>
          </p:nvPr>
        </p:nvSpPr>
        <p:spPr/>
        <p:txBody>
          <a:bodyPr/>
          <a:lstStyle/>
          <a:p>
            <a:fld id="{03DC2DEF-D2FE-4B45-ABA4-9F153FD1C98A}" type="slidenum">
              <a:rPr lang="en-US" smtClean="0"/>
              <a:t>14</a:t>
            </a:fld>
            <a:endParaRPr lang="en-US" dirty="0"/>
          </a:p>
        </p:txBody>
      </p:sp>
      <p:sp>
        <p:nvSpPr>
          <p:cNvPr id="12" name="Text Placeholder 11">
            <a:extLst>
              <a:ext uri="{FF2B5EF4-FFF2-40B4-BE49-F238E27FC236}">
                <a16:creationId xmlns:a16="http://schemas.microsoft.com/office/drawing/2014/main" id="{4241C871-580D-4A29-A334-0208A8E479B9}"/>
              </a:ext>
            </a:extLst>
          </p:cNvPr>
          <p:cNvSpPr>
            <a:spLocks noGrp="1"/>
          </p:cNvSpPr>
          <p:nvPr>
            <p:ph type="body" sz="quarter" idx="3"/>
          </p:nvPr>
        </p:nvSpPr>
        <p:spPr/>
        <p:txBody>
          <a:bodyPr/>
          <a:lstStyle/>
          <a:p>
            <a:r>
              <a:rPr lang="en-US" dirty="0" err="1"/>
              <a:t>Pandangan</a:t>
            </a:r>
            <a:r>
              <a:rPr lang="en-US" dirty="0"/>
              <a:t> </a:t>
            </a:r>
            <a:r>
              <a:rPr lang="en-US" dirty="0" err="1"/>
              <a:t>hubungan</a:t>
            </a:r>
            <a:r>
              <a:rPr lang="en-US" dirty="0"/>
              <a:t> </a:t>
            </a:r>
            <a:r>
              <a:rPr lang="en-US" dirty="0" err="1"/>
              <a:t>manusia</a:t>
            </a:r>
            <a:endParaRPr lang="en-US" dirty="0"/>
          </a:p>
        </p:txBody>
      </p:sp>
      <p:sp>
        <p:nvSpPr>
          <p:cNvPr id="13" name="Content Placeholder 12">
            <a:extLst>
              <a:ext uri="{FF2B5EF4-FFF2-40B4-BE49-F238E27FC236}">
                <a16:creationId xmlns:a16="http://schemas.microsoft.com/office/drawing/2014/main" id="{0097C6D9-3930-4866-9E88-F17648880044}"/>
              </a:ext>
            </a:extLst>
          </p:cNvPr>
          <p:cNvSpPr>
            <a:spLocks noGrp="1"/>
          </p:cNvSpPr>
          <p:nvPr>
            <p:ph sz="quarter" idx="4"/>
          </p:nvPr>
        </p:nvSpPr>
        <p:spPr/>
        <p:txBody>
          <a:bodyPr/>
          <a:lstStyle/>
          <a:p>
            <a:r>
              <a:rPr lang="en-US" dirty="0" err="1"/>
              <a:t>Hubungan</a:t>
            </a:r>
            <a:r>
              <a:rPr lang="en-US" dirty="0"/>
              <a:t> </a:t>
            </a:r>
            <a:r>
              <a:rPr lang="en-US" dirty="0" err="1"/>
              <a:t>antar</a:t>
            </a:r>
            <a:r>
              <a:rPr lang="en-US" dirty="0"/>
              <a:t> </a:t>
            </a:r>
            <a:r>
              <a:rPr lang="en-US" dirty="0" err="1"/>
              <a:t>individu</a:t>
            </a:r>
            <a:r>
              <a:rPr lang="en-US" dirty="0"/>
              <a:t> di </a:t>
            </a:r>
            <a:r>
              <a:rPr lang="en-US" dirty="0" err="1"/>
              <a:t>dalam</a:t>
            </a:r>
            <a:r>
              <a:rPr lang="en-US" dirty="0"/>
              <a:t> </a:t>
            </a:r>
            <a:r>
              <a:rPr lang="en-US" dirty="0" err="1"/>
              <a:t>sebuah</a:t>
            </a:r>
            <a:r>
              <a:rPr lang="en-US" dirty="0"/>
              <a:t> </a:t>
            </a:r>
            <a:r>
              <a:rPr lang="en-US" dirty="0" err="1"/>
              <a:t>organisasi</a:t>
            </a:r>
            <a:r>
              <a:rPr lang="en-US" dirty="0"/>
              <a:t> </a:t>
            </a:r>
            <a:r>
              <a:rPr lang="en-US" dirty="0" err="1"/>
              <a:t>berpengaruh</a:t>
            </a:r>
            <a:r>
              <a:rPr lang="en-US" dirty="0"/>
              <a:t> </a:t>
            </a:r>
            <a:r>
              <a:rPr lang="en-US" dirty="0" err="1"/>
              <a:t>terhadap</a:t>
            </a:r>
            <a:r>
              <a:rPr lang="en-US" dirty="0"/>
              <a:t> </a:t>
            </a:r>
            <a:r>
              <a:rPr lang="en-US" dirty="0" err="1"/>
              <a:t>kinerja</a:t>
            </a:r>
            <a:r>
              <a:rPr lang="en-US" dirty="0"/>
              <a:t> </a:t>
            </a:r>
            <a:r>
              <a:rPr lang="en-US" dirty="0" err="1"/>
              <a:t>organisasi</a:t>
            </a:r>
            <a:r>
              <a:rPr lang="en-US" dirty="0"/>
              <a:t> </a:t>
            </a:r>
            <a:r>
              <a:rPr lang="en-US" dirty="0" err="1"/>
              <a:t>secara</a:t>
            </a:r>
            <a:r>
              <a:rPr lang="en-US" dirty="0"/>
              <a:t> </a:t>
            </a:r>
            <a:r>
              <a:rPr lang="en-US" dirty="0" err="1"/>
              <a:t>keseluruhan</a:t>
            </a:r>
            <a:endParaRPr lang="en-US" dirty="0"/>
          </a:p>
        </p:txBody>
      </p:sp>
      <p:sp>
        <p:nvSpPr>
          <p:cNvPr id="10" name="Text Placeholder 9">
            <a:extLst>
              <a:ext uri="{FF2B5EF4-FFF2-40B4-BE49-F238E27FC236}">
                <a16:creationId xmlns:a16="http://schemas.microsoft.com/office/drawing/2014/main" id="{41B8DC8C-1FD7-4773-B07E-7E4432766A4E}"/>
              </a:ext>
            </a:extLst>
          </p:cNvPr>
          <p:cNvSpPr>
            <a:spLocks noGrp="1"/>
          </p:cNvSpPr>
          <p:nvPr>
            <p:ph type="body" idx="1"/>
          </p:nvPr>
        </p:nvSpPr>
        <p:spPr/>
        <p:txBody>
          <a:bodyPr/>
          <a:lstStyle/>
          <a:p>
            <a:r>
              <a:rPr lang="en-US" dirty="0" err="1"/>
              <a:t>Teori</a:t>
            </a:r>
            <a:r>
              <a:rPr lang="en-US" dirty="0"/>
              <a:t> Teknis-</a:t>
            </a:r>
            <a:r>
              <a:rPr lang="en-US" dirty="0" err="1"/>
              <a:t>Rasional</a:t>
            </a:r>
            <a:endParaRPr lang="en-US" dirty="0"/>
          </a:p>
        </p:txBody>
      </p:sp>
      <p:sp>
        <p:nvSpPr>
          <p:cNvPr id="11" name="Content Placeholder 10">
            <a:extLst>
              <a:ext uri="{FF2B5EF4-FFF2-40B4-BE49-F238E27FC236}">
                <a16:creationId xmlns:a16="http://schemas.microsoft.com/office/drawing/2014/main" id="{2B253683-524F-46CF-BFCD-BFF6A7A920A7}"/>
              </a:ext>
            </a:extLst>
          </p:cNvPr>
          <p:cNvSpPr>
            <a:spLocks noGrp="1"/>
          </p:cNvSpPr>
          <p:nvPr>
            <p:ph sz="half" idx="2"/>
          </p:nvPr>
        </p:nvSpPr>
        <p:spPr/>
        <p:txBody>
          <a:bodyPr>
            <a:noAutofit/>
          </a:bodyPr>
          <a:lstStyle/>
          <a:p>
            <a:r>
              <a:rPr lang="en-US" dirty="0" err="1"/>
              <a:t>Teori</a:t>
            </a:r>
            <a:r>
              <a:rPr lang="en-US" dirty="0"/>
              <a:t> </a:t>
            </a:r>
            <a:r>
              <a:rPr lang="en-US" dirty="0" err="1"/>
              <a:t>ini</a:t>
            </a:r>
            <a:r>
              <a:rPr lang="en-US" dirty="0"/>
              <a:t> </a:t>
            </a:r>
            <a:r>
              <a:rPr lang="en-US" dirty="0" err="1"/>
              <a:t>pertama</a:t>
            </a:r>
            <a:r>
              <a:rPr lang="en-US" dirty="0"/>
              <a:t> kali </a:t>
            </a:r>
            <a:r>
              <a:rPr lang="en-US" dirty="0" err="1"/>
              <a:t>dikemukakan</a:t>
            </a:r>
            <a:r>
              <a:rPr lang="en-US" dirty="0"/>
              <a:t> </a:t>
            </a:r>
            <a:r>
              <a:rPr lang="en-US" dirty="0" err="1"/>
              <a:t>dalam</a:t>
            </a:r>
            <a:r>
              <a:rPr lang="en-US" dirty="0"/>
              <a:t> </a:t>
            </a:r>
            <a:r>
              <a:rPr lang="en-US" dirty="0" err="1"/>
              <a:t>pandangan</a:t>
            </a:r>
            <a:r>
              <a:rPr lang="en-US" dirty="0"/>
              <a:t> </a:t>
            </a:r>
            <a:r>
              <a:rPr lang="en-US" dirty="0" err="1"/>
              <a:t>ekonomi</a:t>
            </a:r>
            <a:r>
              <a:rPr lang="en-US" dirty="0"/>
              <a:t> </a:t>
            </a:r>
            <a:r>
              <a:rPr lang="en-US" dirty="0" err="1"/>
              <a:t>neoklasik</a:t>
            </a:r>
            <a:r>
              <a:rPr lang="en-US" dirty="0"/>
              <a:t> yang </a:t>
            </a:r>
            <a:r>
              <a:rPr lang="en-US" dirty="0" err="1"/>
              <a:t>mengganggap</a:t>
            </a:r>
            <a:r>
              <a:rPr lang="en-US" dirty="0"/>
              <a:t> </a:t>
            </a:r>
            <a:r>
              <a:rPr lang="en-US" dirty="0" err="1"/>
              <a:t>bahwa</a:t>
            </a:r>
            <a:r>
              <a:rPr lang="en-US" dirty="0"/>
              <a:t> </a:t>
            </a:r>
            <a:r>
              <a:rPr lang="en-US" dirty="0" err="1"/>
              <a:t>akuntansi</a:t>
            </a:r>
            <a:r>
              <a:rPr lang="en-US" dirty="0"/>
              <a:t> </a:t>
            </a:r>
            <a:r>
              <a:rPr lang="en-US" dirty="0" err="1"/>
              <a:t>merupakan</a:t>
            </a:r>
            <a:r>
              <a:rPr lang="en-US" dirty="0"/>
              <a:t> </a:t>
            </a:r>
            <a:r>
              <a:rPr lang="en-US" dirty="0" err="1"/>
              <a:t>sebuah</a:t>
            </a:r>
            <a:r>
              <a:rPr lang="en-US" dirty="0"/>
              <a:t> </a:t>
            </a:r>
            <a:r>
              <a:rPr lang="en-US" dirty="0" err="1"/>
              <a:t>alat</a:t>
            </a:r>
            <a:r>
              <a:rPr lang="en-US" dirty="0"/>
              <a:t> </a:t>
            </a:r>
            <a:r>
              <a:rPr lang="en-US" dirty="0" err="1"/>
              <a:t>dalam</a:t>
            </a:r>
            <a:r>
              <a:rPr lang="en-US" dirty="0"/>
              <a:t> </a:t>
            </a:r>
            <a:r>
              <a:rPr lang="en-US" dirty="0" err="1"/>
              <a:t>pengambilan</a:t>
            </a:r>
            <a:r>
              <a:rPr lang="en-US" dirty="0"/>
              <a:t> Keputusan yang </a:t>
            </a:r>
            <a:r>
              <a:rPr lang="en-US" dirty="0" err="1"/>
              <a:t>membantu</a:t>
            </a:r>
            <a:r>
              <a:rPr lang="en-US" dirty="0"/>
              <a:t> Perusahaan </a:t>
            </a:r>
            <a:r>
              <a:rPr lang="en-US" dirty="0" err="1"/>
              <a:t>dalam</a:t>
            </a:r>
            <a:r>
              <a:rPr lang="en-US" dirty="0"/>
              <a:t> </a:t>
            </a:r>
            <a:r>
              <a:rPr lang="en-US" dirty="0" err="1"/>
              <a:t>pencapaian</a:t>
            </a:r>
            <a:r>
              <a:rPr lang="en-US" dirty="0"/>
              <a:t> </a:t>
            </a:r>
            <a:r>
              <a:rPr lang="en-US" dirty="0" err="1"/>
              <a:t>tujuannya</a:t>
            </a:r>
            <a:r>
              <a:rPr lang="en-US" sz="2400" dirty="0"/>
              <a:t>.</a:t>
            </a:r>
          </a:p>
          <a:p>
            <a:r>
              <a:rPr lang="en-US" dirty="0" err="1"/>
              <a:t>Contoh</a:t>
            </a:r>
            <a:r>
              <a:rPr lang="en-US" dirty="0"/>
              <a:t> </a:t>
            </a:r>
            <a:r>
              <a:rPr lang="en-US" dirty="0" err="1"/>
              <a:t>penganggaran</a:t>
            </a:r>
            <a:endParaRPr lang="en-US" dirty="0"/>
          </a:p>
        </p:txBody>
      </p:sp>
      <p:pic>
        <p:nvPicPr>
          <p:cNvPr id="17" name="Picture Placeholder 16">
            <a:extLst>
              <a:ext uri="{FF2B5EF4-FFF2-40B4-BE49-F238E27FC236}">
                <a16:creationId xmlns:a16="http://schemas.microsoft.com/office/drawing/2014/main" id="{38B0024B-0AD8-4DDB-8486-A9BD3A8E9FA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371476" y="1593851"/>
            <a:ext cx="5582064" cy="1929569"/>
          </a:xfrm>
        </p:spPr>
      </p:pic>
      <p:pic>
        <p:nvPicPr>
          <p:cNvPr id="19" name="Picture Placeholder 18">
            <a:extLst>
              <a:ext uri="{FF2B5EF4-FFF2-40B4-BE49-F238E27FC236}">
                <a16:creationId xmlns:a16="http://schemas.microsoft.com/office/drawing/2014/main" id="{18D1195C-D9D4-4994-BAD9-68AA2C2BD35A}"/>
              </a:ext>
              <a:ext uri="{C183D7F6-B498-43B3-948B-1728B52AA6E4}">
                <adec:decorative xmlns:adec="http://schemas.microsoft.com/office/drawing/2017/decorative" val="1"/>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54969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EF48F30-BEB4-44C7-9F35-3BBB61CF89AF}"/>
              </a:ext>
            </a:extLst>
          </p:cNvPr>
          <p:cNvSpPr>
            <a:spLocks noGrp="1"/>
          </p:cNvSpPr>
          <p:nvPr>
            <p:ph type="title"/>
          </p:nvPr>
        </p:nvSpPr>
        <p:spPr/>
        <p:txBody>
          <a:bodyPr/>
          <a:lstStyle/>
          <a:p>
            <a:r>
              <a:rPr lang="en-US" dirty="0" err="1"/>
              <a:t>Perspektif</a:t>
            </a:r>
            <a:r>
              <a:rPr lang="en-US" dirty="0"/>
              <a:t> </a:t>
            </a:r>
            <a:r>
              <a:rPr lang="en-US" dirty="0" err="1"/>
              <a:t>Teoritis</a:t>
            </a:r>
            <a:r>
              <a:rPr lang="en-US" dirty="0"/>
              <a:t> </a:t>
            </a:r>
          </a:p>
        </p:txBody>
      </p:sp>
      <p:sp>
        <p:nvSpPr>
          <p:cNvPr id="3" name="Slide Number Placeholder 2">
            <a:extLst>
              <a:ext uri="{FF2B5EF4-FFF2-40B4-BE49-F238E27FC236}">
                <a16:creationId xmlns:a16="http://schemas.microsoft.com/office/drawing/2014/main" id="{FE60433D-E380-4571-991C-16B6CE7A48BE}"/>
              </a:ext>
            </a:extLst>
          </p:cNvPr>
          <p:cNvSpPr>
            <a:spLocks noGrp="1"/>
          </p:cNvSpPr>
          <p:nvPr>
            <p:ph type="sldNum" sz="quarter" idx="12"/>
          </p:nvPr>
        </p:nvSpPr>
        <p:spPr/>
        <p:txBody>
          <a:bodyPr/>
          <a:lstStyle/>
          <a:p>
            <a:fld id="{03DC2DEF-D2FE-4B45-ABA4-9F153FD1C98A}" type="slidenum">
              <a:rPr lang="en-US" smtClean="0"/>
              <a:t>15</a:t>
            </a:fld>
            <a:endParaRPr lang="en-US" dirty="0"/>
          </a:p>
        </p:txBody>
      </p:sp>
      <p:sp>
        <p:nvSpPr>
          <p:cNvPr id="12" name="Text Placeholder 11">
            <a:extLst>
              <a:ext uri="{FF2B5EF4-FFF2-40B4-BE49-F238E27FC236}">
                <a16:creationId xmlns:a16="http://schemas.microsoft.com/office/drawing/2014/main" id="{4241C871-580D-4A29-A334-0208A8E479B9}"/>
              </a:ext>
            </a:extLst>
          </p:cNvPr>
          <p:cNvSpPr>
            <a:spLocks noGrp="1"/>
          </p:cNvSpPr>
          <p:nvPr>
            <p:ph type="body" sz="quarter" idx="3"/>
          </p:nvPr>
        </p:nvSpPr>
        <p:spPr/>
        <p:txBody>
          <a:bodyPr/>
          <a:lstStyle/>
          <a:p>
            <a:r>
              <a:rPr lang="en-US" dirty="0" err="1"/>
              <a:t>Teori</a:t>
            </a:r>
            <a:r>
              <a:rPr lang="en-US" dirty="0"/>
              <a:t> </a:t>
            </a:r>
            <a:r>
              <a:rPr lang="en-US" dirty="0" err="1"/>
              <a:t>Keagenan</a:t>
            </a:r>
            <a:endParaRPr lang="en-US" dirty="0"/>
          </a:p>
        </p:txBody>
      </p:sp>
      <p:sp>
        <p:nvSpPr>
          <p:cNvPr id="13" name="Content Placeholder 12">
            <a:extLst>
              <a:ext uri="{FF2B5EF4-FFF2-40B4-BE49-F238E27FC236}">
                <a16:creationId xmlns:a16="http://schemas.microsoft.com/office/drawing/2014/main" id="{0097C6D9-3930-4866-9E88-F17648880044}"/>
              </a:ext>
            </a:extLst>
          </p:cNvPr>
          <p:cNvSpPr>
            <a:spLocks noGrp="1"/>
          </p:cNvSpPr>
          <p:nvPr>
            <p:ph sz="quarter" idx="4"/>
          </p:nvPr>
        </p:nvSpPr>
        <p:spPr/>
        <p:txBody>
          <a:bodyPr/>
          <a:lstStyle/>
          <a:p>
            <a:r>
              <a:rPr lang="en-US" dirty="0" err="1"/>
              <a:t>Termasuk</a:t>
            </a:r>
            <a:r>
              <a:rPr lang="en-US" dirty="0"/>
              <a:t> salah </a:t>
            </a:r>
            <a:r>
              <a:rPr lang="en-US" dirty="0" err="1"/>
              <a:t>satu</a:t>
            </a:r>
            <a:r>
              <a:rPr lang="en-US" dirty="0"/>
              <a:t> </a:t>
            </a:r>
            <a:r>
              <a:rPr lang="en-US" dirty="0" err="1"/>
              <a:t>teori</a:t>
            </a:r>
            <a:r>
              <a:rPr lang="en-US" dirty="0"/>
              <a:t> yang </a:t>
            </a:r>
            <a:r>
              <a:rPr lang="en-US" dirty="0" err="1"/>
              <a:t>berkembang</a:t>
            </a:r>
            <a:r>
              <a:rPr lang="en-US" dirty="0"/>
              <a:t> </a:t>
            </a:r>
            <a:r>
              <a:rPr lang="en-US" dirty="0" err="1"/>
              <a:t>dalam</a:t>
            </a:r>
            <a:r>
              <a:rPr lang="en-US" dirty="0"/>
              <a:t> </a:t>
            </a:r>
            <a:r>
              <a:rPr lang="en-US" dirty="0" err="1"/>
              <a:t>akuntansi</a:t>
            </a:r>
            <a:r>
              <a:rPr lang="en-US" dirty="0"/>
              <a:t> </a:t>
            </a:r>
            <a:r>
              <a:rPr lang="en-US" dirty="0" err="1"/>
              <a:t>manajemen</a:t>
            </a:r>
            <a:r>
              <a:rPr lang="en-US" dirty="0"/>
              <a:t> </a:t>
            </a:r>
            <a:r>
              <a:rPr lang="en-US" dirty="0" err="1"/>
              <a:t>berkaitan</a:t>
            </a:r>
            <a:r>
              <a:rPr lang="en-US" dirty="0"/>
              <a:t> </a:t>
            </a:r>
            <a:r>
              <a:rPr lang="en-US" dirty="0" err="1"/>
              <a:t>dengan</a:t>
            </a:r>
            <a:r>
              <a:rPr lang="en-US" dirty="0"/>
              <a:t> </a:t>
            </a:r>
            <a:r>
              <a:rPr lang="en-US" dirty="0" err="1"/>
              <a:t>pendelegasian</a:t>
            </a:r>
            <a:r>
              <a:rPr lang="en-US" dirty="0"/>
              <a:t> </a:t>
            </a:r>
            <a:r>
              <a:rPr lang="en-US" dirty="0" err="1"/>
              <a:t>wewenang</a:t>
            </a:r>
            <a:r>
              <a:rPr lang="en-US" dirty="0"/>
              <a:t> </a:t>
            </a:r>
            <a:r>
              <a:rPr lang="en-US" dirty="0" err="1"/>
              <a:t>dari</a:t>
            </a:r>
            <a:r>
              <a:rPr lang="en-US" dirty="0"/>
              <a:t> principal </a:t>
            </a:r>
            <a:r>
              <a:rPr lang="en-US" dirty="0" err="1"/>
              <a:t>kepada</a:t>
            </a:r>
            <a:r>
              <a:rPr lang="en-US" dirty="0"/>
              <a:t> agent. </a:t>
            </a:r>
          </a:p>
          <a:p>
            <a:r>
              <a:rPr lang="en-US" dirty="0" err="1"/>
              <a:t>Potensi</a:t>
            </a:r>
            <a:r>
              <a:rPr lang="en-US" dirty="0"/>
              <a:t> </a:t>
            </a:r>
            <a:r>
              <a:rPr lang="en-US" dirty="0" err="1"/>
              <a:t>masalah</a:t>
            </a:r>
            <a:r>
              <a:rPr lang="en-US" dirty="0"/>
              <a:t> </a:t>
            </a:r>
            <a:r>
              <a:rPr lang="en-US" dirty="0" err="1"/>
              <a:t>ini</a:t>
            </a:r>
            <a:r>
              <a:rPr lang="en-US" dirty="0"/>
              <a:t> </a:t>
            </a:r>
            <a:r>
              <a:rPr lang="en-US" dirty="0" err="1"/>
              <a:t>tidak</a:t>
            </a:r>
            <a:r>
              <a:rPr lang="en-US" dirty="0"/>
              <a:t> </a:t>
            </a:r>
            <a:r>
              <a:rPr lang="en-US" dirty="0" err="1"/>
              <a:t>dapat</a:t>
            </a:r>
            <a:r>
              <a:rPr lang="en-US" dirty="0"/>
              <a:t> </a:t>
            </a:r>
            <a:r>
              <a:rPr lang="en-US" dirty="0" err="1"/>
              <a:t>dihindari</a:t>
            </a:r>
            <a:r>
              <a:rPr lang="en-US" dirty="0"/>
              <a:t>.</a:t>
            </a:r>
          </a:p>
        </p:txBody>
      </p:sp>
      <p:sp>
        <p:nvSpPr>
          <p:cNvPr id="10" name="Text Placeholder 9">
            <a:extLst>
              <a:ext uri="{FF2B5EF4-FFF2-40B4-BE49-F238E27FC236}">
                <a16:creationId xmlns:a16="http://schemas.microsoft.com/office/drawing/2014/main" id="{41B8DC8C-1FD7-4773-B07E-7E4432766A4E}"/>
              </a:ext>
            </a:extLst>
          </p:cNvPr>
          <p:cNvSpPr>
            <a:spLocks noGrp="1"/>
          </p:cNvSpPr>
          <p:nvPr>
            <p:ph type="body" idx="1"/>
          </p:nvPr>
        </p:nvSpPr>
        <p:spPr/>
        <p:txBody>
          <a:bodyPr/>
          <a:lstStyle/>
          <a:p>
            <a:r>
              <a:rPr lang="en-US" dirty="0" err="1"/>
              <a:t>Teori</a:t>
            </a:r>
            <a:r>
              <a:rPr lang="en-US" dirty="0"/>
              <a:t> </a:t>
            </a:r>
            <a:r>
              <a:rPr lang="en-US" dirty="0" err="1"/>
              <a:t>Kontigensi</a:t>
            </a:r>
            <a:endParaRPr lang="en-US" dirty="0"/>
          </a:p>
        </p:txBody>
      </p:sp>
      <p:sp>
        <p:nvSpPr>
          <p:cNvPr id="11" name="Content Placeholder 10">
            <a:extLst>
              <a:ext uri="{FF2B5EF4-FFF2-40B4-BE49-F238E27FC236}">
                <a16:creationId xmlns:a16="http://schemas.microsoft.com/office/drawing/2014/main" id="{2B253683-524F-46CF-BFCD-BFF6A7A920A7}"/>
              </a:ext>
            </a:extLst>
          </p:cNvPr>
          <p:cNvSpPr>
            <a:spLocks noGrp="1"/>
          </p:cNvSpPr>
          <p:nvPr>
            <p:ph sz="half" idx="2"/>
          </p:nvPr>
        </p:nvSpPr>
        <p:spPr/>
        <p:txBody>
          <a:bodyPr>
            <a:noAutofit/>
          </a:bodyPr>
          <a:lstStyle/>
          <a:p>
            <a:r>
              <a:rPr lang="en-US" dirty="0" err="1"/>
              <a:t>Organisasi</a:t>
            </a:r>
            <a:r>
              <a:rPr lang="en-US" dirty="0"/>
              <a:t> </a:t>
            </a:r>
            <a:r>
              <a:rPr lang="en-US" dirty="0" err="1"/>
              <a:t>dianggap</a:t>
            </a:r>
            <a:r>
              <a:rPr lang="en-US" dirty="0"/>
              <a:t> </a:t>
            </a:r>
            <a:r>
              <a:rPr lang="en-US" dirty="0" err="1"/>
              <a:t>tidak</a:t>
            </a:r>
            <a:r>
              <a:rPr lang="en-US" dirty="0"/>
              <a:t> </a:t>
            </a:r>
            <a:r>
              <a:rPr lang="en-US" dirty="0" err="1"/>
              <a:t>bersifat</a:t>
            </a:r>
            <a:r>
              <a:rPr lang="en-US" dirty="0"/>
              <a:t> </a:t>
            </a:r>
            <a:r>
              <a:rPr lang="en-US" dirty="0" err="1"/>
              <a:t>sama</a:t>
            </a:r>
            <a:r>
              <a:rPr lang="en-US" dirty="0"/>
              <a:t> </a:t>
            </a:r>
            <a:r>
              <a:rPr lang="en-US" dirty="0" err="1"/>
              <a:t>satu</a:t>
            </a:r>
            <a:r>
              <a:rPr lang="en-US" dirty="0"/>
              <a:t> </a:t>
            </a:r>
            <a:r>
              <a:rPr lang="en-US" dirty="0" err="1"/>
              <a:t>dengan</a:t>
            </a:r>
            <a:r>
              <a:rPr lang="en-US" dirty="0"/>
              <a:t> yang </a:t>
            </a:r>
            <a:r>
              <a:rPr lang="en-US" dirty="0" err="1"/>
              <a:t>lainnya</a:t>
            </a:r>
            <a:r>
              <a:rPr lang="en-US" dirty="0"/>
              <a:t>, masing –masing </a:t>
            </a:r>
            <a:r>
              <a:rPr lang="en-US" dirty="0" err="1"/>
              <a:t>memilik</a:t>
            </a:r>
            <a:r>
              <a:rPr lang="en-US" dirty="0"/>
              <a:t> factor yang </a:t>
            </a:r>
            <a:r>
              <a:rPr lang="en-US" dirty="0" err="1"/>
              <a:t>tergantung</a:t>
            </a:r>
            <a:r>
              <a:rPr lang="en-US" dirty="0"/>
              <a:t> pada </a:t>
            </a:r>
            <a:r>
              <a:rPr lang="en-US" dirty="0" err="1"/>
              <a:t>situasi</a:t>
            </a:r>
            <a:r>
              <a:rPr lang="en-US" dirty="0"/>
              <a:t> </a:t>
            </a:r>
            <a:r>
              <a:rPr lang="en-US" dirty="0" err="1"/>
              <a:t>tertentu</a:t>
            </a:r>
            <a:r>
              <a:rPr lang="en-US" dirty="0"/>
              <a:t> (Lawrence dan </a:t>
            </a:r>
            <a:r>
              <a:rPr lang="en-US" dirty="0" err="1"/>
              <a:t>lotsch</a:t>
            </a:r>
            <a:r>
              <a:rPr lang="en-US" dirty="0"/>
              <a:t>, 1967). </a:t>
            </a:r>
            <a:r>
              <a:rPr lang="en-US" dirty="0" err="1"/>
              <a:t>Tidak</a:t>
            </a:r>
            <a:r>
              <a:rPr lang="en-US" dirty="0"/>
              <a:t> </a:t>
            </a:r>
            <a:r>
              <a:rPr lang="en-US" dirty="0" err="1"/>
              <a:t>ada</a:t>
            </a:r>
            <a:r>
              <a:rPr lang="en-US" dirty="0"/>
              <a:t> </a:t>
            </a:r>
            <a:r>
              <a:rPr lang="en-US" dirty="0" err="1"/>
              <a:t>desain</a:t>
            </a:r>
            <a:r>
              <a:rPr lang="en-US" dirty="0"/>
              <a:t> </a:t>
            </a:r>
            <a:r>
              <a:rPr lang="en-US" dirty="0" err="1"/>
              <a:t>manajemen</a:t>
            </a:r>
            <a:r>
              <a:rPr lang="en-US" dirty="0"/>
              <a:t> yang </a:t>
            </a:r>
            <a:r>
              <a:rPr lang="en-US" dirty="0" err="1"/>
              <a:t>terbaik</a:t>
            </a:r>
            <a:r>
              <a:rPr lang="en-US" dirty="0"/>
              <a:t>.</a:t>
            </a:r>
          </a:p>
        </p:txBody>
      </p:sp>
      <p:pic>
        <p:nvPicPr>
          <p:cNvPr id="17" name="Picture Placeholder 16">
            <a:extLst>
              <a:ext uri="{FF2B5EF4-FFF2-40B4-BE49-F238E27FC236}">
                <a16:creationId xmlns:a16="http://schemas.microsoft.com/office/drawing/2014/main" id="{38B0024B-0AD8-4DDB-8486-A9BD3A8E9FA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371476" y="1593851"/>
            <a:ext cx="5582064" cy="1929569"/>
          </a:xfrm>
        </p:spPr>
      </p:pic>
      <p:pic>
        <p:nvPicPr>
          <p:cNvPr id="19" name="Picture Placeholder 18">
            <a:extLst>
              <a:ext uri="{FF2B5EF4-FFF2-40B4-BE49-F238E27FC236}">
                <a16:creationId xmlns:a16="http://schemas.microsoft.com/office/drawing/2014/main" id="{18D1195C-D9D4-4994-BAD9-68AA2C2BD35A}"/>
              </a:ext>
              <a:ext uri="{C183D7F6-B498-43B3-948B-1728B52AA6E4}">
                <adec:decorative xmlns:adec="http://schemas.microsoft.com/office/drawing/2017/decorative" val="1"/>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95904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EF48F30-BEB4-44C7-9F35-3BBB61CF89AF}"/>
              </a:ext>
            </a:extLst>
          </p:cNvPr>
          <p:cNvSpPr>
            <a:spLocks noGrp="1"/>
          </p:cNvSpPr>
          <p:nvPr>
            <p:ph type="title"/>
          </p:nvPr>
        </p:nvSpPr>
        <p:spPr/>
        <p:txBody>
          <a:bodyPr/>
          <a:lstStyle/>
          <a:p>
            <a:r>
              <a:rPr lang="en-US" dirty="0" err="1"/>
              <a:t>Perspektif</a:t>
            </a:r>
            <a:r>
              <a:rPr lang="en-US" dirty="0"/>
              <a:t> </a:t>
            </a:r>
            <a:r>
              <a:rPr lang="en-US" dirty="0" err="1"/>
              <a:t>Teoritis</a:t>
            </a:r>
            <a:r>
              <a:rPr lang="en-US" dirty="0"/>
              <a:t> </a:t>
            </a:r>
          </a:p>
        </p:txBody>
      </p:sp>
      <p:sp>
        <p:nvSpPr>
          <p:cNvPr id="3" name="Slide Number Placeholder 2">
            <a:extLst>
              <a:ext uri="{FF2B5EF4-FFF2-40B4-BE49-F238E27FC236}">
                <a16:creationId xmlns:a16="http://schemas.microsoft.com/office/drawing/2014/main" id="{FE60433D-E380-4571-991C-16B6CE7A48BE}"/>
              </a:ext>
            </a:extLst>
          </p:cNvPr>
          <p:cNvSpPr>
            <a:spLocks noGrp="1"/>
          </p:cNvSpPr>
          <p:nvPr>
            <p:ph type="sldNum" sz="quarter" idx="12"/>
          </p:nvPr>
        </p:nvSpPr>
        <p:spPr/>
        <p:txBody>
          <a:bodyPr/>
          <a:lstStyle/>
          <a:p>
            <a:fld id="{03DC2DEF-D2FE-4B45-ABA4-9F153FD1C98A}" type="slidenum">
              <a:rPr lang="en-US" smtClean="0"/>
              <a:t>16</a:t>
            </a:fld>
            <a:endParaRPr lang="en-US" dirty="0"/>
          </a:p>
        </p:txBody>
      </p:sp>
      <p:sp>
        <p:nvSpPr>
          <p:cNvPr id="12" name="Text Placeholder 11">
            <a:extLst>
              <a:ext uri="{FF2B5EF4-FFF2-40B4-BE49-F238E27FC236}">
                <a16:creationId xmlns:a16="http://schemas.microsoft.com/office/drawing/2014/main" id="{4241C871-580D-4A29-A334-0208A8E479B9}"/>
              </a:ext>
            </a:extLst>
          </p:cNvPr>
          <p:cNvSpPr>
            <a:spLocks noGrp="1"/>
          </p:cNvSpPr>
          <p:nvPr>
            <p:ph type="body" sz="quarter" idx="3"/>
          </p:nvPr>
        </p:nvSpPr>
        <p:spPr/>
        <p:txBody>
          <a:bodyPr/>
          <a:lstStyle/>
          <a:p>
            <a:r>
              <a:rPr lang="en-US" dirty="0" err="1"/>
              <a:t>Literatur</a:t>
            </a:r>
            <a:r>
              <a:rPr lang="en-US" dirty="0"/>
              <a:t> </a:t>
            </a:r>
            <a:r>
              <a:rPr lang="en-US" dirty="0" err="1"/>
              <a:t>Perubahan</a:t>
            </a:r>
            <a:r>
              <a:rPr lang="en-US" dirty="0"/>
              <a:t> </a:t>
            </a:r>
            <a:r>
              <a:rPr lang="en-US" dirty="0" err="1"/>
              <a:t>Organisasi</a:t>
            </a:r>
            <a:endParaRPr lang="en-US" dirty="0"/>
          </a:p>
        </p:txBody>
      </p:sp>
      <p:sp>
        <p:nvSpPr>
          <p:cNvPr id="13" name="Content Placeholder 12">
            <a:extLst>
              <a:ext uri="{FF2B5EF4-FFF2-40B4-BE49-F238E27FC236}">
                <a16:creationId xmlns:a16="http://schemas.microsoft.com/office/drawing/2014/main" id="{0097C6D9-3930-4866-9E88-F17648880044}"/>
              </a:ext>
            </a:extLst>
          </p:cNvPr>
          <p:cNvSpPr>
            <a:spLocks noGrp="1"/>
          </p:cNvSpPr>
          <p:nvPr>
            <p:ph sz="quarter" idx="4"/>
          </p:nvPr>
        </p:nvSpPr>
        <p:spPr/>
        <p:txBody>
          <a:bodyPr/>
          <a:lstStyle/>
          <a:p>
            <a:r>
              <a:rPr lang="en-US" dirty="0" err="1"/>
              <a:t>Perubahan</a:t>
            </a:r>
            <a:r>
              <a:rPr lang="en-US" dirty="0"/>
              <a:t> </a:t>
            </a:r>
            <a:r>
              <a:rPr lang="en-US" dirty="0" err="1"/>
              <a:t>merupakan</a:t>
            </a:r>
            <a:r>
              <a:rPr lang="en-US" dirty="0"/>
              <a:t> </a:t>
            </a:r>
            <a:r>
              <a:rPr lang="en-US" dirty="0" err="1"/>
              <a:t>hal</a:t>
            </a:r>
            <a:r>
              <a:rPr lang="en-US" dirty="0"/>
              <a:t> yang </a:t>
            </a:r>
            <a:r>
              <a:rPr lang="en-US" dirty="0" err="1"/>
              <a:t>tidak</a:t>
            </a:r>
            <a:r>
              <a:rPr lang="en-US" dirty="0"/>
              <a:t> </a:t>
            </a:r>
            <a:r>
              <a:rPr lang="en-US" dirty="0" err="1"/>
              <a:t>bisa</a:t>
            </a:r>
            <a:r>
              <a:rPr lang="en-US" dirty="0"/>
              <a:t> </a:t>
            </a:r>
            <a:r>
              <a:rPr lang="en-US" dirty="0" err="1"/>
              <a:t>dihindari</a:t>
            </a:r>
            <a:r>
              <a:rPr lang="en-US" dirty="0"/>
              <a:t> </a:t>
            </a:r>
            <a:r>
              <a:rPr lang="en-US" dirty="0" err="1"/>
              <a:t>dalam</a:t>
            </a:r>
            <a:r>
              <a:rPr lang="en-US" dirty="0"/>
              <a:t> </a:t>
            </a:r>
            <a:r>
              <a:rPr lang="en-US" dirty="0" err="1"/>
              <a:t>lingkungan</a:t>
            </a:r>
            <a:r>
              <a:rPr lang="en-US" dirty="0"/>
              <a:t> </a:t>
            </a:r>
            <a:r>
              <a:rPr lang="en-US" dirty="0" err="1"/>
              <a:t>bisnis</a:t>
            </a:r>
            <a:r>
              <a:rPr lang="en-US" dirty="0"/>
              <a:t>. </a:t>
            </a:r>
            <a:r>
              <a:rPr lang="en-US" dirty="0" err="1"/>
              <a:t>Organisasi</a:t>
            </a:r>
            <a:r>
              <a:rPr lang="en-US" dirty="0"/>
              <a:t> </a:t>
            </a:r>
            <a:r>
              <a:rPr lang="en-US" dirty="0" err="1"/>
              <a:t>harus</a:t>
            </a:r>
            <a:r>
              <a:rPr lang="en-US" dirty="0"/>
              <a:t> </a:t>
            </a:r>
            <a:r>
              <a:rPr lang="en-US" dirty="0" err="1"/>
              <a:t>beradaptasi</a:t>
            </a:r>
            <a:r>
              <a:rPr lang="en-US" dirty="0"/>
              <a:t> </a:t>
            </a:r>
            <a:r>
              <a:rPr lang="en-US" dirty="0" err="1"/>
              <a:t>supaya</a:t>
            </a:r>
            <a:r>
              <a:rPr lang="en-US" dirty="0"/>
              <a:t> </a:t>
            </a:r>
            <a:r>
              <a:rPr lang="en-US" dirty="0" err="1"/>
              <a:t>bisa</a:t>
            </a:r>
            <a:r>
              <a:rPr lang="en-US" dirty="0"/>
              <a:t> </a:t>
            </a:r>
            <a:r>
              <a:rPr lang="en-US" dirty="0" err="1"/>
              <a:t>bertahan</a:t>
            </a:r>
            <a:r>
              <a:rPr lang="en-US" dirty="0"/>
              <a:t> </a:t>
            </a:r>
            <a:r>
              <a:rPr lang="en-US" dirty="0" err="1"/>
              <a:t>dalam</a:t>
            </a:r>
            <a:r>
              <a:rPr lang="en-US" dirty="0"/>
              <a:t> </a:t>
            </a:r>
            <a:r>
              <a:rPr lang="en-US" dirty="0" err="1"/>
              <a:t>berbagai</a:t>
            </a:r>
            <a:r>
              <a:rPr lang="en-US" dirty="0"/>
              <a:t> </a:t>
            </a:r>
            <a:r>
              <a:rPr lang="en-US" dirty="0" err="1"/>
              <a:t>ancaman</a:t>
            </a:r>
            <a:r>
              <a:rPr lang="en-US" dirty="0"/>
              <a:t> </a:t>
            </a:r>
            <a:r>
              <a:rPr lang="en-US" dirty="0" err="1"/>
              <a:t>yag</a:t>
            </a:r>
            <a:r>
              <a:rPr lang="en-US" dirty="0"/>
              <a:t> </a:t>
            </a:r>
            <a:r>
              <a:rPr lang="en-US" dirty="0" err="1"/>
              <a:t>ada</a:t>
            </a:r>
            <a:r>
              <a:rPr lang="en-US" dirty="0"/>
              <a:t>..</a:t>
            </a:r>
          </a:p>
        </p:txBody>
      </p:sp>
      <p:sp>
        <p:nvSpPr>
          <p:cNvPr id="10" name="Text Placeholder 9">
            <a:extLst>
              <a:ext uri="{FF2B5EF4-FFF2-40B4-BE49-F238E27FC236}">
                <a16:creationId xmlns:a16="http://schemas.microsoft.com/office/drawing/2014/main" id="{41B8DC8C-1FD7-4773-B07E-7E4432766A4E}"/>
              </a:ext>
            </a:extLst>
          </p:cNvPr>
          <p:cNvSpPr>
            <a:spLocks noGrp="1"/>
          </p:cNvSpPr>
          <p:nvPr>
            <p:ph type="body" idx="1"/>
          </p:nvPr>
        </p:nvSpPr>
        <p:spPr/>
        <p:txBody>
          <a:bodyPr/>
          <a:lstStyle/>
          <a:p>
            <a:r>
              <a:rPr lang="en-US" dirty="0" err="1"/>
              <a:t>Pandangan</a:t>
            </a:r>
            <a:r>
              <a:rPr lang="en-US" dirty="0"/>
              <a:t> </a:t>
            </a:r>
            <a:r>
              <a:rPr lang="en-US" dirty="0" err="1"/>
              <a:t>Politik</a:t>
            </a:r>
            <a:r>
              <a:rPr lang="en-US" dirty="0"/>
              <a:t> Ekonomi</a:t>
            </a:r>
          </a:p>
        </p:txBody>
      </p:sp>
      <p:sp>
        <p:nvSpPr>
          <p:cNvPr id="11" name="Content Placeholder 10">
            <a:extLst>
              <a:ext uri="{FF2B5EF4-FFF2-40B4-BE49-F238E27FC236}">
                <a16:creationId xmlns:a16="http://schemas.microsoft.com/office/drawing/2014/main" id="{2B253683-524F-46CF-BFCD-BFF6A7A920A7}"/>
              </a:ext>
            </a:extLst>
          </p:cNvPr>
          <p:cNvSpPr>
            <a:spLocks noGrp="1"/>
          </p:cNvSpPr>
          <p:nvPr>
            <p:ph sz="half" idx="2"/>
          </p:nvPr>
        </p:nvSpPr>
        <p:spPr/>
        <p:txBody>
          <a:bodyPr>
            <a:noAutofit/>
          </a:bodyPr>
          <a:lstStyle/>
          <a:p>
            <a:r>
              <a:rPr lang="en-US" dirty="0" err="1"/>
              <a:t>Ketidakmampuan</a:t>
            </a:r>
            <a:r>
              <a:rPr lang="en-US" dirty="0"/>
              <a:t> </a:t>
            </a:r>
            <a:r>
              <a:rPr lang="en-US" dirty="0" err="1"/>
              <a:t>teori-teori</a:t>
            </a:r>
            <a:r>
              <a:rPr lang="en-US" dirty="0"/>
              <a:t> </a:t>
            </a:r>
            <a:r>
              <a:rPr lang="en-US" dirty="0" err="1"/>
              <a:t>sebelumnya</a:t>
            </a:r>
            <a:r>
              <a:rPr lang="en-US" dirty="0"/>
              <a:t> </a:t>
            </a:r>
            <a:r>
              <a:rPr lang="en-US" dirty="0" err="1"/>
              <a:t>dalam</a:t>
            </a:r>
            <a:r>
              <a:rPr lang="en-US" dirty="0"/>
              <a:t> </a:t>
            </a:r>
            <a:r>
              <a:rPr lang="en-US" dirty="0" err="1"/>
              <a:t>meninjau</a:t>
            </a:r>
            <a:r>
              <a:rPr lang="en-US" dirty="0"/>
              <a:t> </a:t>
            </a:r>
            <a:r>
              <a:rPr lang="en-US" dirty="0" err="1"/>
              <a:t>akuntansi</a:t>
            </a:r>
            <a:r>
              <a:rPr lang="en-US" dirty="0"/>
              <a:t> </a:t>
            </a:r>
            <a:r>
              <a:rPr lang="en-US" dirty="0" err="1"/>
              <a:t>manajemen</a:t>
            </a:r>
            <a:r>
              <a:rPr lang="en-US" dirty="0"/>
              <a:t> </a:t>
            </a:r>
            <a:r>
              <a:rPr lang="en-US" dirty="0" err="1"/>
              <a:t>dari</a:t>
            </a:r>
            <a:r>
              <a:rPr lang="en-US" dirty="0"/>
              <a:t> </a:t>
            </a:r>
            <a:r>
              <a:rPr lang="en-US" dirty="0" err="1"/>
              <a:t>sudut</a:t>
            </a:r>
            <a:r>
              <a:rPr lang="en-US" dirty="0"/>
              <a:t> </a:t>
            </a:r>
            <a:r>
              <a:rPr lang="en-US" dirty="0" err="1"/>
              <a:t>politik</a:t>
            </a:r>
            <a:r>
              <a:rPr lang="en-US" dirty="0"/>
              <a:t> </a:t>
            </a:r>
            <a:r>
              <a:rPr lang="en-US" dirty="0" err="1"/>
              <a:t>ekonomi</a:t>
            </a:r>
            <a:r>
              <a:rPr lang="en-US" dirty="0"/>
              <a:t>. </a:t>
            </a:r>
            <a:r>
              <a:rPr lang="en-US" dirty="0" err="1"/>
              <a:t>Konsep</a:t>
            </a:r>
            <a:r>
              <a:rPr lang="en-US" dirty="0"/>
              <a:t> </a:t>
            </a:r>
            <a:r>
              <a:rPr lang="en-US" dirty="0" err="1"/>
              <a:t>legitimasi</a:t>
            </a:r>
            <a:r>
              <a:rPr lang="en-US" dirty="0"/>
              <a:t> </a:t>
            </a:r>
            <a:r>
              <a:rPr lang="en-US" dirty="0" err="1"/>
              <a:t>merupakan</a:t>
            </a:r>
            <a:r>
              <a:rPr lang="en-US" dirty="0"/>
              <a:t> </a:t>
            </a:r>
            <a:r>
              <a:rPr lang="en-US" dirty="0" err="1"/>
              <a:t>aspek</a:t>
            </a:r>
            <a:r>
              <a:rPr lang="en-US" dirty="0"/>
              <a:t> yang </a:t>
            </a:r>
            <a:r>
              <a:rPr lang="en-US" dirty="0" err="1"/>
              <a:t>diperhatikan</a:t>
            </a:r>
            <a:r>
              <a:rPr lang="en-US" dirty="0"/>
              <a:t> </a:t>
            </a:r>
            <a:r>
              <a:rPr lang="en-US" dirty="0" err="1"/>
              <a:t>karena</a:t>
            </a:r>
            <a:r>
              <a:rPr lang="en-US" dirty="0"/>
              <a:t> </a:t>
            </a:r>
            <a:r>
              <a:rPr lang="en-US" dirty="0" err="1"/>
              <a:t>dalam</a:t>
            </a:r>
            <a:r>
              <a:rPr lang="en-US" dirty="0"/>
              <a:t> </a:t>
            </a:r>
            <a:r>
              <a:rPr lang="en-US" dirty="0" err="1"/>
              <a:t>pandangan</a:t>
            </a:r>
            <a:r>
              <a:rPr lang="en-US" dirty="0"/>
              <a:t>  </a:t>
            </a:r>
            <a:r>
              <a:rPr lang="en-US" dirty="0" err="1"/>
              <a:t>ini</a:t>
            </a:r>
            <a:r>
              <a:rPr lang="en-US" dirty="0"/>
              <a:t>, </a:t>
            </a:r>
            <a:r>
              <a:rPr lang="en-US" dirty="0" err="1"/>
              <a:t>organisasi</a:t>
            </a:r>
            <a:r>
              <a:rPr lang="en-US" dirty="0"/>
              <a:t> </a:t>
            </a:r>
            <a:r>
              <a:rPr lang="en-US" dirty="0" err="1"/>
              <a:t>merupakan</a:t>
            </a:r>
            <a:r>
              <a:rPr lang="en-US" dirty="0"/>
              <a:t> </a:t>
            </a:r>
            <a:r>
              <a:rPr lang="en-US" dirty="0" err="1"/>
              <a:t>institusi</a:t>
            </a:r>
            <a:r>
              <a:rPr lang="en-US" dirty="0"/>
              <a:t> yang </a:t>
            </a:r>
            <a:r>
              <a:rPr lang="en-US" dirty="0" err="1"/>
              <a:t>butuh</a:t>
            </a:r>
            <a:r>
              <a:rPr lang="en-US" dirty="0"/>
              <a:t> </a:t>
            </a:r>
            <a:r>
              <a:rPr lang="en-US" dirty="0" err="1"/>
              <a:t>pengakuan</a:t>
            </a:r>
            <a:endParaRPr lang="en-US" dirty="0"/>
          </a:p>
        </p:txBody>
      </p:sp>
      <p:pic>
        <p:nvPicPr>
          <p:cNvPr id="17" name="Picture Placeholder 16">
            <a:extLst>
              <a:ext uri="{FF2B5EF4-FFF2-40B4-BE49-F238E27FC236}">
                <a16:creationId xmlns:a16="http://schemas.microsoft.com/office/drawing/2014/main" id="{38B0024B-0AD8-4DDB-8486-A9BD3A8E9FA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371476" y="1593851"/>
            <a:ext cx="5582064" cy="1929569"/>
          </a:xfrm>
        </p:spPr>
      </p:pic>
      <p:pic>
        <p:nvPicPr>
          <p:cNvPr id="19" name="Picture Placeholder 18">
            <a:extLst>
              <a:ext uri="{FF2B5EF4-FFF2-40B4-BE49-F238E27FC236}">
                <a16:creationId xmlns:a16="http://schemas.microsoft.com/office/drawing/2014/main" id="{18D1195C-D9D4-4994-BAD9-68AA2C2BD35A}"/>
              </a:ext>
              <a:ext uri="{C183D7F6-B498-43B3-948B-1728B52AA6E4}">
                <adec:decorative xmlns:adec="http://schemas.microsoft.com/office/drawing/2017/decorative" val="1"/>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78605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C56F6876-F532-4396-8FC3-BEB43E626529}"/>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3" name="Slide Number Placeholder 2">
            <a:extLst>
              <a:ext uri="{FF2B5EF4-FFF2-40B4-BE49-F238E27FC236}">
                <a16:creationId xmlns:a16="http://schemas.microsoft.com/office/drawing/2014/main" id="{8D0BEB88-12D3-41F1-B6BA-706EF7480FD3}"/>
              </a:ext>
            </a:extLst>
          </p:cNvPr>
          <p:cNvSpPr>
            <a:spLocks noGrp="1"/>
          </p:cNvSpPr>
          <p:nvPr>
            <p:ph type="sldNum" sz="quarter" idx="4294967295"/>
          </p:nvPr>
        </p:nvSpPr>
        <p:spPr>
          <a:xfrm>
            <a:off x="11818938" y="6581775"/>
            <a:ext cx="373062" cy="206375"/>
          </a:xfrm>
        </p:spPr>
        <p:txBody>
          <a:bodyPr/>
          <a:lstStyle/>
          <a:p>
            <a:fld id="{03DC2DEF-D2FE-4B45-ABA4-9F153FD1C98A}" type="slidenum">
              <a:rPr lang="en-US" smtClean="0"/>
              <a:t>17</a:t>
            </a:fld>
            <a:endParaRPr lang="en-US" dirty="0"/>
          </a:p>
        </p:txBody>
      </p:sp>
      <p:sp>
        <p:nvSpPr>
          <p:cNvPr id="7" name="TextBox 6">
            <a:extLst>
              <a:ext uri="{FF2B5EF4-FFF2-40B4-BE49-F238E27FC236}">
                <a16:creationId xmlns:a16="http://schemas.microsoft.com/office/drawing/2014/main" id="{AD31C915-0C44-A972-6C78-F43003098823}"/>
              </a:ext>
            </a:extLst>
          </p:cNvPr>
          <p:cNvSpPr txBox="1"/>
          <p:nvPr/>
        </p:nvSpPr>
        <p:spPr>
          <a:xfrm>
            <a:off x="6291943" y="571500"/>
            <a:ext cx="5900057" cy="4801314"/>
          </a:xfrm>
          <a:prstGeom prst="rect">
            <a:avLst/>
          </a:prstGeom>
          <a:noFill/>
        </p:spPr>
        <p:txBody>
          <a:bodyPr wrap="square" rtlCol="0">
            <a:spAutoFit/>
          </a:bodyPr>
          <a:lstStyle/>
          <a:p>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Kesimpulan</a:t>
            </a:r>
            <a:r>
              <a:rPr lang="fi-FI" sz="2400" b="1" kern="100">
                <a:effectLst/>
                <a:latin typeface="Calibri" panose="020F0502020204030204" pitchFamily="34" charset="0"/>
                <a:ea typeface="Calibri" panose="020F0502020204030204" pitchFamily="34" charset="0"/>
                <a:cs typeface="Times New Roman" panose="02020603050405020304" pitchFamily="18" charset="0"/>
              </a:rPr>
              <a:t>:</a:t>
            </a:r>
            <a:r>
              <a:rPr lang="fi-FI" sz="2400" kern="100">
                <a:effectLst/>
                <a:latin typeface="Calibri" panose="020F0502020204030204" pitchFamily="34" charset="0"/>
                <a:ea typeface="Calibri" panose="020F0502020204030204" pitchFamily="34" charset="0"/>
                <a:cs typeface="Times New Roman" panose="02020603050405020304" pitchFamily="18" charset="0"/>
              </a:rPr>
              <a:t> </a:t>
            </a:r>
          </a:p>
          <a:p>
            <a:r>
              <a:rPr lang="fi-FI" sz="2400" kern="100">
                <a:effectLst/>
                <a:latin typeface="Calibri" panose="020F0502020204030204" pitchFamily="34" charset="0"/>
                <a:ea typeface="Calibri" panose="020F0502020204030204" pitchFamily="34" charset="0"/>
                <a:cs typeface="Times New Roman" panose="02020603050405020304" pitchFamily="18" charset="0"/>
              </a:rPr>
              <a:t>Akuntansi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muncul</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sebagai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evolusi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dari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memenuhi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kebutuhan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kompleks</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dinamis</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mempertimbangkan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faktor</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membantu</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adaptif</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tanggap</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terhadap</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perubahan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lingkungan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bisnis</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cepat</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serta</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lebih</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luas</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kern="100" dirty="0" err="1">
                <a:effectLst/>
                <a:latin typeface="Calibri" panose="020F0502020204030204" pitchFamily="34" charset="0"/>
                <a:ea typeface="Calibri" panose="020F0502020204030204" pitchFamily="34" charset="0"/>
                <a:cs typeface="Times New Roman" panose="02020603050405020304" pitchFamily="18" charset="0"/>
              </a:rPr>
              <a:t>berkelanjutan</a:t>
            </a:r>
            <a:r>
              <a:rPr lang="fi-FI" sz="24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49670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18B7855D-2DE6-49A4-BA98-97404403C66B}"/>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xfrm>
            <a:off x="7358743" y="823345"/>
            <a:ext cx="4615543" cy="5211309"/>
          </a:xfrm>
        </p:spPr>
      </p:pic>
      <p:sp>
        <p:nvSpPr>
          <p:cNvPr id="2" name="TextBox 1">
            <a:extLst>
              <a:ext uri="{FF2B5EF4-FFF2-40B4-BE49-F238E27FC236}">
                <a16:creationId xmlns:a16="http://schemas.microsoft.com/office/drawing/2014/main" id="{352F61F8-FB70-2904-20D6-2602DEE2398D}"/>
              </a:ext>
            </a:extLst>
          </p:cNvPr>
          <p:cNvSpPr txBox="1"/>
          <p:nvPr/>
        </p:nvSpPr>
        <p:spPr>
          <a:xfrm>
            <a:off x="535766" y="1188234"/>
            <a:ext cx="6074229" cy="4524315"/>
          </a:xfrm>
          <a:prstGeom prst="rect">
            <a:avLst/>
          </a:prstGeom>
          <a:noFill/>
        </p:spPr>
        <p:txBody>
          <a:bodyPr wrap="square" rtlCol="0">
            <a:spAutoFit/>
          </a:bodyPr>
          <a:lstStyle/>
          <a:p>
            <a:pPr marL="285750" indent="-285750">
              <a:buFont typeface="Arial" panose="020B0604020202020204" pitchFamily="34" charset="0"/>
              <a:buChar char="•"/>
            </a:pPr>
            <a:r>
              <a:rPr lang="en-US" b="0" i="0" dirty="0" err="1">
                <a:solidFill>
                  <a:srgbClr val="000000"/>
                </a:solidFill>
                <a:effectLst/>
                <a:latin typeface="+mj-lt"/>
              </a:rPr>
              <a:t>Akuntansi</a:t>
            </a:r>
            <a:r>
              <a:rPr lang="en-US" b="0" i="0" dirty="0">
                <a:solidFill>
                  <a:srgbClr val="000000"/>
                </a:solidFill>
                <a:effectLst/>
                <a:latin typeface="+mj-lt"/>
              </a:rPr>
              <a:t> </a:t>
            </a:r>
            <a:r>
              <a:rPr lang="en-US" b="0" i="0" dirty="0" err="1">
                <a:solidFill>
                  <a:srgbClr val="000000"/>
                </a:solidFill>
                <a:effectLst/>
                <a:latin typeface="+mj-lt"/>
              </a:rPr>
              <a:t>manajemen</a:t>
            </a:r>
            <a:r>
              <a:rPr lang="en-US" b="0" i="0" dirty="0">
                <a:solidFill>
                  <a:srgbClr val="000000"/>
                </a:solidFill>
                <a:effectLst/>
                <a:latin typeface="+mj-lt"/>
              </a:rPr>
              <a:t> </a:t>
            </a:r>
            <a:r>
              <a:rPr lang="en-US" b="0" i="0" dirty="0" err="1">
                <a:solidFill>
                  <a:srgbClr val="000000"/>
                </a:solidFill>
                <a:effectLst/>
                <a:latin typeface="+mj-lt"/>
              </a:rPr>
              <a:t>strategis</a:t>
            </a:r>
            <a:r>
              <a:rPr lang="en-US" b="0" i="0" dirty="0">
                <a:solidFill>
                  <a:srgbClr val="000000"/>
                </a:solidFill>
                <a:effectLst/>
                <a:latin typeface="+mj-lt"/>
              </a:rPr>
              <a:t> (SMA) </a:t>
            </a:r>
            <a:r>
              <a:rPr lang="en-US" b="0" i="0" dirty="0" err="1">
                <a:solidFill>
                  <a:srgbClr val="000000"/>
                </a:solidFill>
                <a:effectLst/>
                <a:latin typeface="+mj-lt"/>
              </a:rPr>
              <a:t>pertama</a:t>
            </a:r>
            <a:r>
              <a:rPr lang="en-US" b="0" i="0" dirty="0">
                <a:solidFill>
                  <a:srgbClr val="000000"/>
                </a:solidFill>
                <a:effectLst/>
                <a:latin typeface="+mj-lt"/>
              </a:rPr>
              <a:t> kali </a:t>
            </a:r>
            <a:r>
              <a:rPr lang="en-US" b="0" i="0" dirty="0" err="1">
                <a:solidFill>
                  <a:srgbClr val="000000"/>
                </a:solidFill>
                <a:effectLst/>
                <a:latin typeface="+mj-lt"/>
              </a:rPr>
              <a:t>dibahas</a:t>
            </a:r>
            <a:r>
              <a:rPr lang="en-US" b="0" i="0" dirty="0">
                <a:solidFill>
                  <a:srgbClr val="000000"/>
                </a:solidFill>
                <a:effectLst/>
                <a:latin typeface="+mj-lt"/>
              </a:rPr>
              <a:t> </a:t>
            </a:r>
            <a:r>
              <a:rPr lang="en-US" b="0" i="0" dirty="0" err="1">
                <a:solidFill>
                  <a:srgbClr val="000000"/>
                </a:solidFill>
                <a:effectLst/>
                <a:latin typeface="+mj-lt"/>
              </a:rPr>
              <a:t>dalam</a:t>
            </a:r>
            <a:r>
              <a:rPr lang="en-US" b="0" i="0" dirty="0">
                <a:solidFill>
                  <a:srgbClr val="000000"/>
                </a:solidFill>
                <a:effectLst/>
                <a:latin typeface="+mj-lt"/>
              </a:rPr>
              <a:t> </a:t>
            </a:r>
            <a:r>
              <a:rPr lang="en-US" b="0" i="0" dirty="0" err="1">
                <a:solidFill>
                  <a:srgbClr val="000000"/>
                </a:solidFill>
                <a:effectLst/>
                <a:latin typeface="+mj-lt"/>
              </a:rPr>
              <a:t>literatur</a:t>
            </a:r>
            <a:r>
              <a:rPr lang="en-US" b="0" i="0" dirty="0">
                <a:solidFill>
                  <a:srgbClr val="000000"/>
                </a:solidFill>
                <a:effectLst/>
                <a:latin typeface="+mj-lt"/>
              </a:rPr>
              <a:t> pada </a:t>
            </a:r>
            <a:r>
              <a:rPr lang="en-US" b="0" i="0" dirty="0" err="1">
                <a:solidFill>
                  <a:srgbClr val="000000"/>
                </a:solidFill>
                <a:effectLst/>
                <a:latin typeface="+mj-lt"/>
              </a:rPr>
              <a:t>akhir</a:t>
            </a:r>
            <a:r>
              <a:rPr lang="en-US" b="0" i="0" dirty="0">
                <a:solidFill>
                  <a:srgbClr val="000000"/>
                </a:solidFill>
                <a:effectLst/>
                <a:latin typeface="+mj-lt"/>
              </a:rPr>
              <a:t> </a:t>
            </a:r>
            <a:r>
              <a:rPr lang="en-US" b="0" i="0" dirty="0" err="1">
                <a:solidFill>
                  <a:srgbClr val="000000"/>
                </a:solidFill>
                <a:effectLst/>
                <a:latin typeface="+mj-lt"/>
              </a:rPr>
              <a:t>tahun</a:t>
            </a:r>
            <a:r>
              <a:rPr lang="en-US" b="0" i="0" dirty="0">
                <a:solidFill>
                  <a:srgbClr val="000000"/>
                </a:solidFill>
                <a:effectLst/>
                <a:latin typeface="+mj-lt"/>
              </a:rPr>
              <a:t> 1980-an </a:t>
            </a:r>
            <a:r>
              <a:rPr lang="en-US" b="0" i="0" dirty="0" err="1">
                <a:solidFill>
                  <a:srgbClr val="000000"/>
                </a:solidFill>
                <a:effectLst/>
                <a:latin typeface="+mj-lt"/>
              </a:rPr>
              <a:t>sebagai</a:t>
            </a:r>
            <a:r>
              <a:rPr lang="en-US" b="0" i="0" dirty="0">
                <a:solidFill>
                  <a:srgbClr val="000000"/>
                </a:solidFill>
                <a:effectLst/>
                <a:latin typeface="+mj-lt"/>
              </a:rPr>
              <a:t> </a:t>
            </a:r>
            <a:r>
              <a:rPr lang="en-US" b="0" i="0" dirty="0" err="1">
                <a:solidFill>
                  <a:srgbClr val="000000"/>
                </a:solidFill>
                <a:effectLst/>
                <a:latin typeface="+mj-lt"/>
              </a:rPr>
              <a:t>respons</a:t>
            </a:r>
            <a:r>
              <a:rPr lang="en-US" b="0" i="0" dirty="0">
                <a:solidFill>
                  <a:srgbClr val="000000"/>
                </a:solidFill>
                <a:effectLst/>
                <a:latin typeface="+mj-lt"/>
              </a:rPr>
              <a:t> </a:t>
            </a:r>
            <a:r>
              <a:rPr lang="en-US" b="0" i="0" dirty="0" err="1">
                <a:solidFill>
                  <a:srgbClr val="000000"/>
                </a:solidFill>
                <a:effectLst/>
                <a:latin typeface="+mj-lt"/>
              </a:rPr>
              <a:t>terhadap</a:t>
            </a:r>
            <a:r>
              <a:rPr lang="en-US" b="0" i="0" dirty="0">
                <a:solidFill>
                  <a:srgbClr val="000000"/>
                </a:solidFill>
                <a:effectLst/>
                <a:latin typeface="+mj-lt"/>
              </a:rPr>
              <a:t> </a:t>
            </a:r>
            <a:r>
              <a:rPr lang="en-US" b="0" i="0" dirty="0" err="1">
                <a:solidFill>
                  <a:srgbClr val="000000"/>
                </a:solidFill>
                <a:effectLst/>
                <a:latin typeface="+mj-lt"/>
              </a:rPr>
              <a:t>kekhawatiran</a:t>
            </a:r>
            <a:r>
              <a:rPr lang="en-US" b="0" i="0" dirty="0">
                <a:solidFill>
                  <a:srgbClr val="000000"/>
                </a:solidFill>
                <a:effectLst/>
                <a:latin typeface="+mj-lt"/>
              </a:rPr>
              <a:t> </a:t>
            </a:r>
            <a:r>
              <a:rPr lang="en-US" b="0" i="0" dirty="0" err="1">
                <a:solidFill>
                  <a:srgbClr val="000000"/>
                </a:solidFill>
                <a:effectLst/>
                <a:latin typeface="+mj-lt"/>
              </a:rPr>
              <a:t>tentang</a:t>
            </a:r>
            <a:r>
              <a:rPr lang="en-US" b="0" i="0" dirty="0">
                <a:solidFill>
                  <a:srgbClr val="000000"/>
                </a:solidFill>
                <a:effectLst/>
                <a:latin typeface="+mj-lt"/>
              </a:rPr>
              <a:t> </a:t>
            </a:r>
            <a:r>
              <a:rPr lang="en-US" b="0" i="0" dirty="0" err="1">
                <a:solidFill>
                  <a:srgbClr val="000000"/>
                </a:solidFill>
                <a:effectLst/>
                <a:latin typeface="+mj-lt"/>
              </a:rPr>
              <a:t>hilangnya</a:t>
            </a:r>
            <a:r>
              <a:rPr lang="en-US" b="0" i="0" dirty="0">
                <a:solidFill>
                  <a:srgbClr val="000000"/>
                </a:solidFill>
                <a:effectLst/>
                <a:latin typeface="+mj-lt"/>
              </a:rPr>
              <a:t> </a:t>
            </a:r>
            <a:r>
              <a:rPr lang="en-US" b="0" i="0" dirty="0" err="1">
                <a:solidFill>
                  <a:srgbClr val="000000"/>
                </a:solidFill>
                <a:effectLst/>
                <a:latin typeface="+mj-lt"/>
              </a:rPr>
              <a:t>relevansi</a:t>
            </a:r>
            <a:r>
              <a:rPr lang="en-US" b="0" i="0" dirty="0">
                <a:solidFill>
                  <a:srgbClr val="000000"/>
                </a:solidFill>
                <a:effectLst/>
                <a:latin typeface="+mj-lt"/>
              </a:rPr>
              <a:t> </a:t>
            </a:r>
            <a:r>
              <a:rPr lang="en-US" b="0" i="0" dirty="0" err="1">
                <a:solidFill>
                  <a:srgbClr val="000000"/>
                </a:solidFill>
                <a:effectLst/>
                <a:latin typeface="+mj-lt"/>
              </a:rPr>
              <a:t>akuntansi</a:t>
            </a:r>
            <a:r>
              <a:rPr lang="en-US" b="0" i="0" dirty="0">
                <a:solidFill>
                  <a:srgbClr val="000000"/>
                </a:solidFill>
                <a:effectLst/>
                <a:latin typeface="+mj-lt"/>
              </a:rPr>
              <a:t> </a:t>
            </a:r>
            <a:r>
              <a:rPr lang="en-US" b="0" i="0" dirty="0" err="1">
                <a:solidFill>
                  <a:srgbClr val="000000"/>
                </a:solidFill>
                <a:effectLst/>
                <a:latin typeface="+mj-lt"/>
              </a:rPr>
              <a:t>manajemen</a:t>
            </a:r>
            <a:r>
              <a:rPr lang="en-US" b="0" i="0" dirty="0">
                <a:solidFill>
                  <a:srgbClr val="000000"/>
                </a:solidFill>
                <a:effectLst/>
                <a:latin typeface="+mj-lt"/>
              </a:rPr>
              <a:t> </a:t>
            </a:r>
            <a:r>
              <a:rPr lang="en-US" b="0" i="0" dirty="0" err="1">
                <a:solidFill>
                  <a:srgbClr val="000000"/>
                </a:solidFill>
                <a:effectLst/>
                <a:latin typeface="+mj-lt"/>
              </a:rPr>
              <a:t>dalam</a:t>
            </a:r>
            <a:r>
              <a:rPr lang="en-US" b="0" i="0" dirty="0">
                <a:solidFill>
                  <a:srgbClr val="000000"/>
                </a:solidFill>
                <a:effectLst/>
                <a:latin typeface="+mj-lt"/>
              </a:rPr>
              <a:t> </a:t>
            </a:r>
            <a:r>
              <a:rPr lang="en-US" b="0" i="0" dirty="0" err="1">
                <a:solidFill>
                  <a:srgbClr val="000000"/>
                </a:solidFill>
                <a:effectLst/>
                <a:latin typeface="+mj-lt"/>
              </a:rPr>
              <a:t>praktik</a:t>
            </a:r>
            <a:r>
              <a:rPr lang="en-US" b="0" i="0" dirty="0">
                <a:solidFill>
                  <a:srgbClr val="000000"/>
                </a:solidFill>
                <a:effectLst/>
                <a:latin typeface="+mj-lt"/>
              </a:rPr>
              <a:t> </a:t>
            </a:r>
            <a:r>
              <a:rPr lang="en-US" b="0" i="0" dirty="0" err="1">
                <a:solidFill>
                  <a:srgbClr val="000000"/>
                </a:solidFill>
                <a:effectLst/>
                <a:latin typeface="+mj-lt"/>
              </a:rPr>
              <a:t>bisnis</a:t>
            </a:r>
            <a:r>
              <a:rPr lang="en-US" b="0" i="0" dirty="0">
                <a:solidFill>
                  <a:srgbClr val="000000"/>
                </a:solidFill>
                <a:effectLst/>
                <a:latin typeface="+mj-lt"/>
              </a:rPr>
              <a:t> (</a:t>
            </a:r>
            <a:r>
              <a:rPr lang="en-US" b="0" i="0" dirty="0" err="1">
                <a:solidFill>
                  <a:srgbClr val="000000"/>
                </a:solidFill>
                <a:effectLst/>
                <a:latin typeface="+mj-lt"/>
              </a:rPr>
              <a:t>Roslender</a:t>
            </a:r>
            <a:r>
              <a:rPr lang="en-US" b="0" i="0" dirty="0">
                <a:solidFill>
                  <a:srgbClr val="000000"/>
                </a:solidFill>
                <a:effectLst/>
                <a:latin typeface="+mj-lt"/>
              </a:rPr>
              <a:t> dan Hart, 2003).</a:t>
            </a:r>
          </a:p>
          <a:p>
            <a:pPr marL="285750" indent="-285750">
              <a:buFont typeface="Arial" panose="020B0604020202020204" pitchFamily="34" charset="0"/>
              <a:buChar char="•"/>
            </a:pPr>
            <a:endParaRPr lang="en-US" i="1" dirty="0">
              <a:solidFill>
                <a:srgbClr val="222222"/>
              </a:solidFill>
              <a:effectLst/>
              <a:latin typeface="+mj-lt"/>
              <a:ea typeface="Calibri" panose="020F0502020204030204" pitchFamily="34" charset="0"/>
            </a:endParaRPr>
          </a:p>
          <a:p>
            <a:pPr marL="285750" indent="-285750">
              <a:buFont typeface="Arial" panose="020B0604020202020204" pitchFamily="34" charset="0"/>
              <a:buChar char="•"/>
            </a:pPr>
            <a:r>
              <a:rPr lang="id-ID" i="1" dirty="0">
                <a:solidFill>
                  <a:srgbClr val="222222"/>
                </a:solidFill>
                <a:effectLst/>
                <a:latin typeface="+mj-lt"/>
                <a:ea typeface="Calibri" panose="020F0502020204030204" pitchFamily="34" charset="0"/>
              </a:rPr>
              <a:t>Strategic Management Accounting </a:t>
            </a:r>
            <a:r>
              <a:rPr lang="id-ID" dirty="0">
                <a:solidFill>
                  <a:srgbClr val="222222"/>
                </a:solidFill>
                <a:effectLst/>
                <a:latin typeface="+mj-lt"/>
                <a:ea typeface="Calibri" panose="020F0502020204030204" pitchFamily="34" charset="0"/>
              </a:rPr>
              <a:t>(SMA) salah satu dari berbagai teknik dan pendekatan baru dirancang untuk mengembalikan relevansi yang hilang dari akuntansi manajemen. Terutama di Inggris, dengan Bromwich sebagai salah satu pendukung akademis utamanya pada waktu itu.</a:t>
            </a:r>
            <a:endParaRPr lang="en-US" dirty="0">
              <a:solidFill>
                <a:srgbClr val="222222"/>
              </a:solidFill>
              <a:effectLst/>
              <a:latin typeface="+mj-lt"/>
              <a:ea typeface="Calibri" panose="020F0502020204030204" pitchFamily="34" charset="0"/>
            </a:endParaRPr>
          </a:p>
          <a:p>
            <a:pPr marL="285750" indent="-285750">
              <a:buFont typeface="Arial" panose="020B0604020202020204" pitchFamily="34" charset="0"/>
              <a:buChar char="•"/>
            </a:pPr>
            <a:endParaRPr lang="en-US" dirty="0">
              <a:solidFill>
                <a:srgbClr val="222222"/>
              </a:solidFill>
              <a:effectLst/>
              <a:latin typeface="+mj-lt"/>
              <a:ea typeface="Calibri" panose="020F0502020204030204" pitchFamily="34" charset="0"/>
            </a:endParaRPr>
          </a:p>
          <a:p>
            <a:pPr marL="285750" indent="-285750">
              <a:buFont typeface="Arial" panose="020B0604020202020204" pitchFamily="34" charset="0"/>
              <a:buChar char="•"/>
            </a:pPr>
            <a:r>
              <a:rPr lang="id-ID" dirty="0">
                <a:solidFill>
                  <a:srgbClr val="222222"/>
                </a:solidFill>
                <a:effectLst/>
                <a:latin typeface="+mj-lt"/>
                <a:ea typeface="Calibri" panose="020F0502020204030204" pitchFamily="34" charset="0"/>
              </a:rPr>
              <a:t>Istilah SMA memiliki sejarah yang lebih panjang, namun, telah diperkenalkan ke dalam akuntansi manajemen beberapa tahun sebelumnya oleh Simmonds (1981, 1982). </a:t>
            </a:r>
            <a:endParaRPr lang="en-US" dirty="0">
              <a:solidFill>
                <a:srgbClr val="222222"/>
              </a:solidFill>
              <a:effectLst/>
              <a:latin typeface="+mj-lt"/>
              <a:ea typeface="Calibri" panose="020F0502020204030204" pitchFamily="34" charset="0"/>
            </a:endParaRPr>
          </a:p>
          <a:p>
            <a:endParaRPr lang="en-US" dirty="0"/>
          </a:p>
        </p:txBody>
      </p:sp>
      <p:sp>
        <p:nvSpPr>
          <p:cNvPr id="3" name="TextBox 2">
            <a:extLst>
              <a:ext uri="{FF2B5EF4-FFF2-40B4-BE49-F238E27FC236}">
                <a16:creationId xmlns:a16="http://schemas.microsoft.com/office/drawing/2014/main" id="{795DC1A7-0E5D-5E2B-8E40-BD55A9C48B00}"/>
              </a:ext>
            </a:extLst>
          </p:cNvPr>
          <p:cNvSpPr txBox="1"/>
          <p:nvPr/>
        </p:nvSpPr>
        <p:spPr>
          <a:xfrm>
            <a:off x="516835" y="649357"/>
            <a:ext cx="4797287" cy="369332"/>
          </a:xfrm>
          <a:prstGeom prst="rect">
            <a:avLst/>
          </a:prstGeom>
          <a:noFill/>
        </p:spPr>
        <p:txBody>
          <a:bodyPr wrap="square" rtlCol="0">
            <a:spAutoFit/>
          </a:bodyPr>
          <a:lstStyle/>
          <a:p>
            <a:r>
              <a:rPr lang="en-US" b="1" dirty="0"/>
              <a:t>PENDAHULUAN</a:t>
            </a:r>
          </a:p>
        </p:txBody>
      </p:sp>
    </p:spTree>
    <p:extLst>
      <p:ext uri="{BB962C8B-B14F-4D97-AF65-F5344CB8AC3E}">
        <p14:creationId xmlns:p14="http://schemas.microsoft.com/office/powerpoint/2010/main" val="196070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253D32-8B7B-47D0-BB63-402C3DB9B549}"/>
              </a:ext>
            </a:extLst>
          </p:cNvPr>
          <p:cNvSpPr>
            <a:spLocks noGrp="1"/>
          </p:cNvSpPr>
          <p:nvPr>
            <p:ph type="title"/>
          </p:nvPr>
        </p:nvSpPr>
        <p:spPr>
          <a:xfrm>
            <a:off x="5492762" y="188601"/>
            <a:ext cx="5272764" cy="724330"/>
          </a:xfrm>
        </p:spPr>
        <p:txBody>
          <a:bodyPr/>
          <a:lstStyle/>
          <a:p>
            <a:pPr marR="0" lvl="0">
              <a:lnSpc>
                <a:spcPct val="115000"/>
              </a:lnSpc>
              <a:spcBef>
                <a:spcPts val="0"/>
              </a:spcBef>
              <a:spcAft>
                <a:spcPts val="1000"/>
              </a:spcAft>
              <a:tabLst>
                <a:tab pos="171450" algn="l"/>
              </a:tabLst>
            </a:pP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1D6EB617-E017-4B26-9576-8578E948979A}"/>
              </a:ext>
            </a:extLst>
          </p:cNvPr>
          <p:cNvSpPr>
            <a:spLocks noGrp="1"/>
          </p:cNvSpPr>
          <p:nvPr>
            <p:ph idx="1"/>
          </p:nvPr>
        </p:nvSpPr>
        <p:spPr>
          <a:xfrm>
            <a:off x="5996346" y="1178906"/>
            <a:ext cx="5895616" cy="4718311"/>
          </a:xfrm>
        </p:spPr>
        <p:txBody>
          <a:bodyPr>
            <a:normAutofit fontScale="85000" lnSpcReduction="20000"/>
          </a:bodyPr>
          <a:lstStyle/>
          <a:p>
            <a:pPr marL="0" marR="0" indent="0">
              <a:lnSpc>
                <a:spcPct val="115000"/>
              </a:lnSpc>
              <a:spcBef>
                <a:spcPts val="0"/>
              </a:spcBef>
              <a:spcAft>
                <a:spcPts val="0"/>
              </a:spcAft>
              <a:buNone/>
            </a:pP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Terdapat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tiga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suku kata di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kata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Strategi.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Akuntansi+Manajemen+Strategi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115000"/>
              </a:lnSpc>
              <a:spcBef>
                <a:spcPts val="0"/>
              </a:spcBef>
              <a:spcAft>
                <a:spcPts val="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proses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sistematis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mengidentifikasi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mengukur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mencatat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melaporkan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keuangan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berkaitan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suatu</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entitas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menyediakan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relevan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dapat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diandalkan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pemangku</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kepentingan</a:t>
            </a: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15000"/>
              </a:lnSpc>
              <a:spcBef>
                <a:spcPts val="0"/>
              </a:spcBef>
              <a:spcAft>
                <a:spcPts val="1000"/>
              </a:spcAf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proses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perencanaan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pengorganisasian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pengarahan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pengendalian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sumber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organisasi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tertentu</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secara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efektif</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efisien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melibatkan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penugasan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tugas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pengawasan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kinerja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memastikan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bahwa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semua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bagian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dari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organisasi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bekerja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sama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visi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misi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ditetapkan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a:lnSpc>
                <a:spcPct val="115000"/>
              </a:lnSpc>
              <a:spcBef>
                <a:spcPts val="0"/>
              </a:spcBef>
              <a:spcAft>
                <a:spcPts val="1000"/>
              </a:spcAft>
            </a:pP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Strategi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rencana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dirumuskan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sasaran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tertentu</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konteks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persaingan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lingkungan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bisnis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Strategi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mencakup</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pemilihan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alokasi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sumber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serta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pengembangan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rencana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akan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diambil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keunggulan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kompetitif</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10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a:lstStyle/>
          <a:p>
            <a:fld id="{03DC2DEF-D2FE-4B45-ABA4-9F153FD1C98A}" type="slidenum">
              <a:rPr lang="en-US" smtClean="0"/>
              <a:t>3</a:t>
            </a:fld>
            <a:endParaRPr lang="en-US" dirty="0"/>
          </a:p>
        </p:txBody>
      </p:sp>
      <p:pic>
        <p:nvPicPr>
          <p:cNvPr id="3" name="Picture 2">
            <a:extLst>
              <a:ext uri="{FF2B5EF4-FFF2-40B4-BE49-F238E27FC236}">
                <a16:creationId xmlns:a16="http://schemas.microsoft.com/office/drawing/2014/main" id="{72C911E4-92E2-0C42-90CE-520C0274EB1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5093" y="1656522"/>
            <a:ext cx="5037140" cy="3533509"/>
          </a:xfrm>
          <a:prstGeom prst="rect">
            <a:avLst/>
          </a:prstGeom>
        </p:spPr>
      </p:pic>
      <p:sp>
        <p:nvSpPr>
          <p:cNvPr id="5" name="TextBox 4">
            <a:extLst>
              <a:ext uri="{FF2B5EF4-FFF2-40B4-BE49-F238E27FC236}">
                <a16:creationId xmlns:a16="http://schemas.microsoft.com/office/drawing/2014/main" id="{50F15E00-BDF1-F819-C691-41BD645FDDC0}"/>
              </a:ext>
            </a:extLst>
          </p:cNvPr>
          <p:cNvSpPr txBox="1"/>
          <p:nvPr/>
        </p:nvSpPr>
        <p:spPr>
          <a:xfrm>
            <a:off x="1218520" y="6935170"/>
            <a:ext cx="5037140" cy="230832"/>
          </a:xfrm>
          <a:prstGeom prst="rect">
            <a:avLst/>
          </a:prstGeom>
          <a:noFill/>
        </p:spPr>
        <p:txBody>
          <a:bodyPr wrap="square" rtlCol="0">
            <a:spAutoFit/>
          </a:bodyPr>
          <a:lstStyle/>
          <a:p>
            <a:r>
              <a:rPr lang="en-US" sz="900">
                <a:hlinkClick r:id="rId3" tooltip="https://www.pngall.com/strategy-png/download/68300"/>
              </a:rPr>
              <a:t>This Photo</a:t>
            </a:r>
            <a:r>
              <a:rPr lang="en-US" sz="900"/>
              <a:t> by Unknown Author is licensed under </a:t>
            </a:r>
            <a:r>
              <a:rPr lang="en-US" sz="900">
                <a:hlinkClick r:id="rId4" tooltip="https://creativecommons.org/licenses/by-nc/3.0/"/>
              </a:rPr>
              <a:t>CC BY-NC</a:t>
            </a:r>
            <a:endParaRPr lang="en-US" sz="900"/>
          </a:p>
        </p:txBody>
      </p:sp>
    </p:spTree>
    <p:extLst>
      <p:ext uri="{BB962C8B-B14F-4D97-AF65-F5344CB8AC3E}">
        <p14:creationId xmlns:p14="http://schemas.microsoft.com/office/powerpoint/2010/main" val="1300311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253D32-8B7B-47D0-BB63-402C3DB9B549}"/>
              </a:ext>
            </a:extLst>
          </p:cNvPr>
          <p:cNvSpPr>
            <a:spLocks noGrp="1"/>
          </p:cNvSpPr>
          <p:nvPr>
            <p:ph type="title"/>
          </p:nvPr>
        </p:nvSpPr>
        <p:spPr>
          <a:xfrm>
            <a:off x="5492762" y="188601"/>
            <a:ext cx="5272764" cy="724330"/>
          </a:xfrm>
        </p:spPr>
        <p:txBody>
          <a:bodyPr/>
          <a:lstStyle/>
          <a:p>
            <a:pPr marR="0" lvl="0">
              <a:lnSpc>
                <a:spcPct val="115000"/>
              </a:lnSpc>
              <a:spcBef>
                <a:spcPts val="0"/>
              </a:spcBef>
              <a:spcAft>
                <a:spcPts val="1000"/>
              </a:spcAft>
              <a:tabLst>
                <a:tab pos="171450" algn="l"/>
              </a:tabLst>
            </a:pP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1D6EB617-E017-4B26-9576-8578E948979A}"/>
              </a:ext>
            </a:extLst>
          </p:cNvPr>
          <p:cNvSpPr>
            <a:spLocks noGrp="1"/>
          </p:cNvSpPr>
          <p:nvPr>
            <p:ph idx="1"/>
          </p:nvPr>
        </p:nvSpPr>
        <p:spPr>
          <a:xfrm>
            <a:off x="5996346" y="1178906"/>
            <a:ext cx="5895616" cy="4718311"/>
          </a:xfrm>
        </p:spPr>
        <p:txBody>
          <a:bodyPr>
            <a:normAutofit/>
          </a:bodyPr>
          <a:lstStyle/>
          <a:p>
            <a:pPr marL="0" marR="0" indent="0">
              <a:lnSpc>
                <a:spcPct val="115000"/>
              </a:lnSpc>
              <a:spcBef>
                <a:spcPts val="0"/>
              </a:spcBef>
              <a:spcAft>
                <a:spcPts val="0"/>
              </a:spcAft>
              <a:buNone/>
            </a:pPr>
            <a:endParaRPr lang="fi-FI"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Ringkasan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Symbol" panose="05050102010706020507" pitchFamily="18" charset="2"/>
              <a:buChar char=""/>
              <a:tabLst>
                <a:tab pos="457200" algn="l"/>
              </a:tabLs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Proses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identifikasi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pengukuran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pencatatan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pelaporan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keuangan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nSpc>
                <a:spcPct val="115000"/>
              </a:lnSpc>
              <a:spcBef>
                <a:spcPts val="0"/>
              </a:spcBef>
              <a:spcAft>
                <a:spcPts val="0"/>
              </a:spcAft>
              <a:buSzPts val="1000"/>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SzPts val="1000"/>
              <a:buFont typeface="Symbol" panose="05050102010706020507" pitchFamily="18" charset="2"/>
              <a:buChar char=""/>
              <a:tabLst>
                <a:tab pos="457200" algn="l"/>
              </a:tabLs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Proses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perencanaan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pengorganisasian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pengarahan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pengendalian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sumber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nSpc>
                <a:spcPct val="115000"/>
              </a:lnSpc>
              <a:spcBef>
                <a:spcPts val="0"/>
              </a:spcBef>
              <a:spcAft>
                <a:spcPts val="0"/>
              </a:spcAft>
              <a:buSzPts val="1000"/>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Strategi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Rencana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sasaran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konteks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persaingan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memperoleh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mempertahankan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keunggulan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bersaing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a:lstStyle/>
          <a:p>
            <a:fld id="{03DC2DEF-D2FE-4B45-ABA4-9F153FD1C98A}" type="slidenum">
              <a:rPr lang="en-US" smtClean="0"/>
              <a:t>4</a:t>
            </a:fld>
            <a:endParaRPr lang="en-US" dirty="0"/>
          </a:p>
        </p:txBody>
      </p:sp>
      <p:pic>
        <p:nvPicPr>
          <p:cNvPr id="3" name="Picture 2">
            <a:extLst>
              <a:ext uri="{FF2B5EF4-FFF2-40B4-BE49-F238E27FC236}">
                <a16:creationId xmlns:a16="http://schemas.microsoft.com/office/drawing/2014/main" id="{72C911E4-92E2-0C42-90CE-520C0274EB14}"/>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12572" y="1351722"/>
            <a:ext cx="5360922" cy="4333461"/>
          </a:xfrm>
          <a:prstGeom prst="rect">
            <a:avLst/>
          </a:prstGeom>
        </p:spPr>
      </p:pic>
    </p:spTree>
    <p:extLst>
      <p:ext uri="{BB962C8B-B14F-4D97-AF65-F5344CB8AC3E}">
        <p14:creationId xmlns:p14="http://schemas.microsoft.com/office/powerpoint/2010/main" val="4266482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253D32-8B7B-47D0-BB63-402C3DB9B549}"/>
              </a:ext>
            </a:extLst>
          </p:cNvPr>
          <p:cNvSpPr>
            <a:spLocks noGrp="1"/>
          </p:cNvSpPr>
          <p:nvPr>
            <p:ph type="title"/>
          </p:nvPr>
        </p:nvSpPr>
        <p:spPr>
          <a:xfrm>
            <a:off x="5492762" y="188601"/>
            <a:ext cx="5272764" cy="724330"/>
          </a:xfrm>
        </p:spPr>
        <p:txBody>
          <a:bodyPr/>
          <a:lstStyle/>
          <a:p>
            <a:pPr marR="0" lvl="0">
              <a:lnSpc>
                <a:spcPct val="115000"/>
              </a:lnSpc>
              <a:spcBef>
                <a:spcPts val="0"/>
              </a:spcBef>
              <a:spcAft>
                <a:spcPts val="1000"/>
              </a:spcAft>
              <a:tabLst>
                <a:tab pos="171450" algn="l"/>
              </a:tabLst>
            </a:pP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1D6EB617-E017-4B26-9576-8578E948979A}"/>
              </a:ext>
            </a:extLst>
          </p:cNvPr>
          <p:cNvSpPr>
            <a:spLocks noGrp="1"/>
          </p:cNvSpPr>
          <p:nvPr>
            <p:ph idx="1"/>
          </p:nvPr>
        </p:nvSpPr>
        <p:spPr>
          <a:xfrm>
            <a:off x="5996346" y="1178906"/>
            <a:ext cx="5895616" cy="5196968"/>
          </a:xfrm>
        </p:spPr>
        <p:txBody>
          <a:bodyPr>
            <a:normAutofit/>
          </a:bodyPr>
          <a:lstStyle/>
          <a:p>
            <a:pPr marL="0" marR="0" indent="0">
              <a:lnSpc>
                <a:spcPct val="115000"/>
              </a:lnSpc>
              <a:spcBef>
                <a:spcPts val="0"/>
              </a:spcBef>
              <a:spcAft>
                <a:spcPts val="0"/>
              </a:spcAft>
              <a:buNone/>
            </a:pPr>
            <a:endParaRPr lang="fi-FI"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15000"/>
              </a:lnSpc>
              <a:spcBef>
                <a:spcPts val="0"/>
              </a:spcBef>
              <a:spcAft>
                <a:spcPts val="1000"/>
              </a:spcAft>
              <a:buNone/>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(AMS)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pendekatan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fokus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penyediaan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relevan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organisasi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tidak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hanya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mengandalkan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internal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tetapi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juga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mempertimbangkan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faktor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kondisi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pasar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perilaku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perubahan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lingkungan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bisnis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Bef>
                <a:spcPts val="0"/>
              </a:spcBef>
              <a:spcAft>
                <a:spcPts val="1000"/>
              </a:spcAft>
              <a:buNone/>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Menurut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Bromwich, SMA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merupakan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ketentuan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keuangan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pasar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produk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serta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struktur</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penentuan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startegi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termasuk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di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dalamnya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para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pada pasar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selama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beberapa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periode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15000"/>
              </a:lnSpc>
              <a:spcBef>
                <a:spcPts val="0"/>
              </a:spcBef>
              <a:spcAft>
                <a:spcPts val="1000"/>
              </a:spcAft>
              <a:buNone/>
            </a:pP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a:lstStyle/>
          <a:p>
            <a:fld id="{03DC2DEF-D2FE-4B45-ABA4-9F153FD1C98A}" type="slidenum">
              <a:rPr lang="en-US" smtClean="0"/>
              <a:t>5</a:t>
            </a:fld>
            <a:endParaRPr lang="en-US" dirty="0"/>
          </a:p>
        </p:txBody>
      </p:sp>
      <p:pic>
        <p:nvPicPr>
          <p:cNvPr id="3" name="Picture 2">
            <a:extLst>
              <a:ext uri="{FF2B5EF4-FFF2-40B4-BE49-F238E27FC236}">
                <a16:creationId xmlns:a16="http://schemas.microsoft.com/office/drawing/2014/main" id="{72C911E4-92E2-0C42-90CE-520C0274EB14}"/>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12572" y="1351722"/>
            <a:ext cx="5360922" cy="4333461"/>
          </a:xfrm>
          <a:prstGeom prst="rect">
            <a:avLst/>
          </a:prstGeom>
        </p:spPr>
      </p:pic>
    </p:spTree>
    <p:extLst>
      <p:ext uri="{BB962C8B-B14F-4D97-AF65-F5344CB8AC3E}">
        <p14:creationId xmlns:p14="http://schemas.microsoft.com/office/powerpoint/2010/main" val="2832301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253D32-8B7B-47D0-BB63-402C3DB9B549}"/>
              </a:ext>
            </a:extLst>
          </p:cNvPr>
          <p:cNvSpPr>
            <a:spLocks noGrp="1"/>
          </p:cNvSpPr>
          <p:nvPr>
            <p:ph type="title"/>
          </p:nvPr>
        </p:nvSpPr>
        <p:spPr>
          <a:xfrm>
            <a:off x="5492762" y="188601"/>
            <a:ext cx="5272764" cy="724330"/>
          </a:xfrm>
        </p:spPr>
        <p:txBody>
          <a:bodyPr/>
          <a:lstStyle/>
          <a:p>
            <a:pPr marR="0" lvl="0">
              <a:lnSpc>
                <a:spcPct val="115000"/>
              </a:lnSpc>
              <a:spcBef>
                <a:spcPts val="0"/>
              </a:spcBef>
              <a:spcAft>
                <a:spcPts val="1000"/>
              </a:spcAft>
              <a:tabLst>
                <a:tab pos="171450" algn="l"/>
              </a:tabLst>
            </a:pP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1D6EB617-E017-4B26-9576-8578E948979A}"/>
              </a:ext>
            </a:extLst>
          </p:cNvPr>
          <p:cNvSpPr>
            <a:spLocks noGrp="1"/>
          </p:cNvSpPr>
          <p:nvPr>
            <p:ph idx="1"/>
          </p:nvPr>
        </p:nvSpPr>
        <p:spPr>
          <a:xfrm>
            <a:off x="5996346" y="1178906"/>
            <a:ext cx="5895616" cy="5196968"/>
          </a:xfrm>
        </p:spPr>
        <p:txBody>
          <a:bodyPr>
            <a:normAutofit/>
          </a:bodyPr>
          <a:lstStyle/>
          <a:p>
            <a:pPr marL="0" marR="0" indent="0">
              <a:lnSpc>
                <a:spcPct val="115000"/>
              </a:lnSpc>
              <a:spcBef>
                <a:spcPts val="0"/>
              </a:spcBef>
              <a:spcAft>
                <a:spcPts val="0"/>
              </a:spcAft>
              <a:buNone/>
            </a:pPr>
            <a:endParaRPr lang="fi-FI"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15000"/>
              </a:lnSpc>
              <a:spcBef>
                <a:spcPts val="0"/>
              </a:spcBef>
              <a:spcAft>
                <a:spcPts val="1000"/>
              </a:spcAft>
              <a:buNone/>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(AMS)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pendekatan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fokus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penyediaan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relevan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organisasi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tidak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hanya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mengandalkan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internal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tetapi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juga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mempertimbangkan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faktor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eksternal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kondisi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pasar</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perilaku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perubahan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lingkungan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bisnis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15000"/>
              </a:lnSpc>
              <a:spcBef>
                <a:spcPts val="0"/>
              </a:spcBef>
              <a:spcAft>
                <a:spcPts val="1000"/>
              </a:spcAft>
              <a:buNone/>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Menurut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Bromwich, SMA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merupakan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ketentuan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keuangan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pasar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produk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serta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struktur</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penentuan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startegi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termasuk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di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dalamnya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para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pada pasar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selama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beberapa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periode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15000"/>
              </a:lnSpc>
              <a:spcBef>
                <a:spcPts val="0"/>
              </a:spcBef>
              <a:spcAft>
                <a:spcPts val="1000"/>
              </a:spcAft>
              <a:buNone/>
            </a:pP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10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a:lstStyle/>
          <a:p>
            <a:fld id="{03DC2DEF-D2FE-4B45-ABA4-9F153FD1C98A}" type="slidenum">
              <a:rPr lang="en-US" smtClean="0"/>
              <a:t>6</a:t>
            </a:fld>
            <a:endParaRPr lang="en-US" dirty="0"/>
          </a:p>
        </p:txBody>
      </p:sp>
      <p:pic>
        <p:nvPicPr>
          <p:cNvPr id="3" name="Picture 2">
            <a:extLst>
              <a:ext uri="{FF2B5EF4-FFF2-40B4-BE49-F238E27FC236}">
                <a16:creationId xmlns:a16="http://schemas.microsoft.com/office/drawing/2014/main" id="{72C911E4-92E2-0C42-90CE-520C0274EB14}"/>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12572" y="1351722"/>
            <a:ext cx="5360922" cy="4333461"/>
          </a:xfrm>
          <a:prstGeom prst="rect">
            <a:avLst/>
          </a:prstGeom>
        </p:spPr>
      </p:pic>
    </p:spTree>
    <p:extLst>
      <p:ext uri="{BB962C8B-B14F-4D97-AF65-F5344CB8AC3E}">
        <p14:creationId xmlns:p14="http://schemas.microsoft.com/office/powerpoint/2010/main" val="801209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253D32-8B7B-47D0-BB63-402C3DB9B549}"/>
              </a:ext>
            </a:extLst>
          </p:cNvPr>
          <p:cNvSpPr>
            <a:spLocks noGrp="1"/>
          </p:cNvSpPr>
          <p:nvPr>
            <p:ph type="title"/>
          </p:nvPr>
        </p:nvSpPr>
        <p:spPr>
          <a:xfrm>
            <a:off x="5492762" y="188601"/>
            <a:ext cx="5272764" cy="724330"/>
          </a:xfrm>
        </p:spPr>
        <p:txBody>
          <a:bodyPr/>
          <a:lstStyle/>
          <a:p>
            <a:pPr marR="0" lvl="0">
              <a:lnSpc>
                <a:spcPct val="115000"/>
              </a:lnSpc>
              <a:spcBef>
                <a:spcPts val="0"/>
              </a:spcBef>
              <a:spcAft>
                <a:spcPts val="1000"/>
              </a:spcAft>
              <a:tabLst>
                <a:tab pos="171450" algn="l"/>
              </a:tabLst>
            </a:pP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Pengertian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1D6EB617-E017-4B26-9576-8578E948979A}"/>
              </a:ext>
            </a:extLst>
          </p:cNvPr>
          <p:cNvSpPr>
            <a:spLocks noGrp="1"/>
          </p:cNvSpPr>
          <p:nvPr>
            <p:ph idx="1"/>
          </p:nvPr>
        </p:nvSpPr>
        <p:spPr>
          <a:xfrm>
            <a:off x="5996346" y="1178906"/>
            <a:ext cx="5895616" cy="4718311"/>
          </a:xfrm>
        </p:spPr>
        <p:txBody>
          <a:bodyPr>
            <a:normAutofit/>
          </a:bodyPr>
          <a:lstStyle/>
          <a:p>
            <a:pPr marL="0" marR="0" indent="0">
              <a:lnSpc>
                <a:spcPct val="115000"/>
              </a:lnSpc>
              <a:spcBef>
                <a:spcPts val="0"/>
              </a:spcBef>
              <a:spcAft>
                <a:spcPts val="1000"/>
              </a:spcAft>
              <a:buNone/>
            </a:pPr>
            <a:r>
              <a:rPr lang="fi-FI" sz="2400" b="1" dirty="0" err="1">
                <a:effectLst/>
                <a:latin typeface="Calibri" panose="020F0502020204030204" pitchFamily="34" charset="0"/>
                <a:ea typeface="Calibri" panose="020F0502020204030204" pitchFamily="34" charset="0"/>
                <a:cs typeface="Times New Roman" panose="02020603050405020304" pitchFamily="18" charset="0"/>
              </a:rPr>
              <a:t>Tujuan</a:t>
            </a:r>
            <a:r>
              <a:rPr lang="fi-FI" sz="2400" b="1" dirty="0">
                <a:effectLst/>
                <a:latin typeface="Calibri" panose="020F0502020204030204" pitchFamily="34" charset="0"/>
                <a:ea typeface="Calibri" panose="020F0502020204030204" pitchFamily="34" charset="0"/>
                <a:cs typeface="Times New Roman" panose="02020603050405020304" pitchFamily="18" charset="0"/>
              </a:rPr>
              <a:t> </a:t>
            </a:r>
            <a:r>
              <a:rPr lang="fi-FI" sz="2400" b="1" dirty="0" err="1">
                <a:effectLst/>
                <a:latin typeface="Calibri" panose="020F0502020204030204" pitchFamily="34" charset="0"/>
                <a:ea typeface="Calibri" panose="020F0502020204030204" pitchFamily="34" charset="0"/>
                <a:cs typeface="Times New Roman" panose="02020603050405020304" pitchFamily="18" charset="0"/>
              </a:rPr>
              <a:t>utama</a:t>
            </a:r>
            <a:r>
              <a:rPr lang="fi-FI" sz="2400" b="1" dirty="0">
                <a:effectLst/>
                <a:latin typeface="Calibri" panose="020F0502020204030204" pitchFamily="34" charset="0"/>
                <a:ea typeface="Calibri" panose="020F0502020204030204" pitchFamily="34" charset="0"/>
                <a:cs typeface="Times New Roman" panose="02020603050405020304" pitchFamily="18" charset="0"/>
              </a:rPr>
              <a:t> SMA </a:t>
            </a:r>
            <a:r>
              <a:rPr lang="fi-FI" sz="2400" b="1" dirty="0" err="1">
                <a:effectLst/>
                <a:latin typeface="Calibri" panose="020F0502020204030204" pitchFamily="34" charset="0"/>
                <a:ea typeface="Calibri" panose="020F0502020204030204" pitchFamily="34" charset="0"/>
                <a:cs typeface="Times New Roman" panose="02020603050405020304" pitchFamily="18" charset="0"/>
              </a:rPr>
              <a:t>adalah</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15000"/>
              </a:lnSpc>
              <a:spcBef>
                <a:spcPts val="0"/>
              </a:spcBef>
              <a:spcAft>
                <a:spcPts val="1000"/>
              </a:spcAft>
              <a:buNone/>
            </a:pPr>
            <a:r>
              <a:rPr lang="fi-FI" sz="2400" dirty="0" err="1">
                <a:latin typeface="Calibri" panose="020F0502020204030204" pitchFamily="34" charset="0"/>
                <a:ea typeface="Calibri" panose="020F0502020204030204" pitchFamily="34" charset="0"/>
                <a:cs typeface="Times New Roman" panose="02020603050405020304" pitchFamily="18" charset="0"/>
              </a:rPr>
              <a:t>M</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emberikan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pemahaman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mengenai</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desian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sistem</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yang</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dibutuhkan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kebutuhan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2400" dirty="0">
                <a:effectLst/>
                <a:latin typeface="Calibri" panose="020F0502020204030204" pitchFamily="34" charset="0"/>
                <a:ea typeface="Calibri" panose="020F0502020204030204" pitchFamily="34" charset="0"/>
                <a:cs typeface="Times New Roman" panose="02020603050405020304" pitchFamily="18" charset="0"/>
              </a:rPr>
              <a:t>. SMA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merupakan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proses</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mengindentifikasi</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mengumpulkan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memilih</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menganalisis</a:t>
            </a:r>
            <a:r>
              <a:rPr lang="fi-FI" sz="2400" dirty="0">
                <a:effectLst/>
                <a:latin typeface="Calibri" panose="020F0502020204030204" pitchFamily="34" charset="0"/>
                <a:ea typeface="Calibri" panose="020F0502020204030204" pitchFamily="34" charset="0"/>
                <a:cs typeface="Times New Roman" panose="02020603050405020304" pitchFamily="18" charset="0"/>
              </a:rPr>
              <a:t> data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untuk</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membantu</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tim</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membuat</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dalam</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rangka</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mencapai</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efektifitas</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operasional</a:t>
            </a:r>
            <a:r>
              <a:rPr lang="fi-FI" sz="2400" dirty="0">
                <a:effectLst/>
                <a:latin typeface="Calibri" panose="020F0502020204030204" pitchFamily="34" charset="0"/>
                <a:ea typeface="Calibri" panose="020F0502020204030204" pitchFamily="34" charset="0"/>
                <a:cs typeface="Times New Roman" panose="02020603050405020304" pitchFamily="18" charset="0"/>
              </a:rPr>
              <a:t> </a:t>
            </a:r>
            <a:r>
              <a:rPr lang="fi-FI" sz="24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fi-FI" sz="2400" dirty="0">
                <a:effectLst/>
                <a:latin typeface="Calibri" panose="020F0502020204030204" pitchFamily="34" charset="0"/>
                <a:ea typeface="Calibri" panose="020F0502020204030204" pitchFamily="34" charset="0"/>
                <a:cs typeface="Times New Roman" panose="02020603050405020304" pitchFamily="18" charset="0"/>
              </a:rPr>
              <a:t>.</a:t>
            </a:r>
            <a:endParaRPr lang="fi-FI"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4C183CA-19AD-485E-AEC5-FC032D453828}"/>
              </a:ext>
            </a:extLst>
          </p:cNvPr>
          <p:cNvSpPr>
            <a:spLocks noGrp="1"/>
          </p:cNvSpPr>
          <p:nvPr>
            <p:ph type="sldNum" sz="quarter" idx="12"/>
          </p:nvPr>
        </p:nvSpPr>
        <p:spPr/>
        <p:txBody>
          <a:bodyPr/>
          <a:lstStyle/>
          <a:p>
            <a:fld id="{03DC2DEF-D2FE-4B45-ABA4-9F153FD1C98A}" type="slidenum">
              <a:rPr lang="en-US" smtClean="0"/>
              <a:t>7</a:t>
            </a:fld>
            <a:endParaRPr lang="en-US" dirty="0"/>
          </a:p>
        </p:txBody>
      </p:sp>
      <p:pic>
        <p:nvPicPr>
          <p:cNvPr id="3" name="Picture 2">
            <a:extLst>
              <a:ext uri="{FF2B5EF4-FFF2-40B4-BE49-F238E27FC236}">
                <a16:creationId xmlns:a16="http://schemas.microsoft.com/office/drawing/2014/main" id="{72C911E4-92E2-0C42-90CE-520C0274EB14}"/>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12572" y="1351722"/>
            <a:ext cx="5360922" cy="4333461"/>
          </a:xfrm>
          <a:prstGeom prst="rect">
            <a:avLst/>
          </a:prstGeom>
        </p:spPr>
      </p:pic>
    </p:spTree>
    <p:extLst>
      <p:ext uri="{BB962C8B-B14F-4D97-AF65-F5344CB8AC3E}">
        <p14:creationId xmlns:p14="http://schemas.microsoft.com/office/powerpoint/2010/main" val="2204013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9D622C3-EE4F-4FB9-94FB-550563528286}"/>
              </a:ext>
            </a:extLst>
          </p:cNvPr>
          <p:cNvSpPr>
            <a:spLocks noGrp="1"/>
          </p:cNvSpPr>
          <p:nvPr>
            <p:ph type="sldNum" sz="quarter" idx="12"/>
          </p:nvPr>
        </p:nvSpPr>
        <p:spPr/>
        <p:txBody>
          <a:bodyPr/>
          <a:lstStyle/>
          <a:p>
            <a:fld id="{03DC2DEF-D2FE-4B45-ABA4-9F153FD1C98A}" type="slidenum">
              <a:rPr lang="en-US" smtClean="0"/>
              <a:t>8</a:t>
            </a:fld>
            <a:endParaRPr lang="en-US" dirty="0"/>
          </a:p>
        </p:txBody>
      </p:sp>
      <p:sp>
        <p:nvSpPr>
          <p:cNvPr id="6" name="TextBox 5">
            <a:extLst>
              <a:ext uri="{FF2B5EF4-FFF2-40B4-BE49-F238E27FC236}">
                <a16:creationId xmlns:a16="http://schemas.microsoft.com/office/drawing/2014/main" id="{AB293354-1355-903D-040A-7180E45B252C}"/>
              </a:ext>
            </a:extLst>
          </p:cNvPr>
          <p:cNvSpPr txBox="1"/>
          <p:nvPr/>
        </p:nvSpPr>
        <p:spPr>
          <a:xfrm>
            <a:off x="876300" y="596348"/>
            <a:ext cx="8148430" cy="2292626"/>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3409C32E-0596-900C-AB2C-800732248DC3}"/>
              </a:ext>
            </a:extLst>
          </p:cNvPr>
          <p:cNvSpPr txBox="1"/>
          <p:nvPr/>
        </p:nvSpPr>
        <p:spPr>
          <a:xfrm>
            <a:off x="781878" y="556593"/>
            <a:ext cx="10737022" cy="6023187"/>
          </a:xfrm>
          <a:prstGeom prst="rect">
            <a:avLst/>
          </a:prstGeom>
          <a:noFill/>
        </p:spPr>
        <p:txBody>
          <a:bodyPr wrap="square" rtlCol="0">
            <a:spAutoFit/>
          </a:bodyPr>
          <a:lstStyle/>
          <a:p>
            <a:pPr marL="0" marR="0">
              <a:lnSpc>
                <a:spcPct val="115000"/>
              </a:lnSpc>
              <a:spcBef>
                <a:spcPts val="0"/>
              </a:spcBef>
              <a:spcAft>
                <a:spcPts val="1000"/>
              </a:spcAft>
            </a:pPr>
            <a:r>
              <a:rPr lang="en-US" sz="24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Tujuan</a:t>
            </a:r>
            <a:r>
              <a:rPr lang="en-US" sz="24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4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Menyelaraskan</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Informasi</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Akuntansi</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dengan</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Strategi </a:t>
            </a: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Bisnis</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AMS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bertujuan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memastikan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bahwa</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informasi</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akuntansi</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disediakan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tidak</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hanya</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akurat</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tepat</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waktu</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tetapi</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juga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relevan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dengan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tujuan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strategis</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perusahaan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Mendukung</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Pengambilan</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Keputusan </a:t>
            </a:r>
            <a:r>
              <a:rPr lang="en-US" sz="1800" b="1"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Strategis</a:t>
            </a:r>
            <a:r>
              <a:rPr lang="en-US" sz="1800" b="1"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Dengan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menyediakan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data yang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berkaitan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dengan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lingkungan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eksternal</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tren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pasar, AMS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membantu</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manajemen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membuat</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keputusan</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lebih</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baik</a:t>
            </a:r>
            <a:r>
              <a:rPr lang="en-US" sz="1800" kern="10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mengarah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pada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keunggulan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kompetitif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Memantau</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Mengendalikan</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Implementasi</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Strategi: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memungkinkan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memantau</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kinerja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strategi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diimplementasikan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menilai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apakah</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tujuan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tercapai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serta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melakukan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penyesuaian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jika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diperlukan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Mengidentifikasi</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Mengelola</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Risiko</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membantu</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mengidentifikasi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risiko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potensial</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dapat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mempengaruhi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keberhasilan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strategi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memberikan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informasi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diperlukan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mitigasi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risiko</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tersebut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Meningkatkan</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Keunggulan</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err="1">
                <a:effectLst/>
                <a:latin typeface="Calibri" panose="020F0502020204030204" pitchFamily="34" charset="0"/>
                <a:ea typeface="Calibri" panose="020F0502020204030204" pitchFamily="34" charset="0"/>
                <a:cs typeface="Times New Roman" panose="02020603050405020304" pitchFamily="18" charset="0"/>
              </a:rPr>
              <a:t>Kompetitif</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mengintegrasikan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pengelolaan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efektif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pengoptimalan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sumber</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AMS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bertujuan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meningkatkan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saing</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di pasar.</a:t>
            </a:r>
          </a:p>
          <a:p>
            <a:endParaRPr lang="en-US" dirty="0"/>
          </a:p>
        </p:txBody>
      </p:sp>
    </p:spTree>
    <p:extLst>
      <p:ext uri="{BB962C8B-B14F-4D97-AF65-F5344CB8AC3E}">
        <p14:creationId xmlns:p14="http://schemas.microsoft.com/office/powerpoint/2010/main" val="346288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51932C-7145-4FBD-B81D-9ADC42401B87}"/>
              </a:ext>
            </a:extLst>
          </p:cNvPr>
          <p:cNvSpPr>
            <a:spLocks noGrp="1"/>
          </p:cNvSpPr>
          <p:nvPr>
            <p:ph type="title"/>
          </p:nvPr>
        </p:nvSpPr>
        <p:spPr>
          <a:xfrm>
            <a:off x="371475" y="260350"/>
            <a:ext cx="11520487" cy="973137"/>
          </a:xfrm>
        </p:spPr>
        <p:txBody>
          <a:bodyPr>
            <a:noAutofit/>
          </a:bodyPr>
          <a:lstStyle/>
          <a:p>
            <a:r>
              <a:rPr lang="fi-FI" sz="3200" b="1" dirty="0" err="1">
                <a:effectLst/>
                <a:latin typeface="Calibri" panose="020F0502020204030204" pitchFamily="34" charset="0"/>
                <a:ea typeface="Calibri" panose="020F0502020204030204" pitchFamily="34" charset="0"/>
                <a:cs typeface="Times New Roman" panose="02020603050405020304" pitchFamily="18" charset="0"/>
              </a:rPr>
              <a:t>Perbedaan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antara</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3200" b="1" dirty="0">
                <a:effectLst/>
                <a:latin typeface="Calibri" panose="020F0502020204030204" pitchFamily="34" charset="0"/>
                <a:ea typeface="Calibri" panose="020F0502020204030204" pitchFamily="34" charset="0"/>
                <a:cs typeface="Times New Roman" panose="02020603050405020304" pitchFamily="18" charset="0"/>
              </a:rPr>
              <a:t> (Fokus </a:t>
            </a:r>
            <a:r>
              <a:rPr lang="fi-FI" sz="3200" b="1" dirty="0" err="1">
                <a:effectLst/>
                <a:latin typeface="Calibri" panose="020F0502020204030204" pitchFamily="34" charset="0"/>
                <a:ea typeface="Calibri" panose="020F0502020204030204" pitchFamily="34" charset="0"/>
                <a:cs typeface="Times New Roman" panose="02020603050405020304" pitchFamily="18" charset="0"/>
              </a:rPr>
              <a:t>Waktu</a:t>
            </a:r>
            <a:r>
              <a:rPr lang="fi-FI" sz="32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
        <p:nvSpPr>
          <p:cNvPr id="6" name="Content Placeholder 5">
            <a:extLst>
              <a:ext uri="{FF2B5EF4-FFF2-40B4-BE49-F238E27FC236}">
                <a16:creationId xmlns:a16="http://schemas.microsoft.com/office/drawing/2014/main" id="{33DA7B46-E592-40C7-91D7-A26B47A30C67}"/>
              </a:ext>
            </a:extLst>
          </p:cNvPr>
          <p:cNvSpPr>
            <a:spLocks noGrp="1"/>
          </p:cNvSpPr>
          <p:nvPr>
            <p:ph sz="half" idx="1"/>
          </p:nvPr>
        </p:nvSpPr>
        <p:spPr/>
        <p:txBody>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Tradisional</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Berfokus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laporan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keuangan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historis</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hasil</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kinerja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pendek</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Data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dihasilkan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digunakan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untuk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analisis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retroaktif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seperti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pelaporan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anggaran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pengendalian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biaya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Content Placeholder 6">
            <a:extLst>
              <a:ext uri="{FF2B5EF4-FFF2-40B4-BE49-F238E27FC236}">
                <a16:creationId xmlns:a16="http://schemas.microsoft.com/office/drawing/2014/main" id="{A7F42263-DE86-44BB-AC19-CD7982D365B2}"/>
              </a:ext>
            </a:extLst>
          </p:cNvPr>
          <p:cNvSpPr>
            <a:spLocks noGrp="1"/>
          </p:cNvSpPr>
          <p:nvPr>
            <p:ph sz="half" idx="2"/>
          </p:nvPr>
        </p:nvSpPr>
        <p:spPr/>
        <p:txBody>
          <a:bodyPr/>
          <a:lstStyle/>
          <a:p>
            <a:pPr marL="342900" marR="0" lvl="0" indent="-342900">
              <a:lnSpc>
                <a:spcPct val="115000"/>
              </a:lnSpc>
              <a:spcBef>
                <a:spcPts val="0"/>
              </a:spcBef>
              <a:spcAft>
                <a:spcPts val="1000"/>
              </a:spcAft>
              <a:buSzPts val="1000"/>
              <a:buFont typeface="Symbol" panose="05050102010706020507" pitchFamily="18" charset="2"/>
              <a:buChar char=""/>
              <a:tabLst>
                <a:tab pos="457200" algn="l"/>
              </a:tabLst>
            </a:pP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Akuntansi</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Manajemen</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b="1" kern="100" dirty="0" err="1">
                <a:effectLst/>
                <a:latin typeface="Calibri" panose="020F0502020204030204" pitchFamily="34" charset="0"/>
                <a:ea typeface="Calibri" panose="020F0502020204030204" pitchFamily="34" charset="0"/>
                <a:cs typeface="Times New Roman" panose="02020603050405020304" pitchFamily="18" charset="0"/>
              </a:rPr>
              <a:t>Strategik</a:t>
            </a:r>
            <a:r>
              <a:rPr lang="fi-FI"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Berorientasi</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masa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depan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dengan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fokus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pada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perencanaan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jangka</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panjang</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dan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strategi </a:t>
            </a:r>
            <a:r>
              <a:rPr lang="fi-FI" sz="1800" kern="100" dirty="0" err="1">
                <a:effectLst/>
                <a:latin typeface="Calibri" panose="020F0502020204030204" pitchFamily="34" charset="0"/>
                <a:ea typeface="Calibri" panose="020F0502020204030204" pitchFamily="34" charset="0"/>
                <a:cs typeface="Times New Roman" panose="02020603050405020304" pitchFamily="18" charset="0"/>
              </a:rPr>
              <a:t>perusahaan</a:t>
            </a:r>
            <a:r>
              <a:rPr lang="fi-FI"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AMS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mempertimbangkan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data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prospektif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membantu</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dalam</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pengambilan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keputusan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strategis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yang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akan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mempengaruhi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masa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depan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organisasi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774AF259-0EA0-486A-A345-68549DF558C8}"/>
              </a:ext>
            </a:extLst>
          </p:cNvPr>
          <p:cNvSpPr>
            <a:spLocks noGrp="1"/>
          </p:cNvSpPr>
          <p:nvPr>
            <p:ph type="sldNum" sz="quarter" idx="12"/>
          </p:nvPr>
        </p:nvSpPr>
        <p:spPr/>
        <p:txBody>
          <a:bodyPr/>
          <a:lstStyle/>
          <a:p>
            <a:fld id="{03DC2DEF-D2FE-4B45-ABA4-9F153FD1C98A}" type="slidenum">
              <a:rPr lang="en-US" smtClean="0"/>
              <a:t>9</a:t>
            </a:fld>
            <a:endParaRPr lang="en-US" dirty="0"/>
          </a:p>
        </p:txBody>
      </p:sp>
      <p:pic>
        <p:nvPicPr>
          <p:cNvPr id="11" name="Picture Placeholder 12">
            <a:extLst>
              <a:ext uri="{FF2B5EF4-FFF2-40B4-BE49-F238E27FC236}">
                <a16:creationId xmlns:a16="http://schemas.microsoft.com/office/drawing/2014/main" id="{D38CA64A-11C5-4BD7-8A2D-E6D58794D6DC}"/>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48757" t="-231" r="16551" b="231"/>
          <a:stretch/>
        </p:blipFill>
        <p:spPr>
          <a:xfrm>
            <a:off x="3967163" y="1233488"/>
            <a:ext cx="4257675" cy="5148262"/>
          </a:xfrm>
        </p:spPr>
      </p:pic>
    </p:spTree>
    <p:extLst>
      <p:ext uri="{BB962C8B-B14F-4D97-AF65-F5344CB8AC3E}">
        <p14:creationId xmlns:p14="http://schemas.microsoft.com/office/powerpoint/2010/main" val="3242389936"/>
      </p:ext>
    </p:extLst>
  </p:cSld>
  <p:clrMapOvr>
    <a:masterClrMapping/>
  </p:clrMapOvr>
</p:sld>
</file>

<file path=ppt/theme/theme1.xml><?xml version="1.0" encoding="utf-8"?>
<a:theme xmlns:a="http://schemas.openxmlformats.org/drawingml/2006/main" name="Office Theme">
  <a:themeElements>
    <a:clrScheme name="MSFT_Color_1">
      <a:dk1>
        <a:srgbClr val="32363F"/>
      </a:dk1>
      <a:lt1>
        <a:sysClr val="window" lastClr="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MSFT_Fon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itle goes here" id="{A4715F0E-2373-46DF-8650-9CD6D2E73FF4}" vid="{7AE24D49-249C-4823-B15D-D301F3E633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Classic bold block presentation</Template>
  <TotalTime>233</TotalTime>
  <Words>1361</Words>
  <Application>Microsoft Office PowerPoint</Application>
  <PresentationFormat>Widescreen</PresentationFormat>
  <Paragraphs>93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Symbol</vt:lpstr>
      <vt:lpstr>Office Theme</vt:lpstr>
      <vt:lpstr>KONSEP DASAR AKUNTANSI MANAJEMEN STRATEGIK</vt:lpstr>
      <vt:lpstr>PowerPoint Presentation</vt:lpstr>
      <vt:lpstr>Pengertian dan Tujuan Akuntansi Manajemen Strategik:</vt:lpstr>
      <vt:lpstr>Pengertian dan Tujuan Akuntansi Manajemen Strategik:</vt:lpstr>
      <vt:lpstr>Pengertian dan Tujuan Akuntansi Manajemen Strategik:</vt:lpstr>
      <vt:lpstr>Pengertian dan Tujuan Akuntansi Manajemen Strategik:</vt:lpstr>
      <vt:lpstr>Pengertian dan Tujuan Akuntansi Manajemen Strategik:</vt:lpstr>
      <vt:lpstr>PowerPoint Presentation</vt:lpstr>
      <vt:lpstr>Perbedaan antara Akuntansi Manajemen Tradisional dan Akuntansi Manajemen Strategik (Fokus Waktu)</vt:lpstr>
      <vt:lpstr>Perbedaan antara Akuntansi Manajemen Tradisional dan Akuntansi Manajemen Strategik (Cakupan Data)</vt:lpstr>
      <vt:lpstr>Perbedaan antara Akuntansi Manajemen Tradisional dan Akuntansi Manajemen Strategik (Tujuan Pengukuran Kinerja)</vt:lpstr>
      <vt:lpstr>Perbedaan antara Akuntansi Manajemen Tradisional dan Akuntansi Manajemen Strategik (Penggunaan Alat dan Teknik)</vt:lpstr>
      <vt:lpstr>Perbedaan antara Akuntansi Manajemen Tradisional dan Akuntansi Manajemen Strategik (Orientasi Terhadap nilai)</vt:lpstr>
      <vt:lpstr>Perspektif Teoritis </vt:lpstr>
      <vt:lpstr>Perspektif Teoritis </vt:lpstr>
      <vt:lpstr>Perspektif Teoritis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Windows User</dc:creator>
  <cp:lastModifiedBy>Windows User</cp:lastModifiedBy>
  <cp:revision>9</cp:revision>
  <dcterms:created xsi:type="dcterms:W3CDTF">2024-09-26T05:46:29Z</dcterms:created>
  <dcterms:modified xsi:type="dcterms:W3CDTF">2024-09-26T14:41:03Z</dcterms:modified>
</cp:coreProperties>
</file>