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306" r:id="rId2"/>
    <p:sldId id="271" r:id="rId3"/>
    <p:sldId id="272" r:id="rId4"/>
    <p:sldId id="276" r:id="rId5"/>
    <p:sldId id="289" r:id="rId6"/>
    <p:sldId id="291" r:id="rId7"/>
    <p:sldId id="292" r:id="rId8"/>
    <p:sldId id="290" r:id="rId9"/>
    <p:sldId id="293" r:id="rId10"/>
    <p:sldId id="273" r:id="rId11"/>
    <p:sldId id="274" r:id="rId12"/>
    <p:sldId id="275"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6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8153FE-4E7B-4592-A501-89F7A268C37D}" type="doc">
      <dgm:prSet loTypeId="urn:microsoft.com/office/officeart/2011/layout/CircleProcess" loCatId="process" qsTypeId="urn:microsoft.com/office/officeart/2005/8/quickstyle/simple1" qsCatId="simple" csTypeId="urn:microsoft.com/office/officeart/2005/8/colors/accent3_2" csCatId="accent3" phldr="1"/>
      <dgm:spPr/>
      <dgm:t>
        <a:bodyPr/>
        <a:lstStyle/>
        <a:p>
          <a:endParaRPr lang="id-ID"/>
        </a:p>
      </dgm:t>
    </dgm:pt>
    <dgm:pt modelId="{B50E0F19-E0C5-4CB5-8569-996E87CEBDDD}">
      <dgm:prSet phldrT="[Text]"/>
      <dgm:spPr/>
      <dgm:t>
        <a:bodyPr/>
        <a:lstStyle/>
        <a:p>
          <a:r>
            <a:rPr lang="id-ID" dirty="0"/>
            <a:t>Melakukan Telaah Pustaka untuk menemukan Gap atau Sumber Masalah</a:t>
          </a:r>
        </a:p>
      </dgm:t>
    </dgm:pt>
    <dgm:pt modelId="{3C7A6F85-EEA8-49D6-B85A-6B14A04D5ACE}" type="parTrans" cxnId="{A0A884CE-DE05-40BB-8A9E-2F57E4AC0B32}">
      <dgm:prSet/>
      <dgm:spPr/>
      <dgm:t>
        <a:bodyPr/>
        <a:lstStyle/>
        <a:p>
          <a:endParaRPr lang="id-ID"/>
        </a:p>
      </dgm:t>
    </dgm:pt>
    <dgm:pt modelId="{EC7889CB-29BC-4608-BBDC-438C35B45D23}" type="sibTrans" cxnId="{A0A884CE-DE05-40BB-8A9E-2F57E4AC0B32}">
      <dgm:prSet/>
      <dgm:spPr/>
      <dgm:t>
        <a:bodyPr/>
        <a:lstStyle/>
        <a:p>
          <a:endParaRPr lang="id-ID"/>
        </a:p>
      </dgm:t>
    </dgm:pt>
    <dgm:pt modelId="{8C6D38AC-C17F-4673-A5E1-A81F6701EF03}">
      <dgm:prSet phldrT="[Text]"/>
      <dgm:spPr/>
      <dgm:t>
        <a:bodyPr/>
        <a:lstStyle/>
        <a:p>
          <a:r>
            <a:rPr lang="id-ID" dirty="0"/>
            <a:t>Membuat Konsep Baru Dari Telaah Pustaka Untuk Menyelesaikan Masalah</a:t>
          </a:r>
        </a:p>
      </dgm:t>
    </dgm:pt>
    <dgm:pt modelId="{E2C24C6E-EA8D-4522-983A-5F0CB952331C}" type="parTrans" cxnId="{63F72BA4-393E-4DBC-8D15-7A66C45D05C5}">
      <dgm:prSet/>
      <dgm:spPr/>
      <dgm:t>
        <a:bodyPr/>
        <a:lstStyle/>
        <a:p>
          <a:endParaRPr lang="id-ID"/>
        </a:p>
      </dgm:t>
    </dgm:pt>
    <dgm:pt modelId="{AE72AF67-33FC-490B-99F5-9FC94383D81D}" type="sibTrans" cxnId="{63F72BA4-393E-4DBC-8D15-7A66C45D05C5}">
      <dgm:prSet/>
      <dgm:spPr/>
      <dgm:t>
        <a:bodyPr/>
        <a:lstStyle/>
        <a:p>
          <a:endParaRPr lang="id-ID"/>
        </a:p>
      </dgm:t>
    </dgm:pt>
    <dgm:pt modelId="{E6D15EFF-7215-4138-9CFD-4847BF68FA91}">
      <dgm:prSet phldrT="[Text]"/>
      <dgm:spPr/>
      <dgm:t>
        <a:bodyPr/>
        <a:lstStyle/>
        <a:p>
          <a:r>
            <a:rPr lang="id-ID" dirty="0"/>
            <a:t>Membuat Proposisi dari Beberapa Konsep Yang telah dipelajari</a:t>
          </a:r>
        </a:p>
      </dgm:t>
    </dgm:pt>
    <dgm:pt modelId="{5965D7C2-8F70-414B-9EC5-C3BD67A330DE}" type="parTrans" cxnId="{35FBF6F0-6D4D-4FB0-B574-12DD4CECA9D9}">
      <dgm:prSet/>
      <dgm:spPr/>
      <dgm:t>
        <a:bodyPr/>
        <a:lstStyle/>
        <a:p>
          <a:endParaRPr lang="id-ID"/>
        </a:p>
      </dgm:t>
    </dgm:pt>
    <dgm:pt modelId="{77D14EB3-6329-46DF-9CDB-97A1370678F3}" type="sibTrans" cxnId="{35FBF6F0-6D4D-4FB0-B574-12DD4CECA9D9}">
      <dgm:prSet/>
      <dgm:spPr/>
      <dgm:t>
        <a:bodyPr/>
        <a:lstStyle/>
        <a:p>
          <a:endParaRPr lang="id-ID"/>
        </a:p>
      </dgm:t>
    </dgm:pt>
    <dgm:pt modelId="{61398E6B-1EE9-4A04-AC3F-B0656C27F5A2}">
      <dgm:prSet phldrT="[Text]"/>
      <dgm:spPr/>
      <dgm:t>
        <a:bodyPr/>
        <a:lstStyle/>
        <a:p>
          <a:r>
            <a:rPr lang="id-ID" dirty="0"/>
            <a:t>Pengembangan Teori Dari Beberapa Proposisi yang telah dibangun</a:t>
          </a:r>
        </a:p>
      </dgm:t>
    </dgm:pt>
    <dgm:pt modelId="{78462453-CF9B-4D59-BAF8-386B4B3CCE34}" type="parTrans" cxnId="{E2FF8CA4-B21A-4EDA-967F-39B8A5DA49FB}">
      <dgm:prSet/>
      <dgm:spPr/>
      <dgm:t>
        <a:bodyPr/>
        <a:lstStyle/>
        <a:p>
          <a:endParaRPr lang="id-ID"/>
        </a:p>
      </dgm:t>
    </dgm:pt>
    <dgm:pt modelId="{EF86AC34-DF38-473E-8581-800A0A437197}" type="sibTrans" cxnId="{E2FF8CA4-B21A-4EDA-967F-39B8A5DA49FB}">
      <dgm:prSet/>
      <dgm:spPr/>
      <dgm:t>
        <a:bodyPr/>
        <a:lstStyle/>
        <a:p>
          <a:endParaRPr lang="id-ID"/>
        </a:p>
      </dgm:t>
    </dgm:pt>
    <dgm:pt modelId="{73E56A03-2173-4555-8AF7-32A18D0E19E0}" type="pres">
      <dgm:prSet presAssocID="{938153FE-4E7B-4592-A501-89F7A268C37D}" presName="Name0" presStyleCnt="0">
        <dgm:presLayoutVars>
          <dgm:chMax val="11"/>
          <dgm:chPref val="11"/>
          <dgm:dir/>
          <dgm:resizeHandles/>
        </dgm:presLayoutVars>
      </dgm:prSet>
      <dgm:spPr/>
    </dgm:pt>
    <dgm:pt modelId="{4942C1EB-6D65-4455-9943-14265AD61ED8}" type="pres">
      <dgm:prSet presAssocID="{61398E6B-1EE9-4A04-AC3F-B0656C27F5A2}" presName="Accent4" presStyleCnt="0"/>
      <dgm:spPr/>
    </dgm:pt>
    <dgm:pt modelId="{B8E1D065-5B3B-43FA-9C86-41C162AF327F}" type="pres">
      <dgm:prSet presAssocID="{61398E6B-1EE9-4A04-AC3F-B0656C27F5A2}" presName="Accent" presStyleLbl="node1" presStyleIdx="0" presStyleCnt="4"/>
      <dgm:spPr/>
    </dgm:pt>
    <dgm:pt modelId="{BB5E46E8-5D33-4F30-A7CC-BD049E2D3D94}" type="pres">
      <dgm:prSet presAssocID="{61398E6B-1EE9-4A04-AC3F-B0656C27F5A2}" presName="ParentBackground4" presStyleCnt="0"/>
      <dgm:spPr/>
    </dgm:pt>
    <dgm:pt modelId="{AE6298E6-0468-4020-8113-7A095C1B7DA3}" type="pres">
      <dgm:prSet presAssocID="{61398E6B-1EE9-4A04-AC3F-B0656C27F5A2}" presName="ParentBackground" presStyleLbl="fgAcc1" presStyleIdx="0" presStyleCnt="4"/>
      <dgm:spPr/>
    </dgm:pt>
    <dgm:pt modelId="{BF00A526-4981-4E12-87B2-D259DD033C75}" type="pres">
      <dgm:prSet presAssocID="{61398E6B-1EE9-4A04-AC3F-B0656C27F5A2}" presName="Parent4" presStyleLbl="revTx" presStyleIdx="0" presStyleCnt="0">
        <dgm:presLayoutVars>
          <dgm:chMax val="1"/>
          <dgm:chPref val="1"/>
          <dgm:bulletEnabled val="1"/>
        </dgm:presLayoutVars>
      </dgm:prSet>
      <dgm:spPr/>
    </dgm:pt>
    <dgm:pt modelId="{9A2C27CA-E90D-4249-BE18-CB511E593B74}" type="pres">
      <dgm:prSet presAssocID="{E6D15EFF-7215-4138-9CFD-4847BF68FA91}" presName="Accent3" presStyleCnt="0"/>
      <dgm:spPr/>
    </dgm:pt>
    <dgm:pt modelId="{9700DEDE-7F99-4531-9514-98CC5D9C407D}" type="pres">
      <dgm:prSet presAssocID="{E6D15EFF-7215-4138-9CFD-4847BF68FA91}" presName="Accent" presStyleLbl="node1" presStyleIdx="1" presStyleCnt="4"/>
      <dgm:spPr/>
    </dgm:pt>
    <dgm:pt modelId="{B21400B4-D691-4115-AD1B-3316B87B8F3A}" type="pres">
      <dgm:prSet presAssocID="{E6D15EFF-7215-4138-9CFD-4847BF68FA91}" presName="ParentBackground3" presStyleCnt="0"/>
      <dgm:spPr/>
    </dgm:pt>
    <dgm:pt modelId="{5770A8D4-B8A2-40A5-8E38-6C2D288B0467}" type="pres">
      <dgm:prSet presAssocID="{E6D15EFF-7215-4138-9CFD-4847BF68FA91}" presName="ParentBackground" presStyleLbl="fgAcc1" presStyleIdx="1" presStyleCnt="4"/>
      <dgm:spPr/>
    </dgm:pt>
    <dgm:pt modelId="{B8D8B2DA-F819-4281-A62F-340140336F48}" type="pres">
      <dgm:prSet presAssocID="{E6D15EFF-7215-4138-9CFD-4847BF68FA91}" presName="Parent3" presStyleLbl="revTx" presStyleIdx="0" presStyleCnt="0">
        <dgm:presLayoutVars>
          <dgm:chMax val="1"/>
          <dgm:chPref val="1"/>
          <dgm:bulletEnabled val="1"/>
        </dgm:presLayoutVars>
      </dgm:prSet>
      <dgm:spPr/>
    </dgm:pt>
    <dgm:pt modelId="{E4F7AF9A-0C63-4CAC-BD22-26C2DD72CEEE}" type="pres">
      <dgm:prSet presAssocID="{8C6D38AC-C17F-4673-A5E1-A81F6701EF03}" presName="Accent2" presStyleCnt="0"/>
      <dgm:spPr/>
    </dgm:pt>
    <dgm:pt modelId="{661285CB-E0CE-46E9-8AD5-BFCC6EFC56E4}" type="pres">
      <dgm:prSet presAssocID="{8C6D38AC-C17F-4673-A5E1-A81F6701EF03}" presName="Accent" presStyleLbl="node1" presStyleIdx="2" presStyleCnt="4"/>
      <dgm:spPr/>
    </dgm:pt>
    <dgm:pt modelId="{1E667EBE-3924-40E9-AA38-ED73EACEA548}" type="pres">
      <dgm:prSet presAssocID="{8C6D38AC-C17F-4673-A5E1-A81F6701EF03}" presName="ParentBackground2" presStyleCnt="0"/>
      <dgm:spPr/>
    </dgm:pt>
    <dgm:pt modelId="{DEBE5E0A-69A8-463F-A43B-169BD548624B}" type="pres">
      <dgm:prSet presAssocID="{8C6D38AC-C17F-4673-A5E1-A81F6701EF03}" presName="ParentBackground" presStyleLbl="fgAcc1" presStyleIdx="2" presStyleCnt="4"/>
      <dgm:spPr/>
    </dgm:pt>
    <dgm:pt modelId="{ED625246-D547-48D2-88BC-6C5019790128}" type="pres">
      <dgm:prSet presAssocID="{8C6D38AC-C17F-4673-A5E1-A81F6701EF03}" presName="Parent2" presStyleLbl="revTx" presStyleIdx="0" presStyleCnt="0">
        <dgm:presLayoutVars>
          <dgm:chMax val="1"/>
          <dgm:chPref val="1"/>
          <dgm:bulletEnabled val="1"/>
        </dgm:presLayoutVars>
      </dgm:prSet>
      <dgm:spPr/>
    </dgm:pt>
    <dgm:pt modelId="{18E1C336-EF61-41BE-87D2-86C14ADC7E21}" type="pres">
      <dgm:prSet presAssocID="{B50E0F19-E0C5-4CB5-8569-996E87CEBDDD}" presName="Accent1" presStyleCnt="0"/>
      <dgm:spPr/>
    </dgm:pt>
    <dgm:pt modelId="{192F6C1C-634B-421D-B6BB-4589230F96C4}" type="pres">
      <dgm:prSet presAssocID="{B50E0F19-E0C5-4CB5-8569-996E87CEBDDD}" presName="Accent" presStyleLbl="node1" presStyleIdx="3" presStyleCnt="4"/>
      <dgm:spPr/>
    </dgm:pt>
    <dgm:pt modelId="{E9DF1E38-F516-4DCF-948B-9B914C728B6E}" type="pres">
      <dgm:prSet presAssocID="{B50E0F19-E0C5-4CB5-8569-996E87CEBDDD}" presName="ParentBackground1" presStyleCnt="0"/>
      <dgm:spPr/>
    </dgm:pt>
    <dgm:pt modelId="{C181262E-E4C4-4720-A24E-7905DE1818EB}" type="pres">
      <dgm:prSet presAssocID="{B50E0F19-E0C5-4CB5-8569-996E87CEBDDD}" presName="ParentBackground" presStyleLbl="fgAcc1" presStyleIdx="3" presStyleCnt="4"/>
      <dgm:spPr/>
    </dgm:pt>
    <dgm:pt modelId="{FDE5A3E2-020D-4709-B63B-FBC79C82876A}" type="pres">
      <dgm:prSet presAssocID="{B50E0F19-E0C5-4CB5-8569-996E87CEBDDD}" presName="Parent1" presStyleLbl="revTx" presStyleIdx="0" presStyleCnt="0">
        <dgm:presLayoutVars>
          <dgm:chMax val="1"/>
          <dgm:chPref val="1"/>
          <dgm:bulletEnabled val="1"/>
        </dgm:presLayoutVars>
      </dgm:prSet>
      <dgm:spPr/>
    </dgm:pt>
  </dgm:ptLst>
  <dgm:cxnLst>
    <dgm:cxn modelId="{C51DC60C-8A34-4C12-8FE0-1DB567903106}" type="presOf" srcId="{61398E6B-1EE9-4A04-AC3F-B0656C27F5A2}" destId="{BF00A526-4981-4E12-87B2-D259DD033C75}" srcOrd="1" destOrd="0" presId="urn:microsoft.com/office/officeart/2011/layout/CircleProcess"/>
    <dgm:cxn modelId="{85A2C61C-9692-4A56-ABE4-F2AA65A760F8}" type="presOf" srcId="{B50E0F19-E0C5-4CB5-8569-996E87CEBDDD}" destId="{FDE5A3E2-020D-4709-B63B-FBC79C82876A}" srcOrd="1" destOrd="0" presId="urn:microsoft.com/office/officeart/2011/layout/CircleProcess"/>
    <dgm:cxn modelId="{1158192D-1EE4-4A42-AA3F-0C92060461E3}" type="presOf" srcId="{938153FE-4E7B-4592-A501-89F7A268C37D}" destId="{73E56A03-2173-4555-8AF7-32A18D0E19E0}" srcOrd="0" destOrd="0" presId="urn:microsoft.com/office/officeart/2011/layout/CircleProcess"/>
    <dgm:cxn modelId="{1230225C-B329-4243-89EB-1C19A6A06F9E}" type="presOf" srcId="{8C6D38AC-C17F-4673-A5E1-A81F6701EF03}" destId="{ED625246-D547-48D2-88BC-6C5019790128}" srcOrd="1" destOrd="0" presId="urn:microsoft.com/office/officeart/2011/layout/CircleProcess"/>
    <dgm:cxn modelId="{B2634964-4409-4AF3-B7A1-1CDCC6E4CAA7}" type="presOf" srcId="{E6D15EFF-7215-4138-9CFD-4847BF68FA91}" destId="{B8D8B2DA-F819-4281-A62F-340140336F48}" srcOrd="1" destOrd="0" presId="urn:microsoft.com/office/officeart/2011/layout/CircleProcess"/>
    <dgm:cxn modelId="{85C88E4E-5771-4DF7-AB66-241752EE4A7C}" type="presOf" srcId="{B50E0F19-E0C5-4CB5-8569-996E87CEBDDD}" destId="{C181262E-E4C4-4720-A24E-7905DE1818EB}" srcOrd="0" destOrd="0" presId="urn:microsoft.com/office/officeart/2011/layout/CircleProcess"/>
    <dgm:cxn modelId="{F92A1184-BFC0-478C-A1E4-8D4823AC0B1F}" type="presOf" srcId="{61398E6B-1EE9-4A04-AC3F-B0656C27F5A2}" destId="{AE6298E6-0468-4020-8113-7A095C1B7DA3}" srcOrd="0" destOrd="0" presId="urn:microsoft.com/office/officeart/2011/layout/CircleProcess"/>
    <dgm:cxn modelId="{B446E79B-ECFC-4346-89C9-9CAF76F8CE3A}" type="presOf" srcId="{8C6D38AC-C17F-4673-A5E1-A81F6701EF03}" destId="{DEBE5E0A-69A8-463F-A43B-169BD548624B}" srcOrd="0" destOrd="0" presId="urn:microsoft.com/office/officeart/2011/layout/CircleProcess"/>
    <dgm:cxn modelId="{63F72BA4-393E-4DBC-8D15-7A66C45D05C5}" srcId="{938153FE-4E7B-4592-A501-89F7A268C37D}" destId="{8C6D38AC-C17F-4673-A5E1-A81F6701EF03}" srcOrd="1" destOrd="0" parTransId="{E2C24C6E-EA8D-4522-983A-5F0CB952331C}" sibTransId="{AE72AF67-33FC-490B-99F5-9FC94383D81D}"/>
    <dgm:cxn modelId="{E2FF8CA4-B21A-4EDA-967F-39B8A5DA49FB}" srcId="{938153FE-4E7B-4592-A501-89F7A268C37D}" destId="{61398E6B-1EE9-4A04-AC3F-B0656C27F5A2}" srcOrd="3" destOrd="0" parTransId="{78462453-CF9B-4D59-BAF8-386B4B3CCE34}" sibTransId="{EF86AC34-DF38-473E-8581-800A0A437197}"/>
    <dgm:cxn modelId="{A0A884CE-DE05-40BB-8A9E-2F57E4AC0B32}" srcId="{938153FE-4E7B-4592-A501-89F7A268C37D}" destId="{B50E0F19-E0C5-4CB5-8569-996E87CEBDDD}" srcOrd="0" destOrd="0" parTransId="{3C7A6F85-EEA8-49D6-B85A-6B14A04D5ACE}" sibTransId="{EC7889CB-29BC-4608-BBDC-438C35B45D23}"/>
    <dgm:cxn modelId="{376633D5-EDA5-4CB9-984B-67DEF7CBD3F5}" type="presOf" srcId="{E6D15EFF-7215-4138-9CFD-4847BF68FA91}" destId="{5770A8D4-B8A2-40A5-8E38-6C2D288B0467}" srcOrd="0" destOrd="0" presId="urn:microsoft.com/office/officeart/2011/layout/CircleProcess"/>
    <dgm:cxn modelId="{35FBF6F0-6D4D-4FB0-B574-12DD4CECA9D9}" srcId="{938153FE-4E7B-4592-A501-89F7A268C37D}" destId="{E6D15EFF-7215-4138-9CFD-4847BF68FA91}" srcOrd="2" destOrd="0" parTransId="{5965D7C2-8F70-414B-9EC5-C3BD67A330DE}" sibTransId="{77D14EB3-6329-46DF-9CDB-97A1370678F3}"/>
    <dgm:cxn modelId="{3B92E9A4-E456-4C90-9F5B-25CA6D4EB514}" type="presParOf" srcId="{73E56A03-2173-4555-8AF7-32A18D0E19E0}" destId="{4942C1EB-6D65-4455-9943-14265AD61ED8}" srcOrd="0" destOrd="0" presId="urn:microsoft.com/office/officeart/2011/layout/CircleProcess"/>
    <dgm:cxn modelId="{83A6410D-F51A-4D9A-B602-261C928CB116}" type="presParOf" srcId="{4942C1EB-6D65-4455-9943-14265AD61ED8}" destId="{B8E1D065-5B3B-43FA-9C86-41C162AF327F}" srcOrd="0" destOrd="0" presId="urn:microsoft.com/office/officeart/2011/layout/CircleProcess"/>
    <dgm:cxn modelId="{CC0BDE64-3CCE-44C1-B67F-5361AF6B533F}" type="presParOf" srcId="{73E56A03-2173-4555-8AF7-32A18D0E19E0}" destId="{BB5E46E8-5D33-4F30-A7CC-BD049E2D3D94}" srcOrd="1" destOrd="0" presId="urn:microsoft.com/office/officeart/2011/layout/CircleProcess"/>
    <dgm:cxn modelId="{80434A49-6E05-479F-9E95-A779079018D2}" type="presParOf" srcId="{BB5E46E8-5D33-4F30-A7CC-BD049E2D3D94}" destId="{AE6298E6-0468-4020-8113-7A095C1B7DA3}" srcOrd="0" destOrd="0" presId="urn:microsoft.com/office/officeart/2011/layout/CircleProcess"/>
    <dgm:cxn modelId="{7ACD29FA-9CB8-4E00-97F1-14D731E4F36B}" type="presParOf" srcId="{73E56A03-2173-4555-8AF7-32A18D0E19E0}" destId="{BF00A526-4981-4E12-87B2-D259DD033C75}" srcOrd="2" destOrd="0" presId="urn:microsoft.com/office/officeart/2011/layout/CircleProcess"/>
    <dgm:cxn modelId="{02C3D60A-9D06-4286-9846-38EFA191D94F}" type="presParOf" srcId="{73E56A03-2173-4555-8AF7-32A18D0E19E0}" destId="{9A2C27CA-E90D-4249-BE18-CB511E593B74}" srcOrd="3" destOrd="0" presId="urn:microsoft.com/office/officeart/2011/layout/CircleProcess"/>
    <dgm:cxn modelId="{A8CB845D-00F1-490B-A963-38617C81DC84}" type="presParOf" srcId="{9A2C27CA-E90D-4249-BE18-CB511E593B74}" destId="{9700DEDE-7F99-4531-9514-98CC5D9C407D}" srcOrd="0" destOrd="0" presId="urn:microsoft.com/office/officeart/2011/layout/CircleProcess"/>
    <dgm:cxn modelId="{1747301E-9C8C-4151-A8FA-00C9E41E7310}" type="presParOf" srcId="{73E56A03-2173-4555-8AF7-32A18D0E19E0}" destId="{B21400B4-D691-4115-AD1B-3316B87B8F3A}" srcOrd="4" destOrd="0" presId="urn:microsoft.com/office/officeart/2011/layout/CircleProcess"/>
    <dgm:cxn modelId="{B580AD02-E41E-4FF3-BD12-5AF30FD24FA0}" type="presParOf" srcId="{B21400B4-D691-4115-AD1B-3316B87B8F3A}" destId="{5770A8D4-B8A2-40A5-8E38-6C2D288B0467}" srcOrd="0" destOrd="0" presId="urn:microsoft.com/office/officeart/2011/layout/CircleProcess"/>
    <dgm:cxn modelId="{F202F459-749B-40B4-87BB-371ACAF0A461}" type="presParOf" srcId="{73E56A03-2173-4555-8AF7-32A18D0E19E0}" destId="{B8D8B2DA-F819-4281-A62F-340140336F48}" srcOrd="5" destOrd="0" presId="urn:microsoft.com/office/officeart/2011/layout/CircleProcess"/>
    <dgm:cxn modelId="{C908DBAC-0FCB-46CD-AE98-545422A29F18}" type="presParOf" srcId="{73E56A03-2173-4555-8AF7-32A18D0E19E0}" destId="{E4F7AF9A-0C63-4CAC-BD22-26C2DD72CEEE}" srcOrd="6" destOrd="0" presId="urn:microsoft.com/office/officeart/2011/layout/CircleProcess"/>
    <dgm:cxn modelId="{77C6568B-52E0-4F1E-BC10-C6AADB23606D}" type="presParOf" srcId="{E4F7AF9A-0C63-4CAC-BD22-26C2DD72CEEE}" destId="{661285CB-E0CE-46E9-8AD5-BFCC6EFC56E4}" srcOrd="0" destOrd="0" presId="urn:microsoft.com/office/officeart/2011/layout/CircleProcess"/>
    <dgm:cxn modelId="{A8CB3410-C456-48AE-BEC4-4C4C2A1723B0}" type="presParOf" srcId="{73E56A03-2173-4555-8AF7-32A18D0E19E0}" destId="{1E667EBE-3924-40E9-AA38-ED73EACEA548}" srcOrd="7" destOrd="0" presId="urn:microsoft.com/office/officeart/2011/layout/CircleProcess"/>
    <dgm:cxn modelId="{A9822A46-4755-4C1E-A5A6-1BEC5A0F8390}" type="presParOf" srcId="{1E667EBE-3924-40E9-AA38-ED73EACEA548}" destId="{DEBE5E0A-69A8-463F-A43B-169BD548624B}" srcOrd="0" destOrd="0" presId="urn:microsoft.com/office/officeart/2011/layout/CircleProcess"/>
    <dgm:cxn modelId="{B53EEC3E-B0C4-4CBA-8749-ADC117E4853C}" type="presParOf" srcId="{73E56A03-2173-4555-8AF7-32A18D0E19E0}" destId="{ED625246-D547-48D2-88BC-6C5019790128}" srcOrd="8" destOrd="0" presId="urn:microsoft.com/office/officeart/2011/layout/CircleProcess"/>
    <dgm:cxn modelId="{23CB4237-86F9-4C74-85A0-959160BD806D}" type="presParOf" srcId="{73E56A03-2173-4555-8AF7-32A18D0E19E0}" destId="{18E1C336-EF61-41BE-87D2-86C14ADC7E21}" srcOrd="9" destOrd="0" presId="urn:microsoft.com/office/officeart/2011/layout/CircleProcess"/>
    <dgm:cxn modelId="{31A59E8C-FEF6-4D35-8C44-EEE13E0D78D6}" type="presParOf" srcId="{18E1C336-EF61-41BE-87D2-86C14ADC7E21}" destId="{192F6C1C-634B-421D-B6BB-4589230F96C4}" srcOrd="0" destOrd="0" presId="urn:microsoft.com/office/officeart/2011/layout/CircleProcess"/>
    <dgm:cxn modelId="{DC5D83B7-BB79-477D-A8A0-21114D850F9E}" type="presParOf" srcId="{73E56A03-2173-4555-8AF7-32A18D0E19E0}" destId="{E9DF1E38-F516-4DCF-948B-9B914C728B6E}" srcOrd="10" destOrd="0" presId="urn:microsoft.com/office/officeart/2011/layout/CircleProcess"/>
    <dgm:cxn modelId="{3583D686-E406-41F4-B448-61B51F156A37}" type="presParOf" srcId="{E9DF1E38-F516-4DCF-948B-9B914C728B6E}" destId="{C181262E-E4C4-4720-A24E-7905DE1818EB}" srcOrd="0" destOrd="0" presId="urn:microsoft.com/office/officeart/2011/layout/CircleProcess"/>
    <dgm:cxn modelId="{7B459CCB-F1F0-4749-A4EE-1CE4F9A467AD}" type="presParOf" srcId="{73E56A03-2173-4555-8AF7-32A18D0E19E0}" destId="{FDE5A3E2-020D-4709-B63B-FBC79C82876A}"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A17122-E34F-4FCB-9372-95CF5C22A0D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id-ID"/>
        </a:p>
      </dgm:t>
    </dgm:pt>
    <dgm:pt modelId="{8DF7958B-713C-461D-80B0-5686693A396F}">
      <dgm:prSet phldrT="[Text]"/>
      <dgm:spPr/>
      <dgm:t>
        <a:bodyPr/>
        <a:lstStyle/>
        <a:p>
          <a:r>
            <a:rPr lang="id-ID" dirty="0"/>
            <a:t>KONSEP</a:t>
          </a:r>
        </a:p>
      </dgm:t>
    </dgm:pt>
    <dgm:pt modelId="{C0E58F6C-C97F-400D-8525-578980FDD0EB}" type="parTrans" cxnId="{1FB621E7-2F91-4B49-8BFC-3D0D661D3308}">
      <dgm:prSet/>
      <dgm:spPr/>
      <dgm:t>
        <a:bodyPr/>
        <a:lstStyle/>
        <a:p>
          <a:endParaRPr lang="id-ID"/>
        </a:p>
      </dgm:t>
    </dgm:pt>
    <dgm:pt modelId="{DE422BBF-6661-450C-8AA8-0C4128A75C70}" type="sibTrans" cxnId="{1FB621E7-2F91-4B49-8BFC-3D0D661D3308}">
      <dgm:prSet/>
      <dgm:spPr/>
      <dgm:t>
        <a:bodyPr/>
        <a:lstStyle/>
        <a:p>
          <a:endParaRPr lang="id-ID"/>
        </a:p>
      </dgm:t>
    </dgm:pt>
    <dgm:pt modelId="{A63823F3-E68F-4CA5-9015-4205D8BFAB38}">
      <dgm:prSet phldrT="[Text]"/>
      <dgm:spPr/>
      <dgm:t>
        <a:bodyPr/>
        <a:lstStyle/>
        <a:p>
          <a:r>
            <a:rPr lang="id-ID" dirty="0"/>
            <a:t>Konstruksi Dari Serangkaian Konten-Makna</a:t>
          </a:r>
        </a:p>
      </dgm:t>
    </dgm:pt>
    <dgm:pt modelId="{2043E72F-05E8-4CC1-BD3A-62E77B05B808}" type="parTrans" cxnId="{26E131D4-5B25-4230-8735-8060E76C63CF}">
      <dgm:prSet/>
      <dgm:spPr/>
      <dgm:t>
        <a:bodyPr/>
        <a:lstStyle/>
        <a:p>
          <a:endParaRPr lang="id-ID"/>
        </a:p>
      </dgm:t>
    </dgm:pt>
    <dgm:pt modelId="{FFC4CD44-D26F-4996-91F5-84AD8BA7E376}" type="sibTrans" cxnId="{26E131D4-5B25-4230-8735-8060E76C63CF}">
      <dgm:prSet/>
      <dgm:spPr/>
      <dgm:t>
        <a:bodyPr/>
        <a:lstStyle/>
        <a:p>
          <a:endParaRPr lang="id-ID"/>
        </a:p>
      </dgm:t>
    </dgm:pt>
    <dgm:pt modelId="{985F1037-90DE-4861-8DD0-1FB20441F824}">
      <dgm:prSet phldrT="[Text]"/>
      <dgm:spPr/>
      <dgm:t>
        <a:bodyPr/>
        <a:lstStyle/>
        <a:p>
          <a:r>
            <a:rPr lang="id-ID" dirty="0"/>
            <a:t>Konstruksi Yang Memiliki Nama</a:t>
          </a:r>
        </a:p>
      </dgm:t>
    </dgm:pt>
    <dgm:pt modelId="{28F84644-DF2D-49FA-BAB9-E3B66F18AAD5}" type="parTrans" cxnId="{F3410D15-0AC5-41B2-8E25-DE05F11D4D2C}">
      <dgm:prSet/>
      <dgm:spPr/>
      <dgm:t>
        <a:bodyPr/>
        <a:lstStyle/>
        <a:p>
          <a:endParaRPr lang="id-ID"/>
        </a:p>
      </dgm:t>
    </dgm:pt>
    <dgm:pt modelId="{E622879B-BE02-43BB-A22E-2C16824F7D8F}" type="sibTrans" cxnId="{F3410D15-0AC5-41B2-8E25-DE05F11D4D2C}">
      <dgm:prSet/>
      <dgm:spPr/>
      <dgm:t>
        <a:bodyPr/>
        <a:lstStyle/>
        <a:p>
          <a:endParaRPr lang="id-ID"/>
        </a:p>
      </dgm:t>
    </dgm:pt>
    <dgm:pt modelId="{781DD19F-6523-4BD6-9252-949F4C3B9A41}">
      <dgm:prSet phldrT="[Text]"/>
      <dgm:spPr/>
      <dgm:t>
        <a:bodyPr/>
        <a:lstStyle/>
        <a:p>
          <a:r>
            <a:rPr lang="id-ID" dirty="0"/>
            <a:t>Konstruksi Yang Berpotensi Melahirkan Hubungan, pengaruh</a:t>
          </a:r>
        </a:p>
      </dgm:t>
    </dgm:pt>
    <dgm:pt modelId="{5CB1F791-8618-41F6-89BC-A203FFE53736}" type="parTrans" cxnId="{C025AE71-285E-4E4E-AF95-F71B42915172}">
      <dgm:prSet/>
      <dgm:spPr/>
      <dgm:t>
        <a:bodyPr/>
        <a:lstStyle/>
        <a:p>
          <a:endParaRPr lang="id-ID"/>
        </a:p>
      </dgm:t>
    </dgm:pt>
    <dgm:pt modelId="{80829D87-04F0-43B1-BBE7-34239971CB70}" type="sibTrans" cxnId="{C025AE71-285E-4E4E-AF95-F71B42915172}">
      <dgm:prSet/>
      <dgm:spPr/>
      <dgm:t>
        <a:bodyPr/>
        <a:lstStyle/>
        <a:p>
          <a:endParaRPr lang="id-ID"/>
        </a:p>
      </dgm:t>
    </dgm:pt>
    <dgm:pt modelId="{D057DB7E-02BC-4F30-8939-01A9353B651A}" type="pres">
      <dgm:prSet presAssocID="{74A17122-E34F-4FCB-9372-95CF5C22A0D9}" presName="diagram" presStyleCnt="0">
        <dgm:presLayoutVars>
          <dgm:chPref val="1"/>
          <dgm:dir/>
          <dgm:animOne val="branch"/>
          <dgm:animLvl val="lvl"/>
          <dgm:resizeHandles val="exact"/>
        </dgm:presLayoutVars>
      </dgm:prSet>
      <dgm:spPr/>
    </dgm:pt>
    <dgm:pt modelId="{066CA2E1-BC1F-405F-B7B0-13694D4E1933}" type="pres">
      <dgm:prSet presAssocID="{8DF7958B-713C-461D-80B0-5686693A396F}" presName="root1" presStyleCnt="0"/>
      <dgm:spPr/>
    </dgm:pt>
    <dgm:pt modelId="{2FE2243C-9698-43D1-BD6B-0FC7C374B914}" type="pres">
      <dgm:prSet presAssocID="{8DF7958B-713C-461D-80B0-5686693A396F}" presName="LevelOneTextNode" presStyleLbl="node0" presStyleIdx="0" presStyleCnt="1">
        <dgm:presLayoutVars>
          <dgm:chPref val="3"/>
        </dgm:presLayoutVars>
      </dgm:prSet>
      <dgm:spPr/>
    </dgm:pt>
    <dgm:pt modelId="{8B86F618-C4F1-4023-A06C-2F313A7B5996}" type="pres">
      <dgm:prSet presAssocID="{8DF7958B-713C-461D-80B0-5686693A396F}" presName="level2hierChild" presStyleCnt="0"/>
      <dgm:spPr/>
    </dgm:pt>
    <dgm:pt modelId="{895E5435-8AB7-4DD3-A95F-89CA4C974121}" type="pres">
      <dgm:prSet presAssocID="{2043E72F-05E8-4CC1-BD3A-62E77B05B808}" presName="conn2-1" presStyleLbl="parChTrans1D2" presStyleIdx="0" presStyleCnt="3"/>
      <dgm:spPr/>
    </dgm:pt>
    <dgm:pt modelId="{3718E638-713F-4E7C-A8FC-EB180E6BBA6F}" type="pres">
      <dgm:prSet presAssocID="{2043E72F-05E8-4CC1-BD3A-62E77B05B808}" presName="connTx" presStyleLbl="parChTrans1D2" presStyleIdx="0" presStyleCnt="3"/>
      <dgm:spPr/>
    </dgm:pt>
    <dgm:pt modelId="{80781B8A-5CCB-4316-A840-B0F949D4C753}" type="pres">
      <dgm:prSet presAssocID="{A63823F3-E68F-4CA5-9015-4205D8BFAB38}" presName="root2" presStyleCnt="0"/>
      <dgm:spPr/>
    </dgm:pt>
    <dgm:pt modelId="{2CD61558-74B3-4CDE-95ED-20E83CCB43A2}" type="pres">
      <dgm:prSet presAssocID="{A63823F3-E68F-4CA5-9015-4205D8BFAB38}" presName="LevelTwoTextNode" presStyleLbl="node2" presStyleIdx="0" presStyleCnt="3">
        <dgm:presLayoutVars>
          <dgm:chPref val="3"/>
        </dgm:presLayoutVars>
      </dgm:prSet>
      <dgm:spPr/>
    </dgm:pt>
    <dgm:pt modelId="{1EAB48CB-D293-40C2-86D8-E3A4C8B2DF27}" type="pres">
      <dgm:prSet presAssocID="{A63823F3-E68F-4CA5-9015-4205D8BFAB38}" presName="level3hierChild" presStyleCnt="0"/>
      <dgm:spPr/>
    </dgm:pt>
    <dgm:pt modelId="{F50C8BBC-0776-4DF8-8B0A-2B2AD6703074}" type="pres">
      <dgm:prSet presAssocID="{28F84644-DF2D-49FA-BAB9-E3B66F18AAD5}" presName="conn2-1" presStyleLbl="parChTrans1D2" presStyleIdx="1" presStyleCnt="3"/>
      <dgm:spPr/>
    </dgm:pt>
    <dgm:pt modelId="{DAB01981-5A3E-4EC2-BB80-88CF774D111A}" type="pres">
      <dgm:prSet presAssocID="{28F84644-DF2D-49FA-BAB9-E3B66F18AAD5}" presName="connTx" presStyleLbl="parChTrans1D2" presStyleIdx="1" presStyleCnt="3"/>
      <dgm:spPr/>
    </dgm:pt>
    <dgm:pt modelId="{BE882F80-4235-4DBF-9FD5-197FEF76A1A9}" type="pres">
      <dgm:prSet presAssocID="{985F1037-90DE-4861-8DD0-1FB20441F824}" presName="root2" presStyleCnt="0"/>
      <dgm:spPr/>
    </dgm:pt>
    <dgm:pt modelId="{6FB3258E-F213-4047-851B-5A877CA431C2}" type="pres">
      <dgm:prSet presAssocID="{985F1037-90DE-4861-8DD0-1FB20441F824}" presName="LevelTwoTextNode" presStyleLbl="node2" presStyleIdx="1" presStyleCnt="3">
        <dgm:presLayoutVars>
          <dgm:chPref val="3"/>
        </dgm:presLayoutVars>
      </dgm:prSet>
      <dgm:spPr/>
    </dgm:pt>
    <dgm:pt modelId="{BD96D9CD-FCE7-4EF0-9D29-1B541775DEF1}" type="pres">
      <dgm:prSet presAssocID="{985F1037-90DE-4861-8DD0-1FB20441F824}" presName="level3hierChild" presStyleCnt="0"/>
      <dgm:spPr/>
    </dgm:pt>
    <dgm:pt modelId="{1C5B26A2-34E4-45E4-BB9F-628B73334FF2}" type="pres">
      <dgm:prSet presAssocID="{5CB1F791-8618-41F6-89BC-A203FFE53736}" presName="conn2-1" presStyleLbl="parChTrans1D2" presStyleIdx="2" presStyleCnt="3"/>
      <dgm:spPr/>
    </dgm:pt>
    <dgm:pt modelId="{B490F4A3-C6B0-4D53-91DB-A847706A42C6}" type="pres">
      <dgm:prSet presAssocID="{5CB1F791-8618-41F6-89BC-A203FFE53736}" presName="connTx" presStyleLbl="parChTrans1D2" presStyleIdx="2" presStyleCnt="3"/>
      <dgm:spPr/>
    </dgm:pt>
    <dgm:pt modelId="{C1306469-D2B7-48BE-8E51-51A32723FECD}" type="pres">
      <dgm:prSet presAssocID="{781DD19F-6523-4BD6-9252-949F4C3B9A41}" presName="root2" presStyleCnt="0"/>
      <dgm:spPr/>
    </dgm:pt>
    <dgm:pt modelId="{C5CDF44F-6D0C-48A5-9F46-2A838CAC9D20}" type="pres">
      <dgm:prSet presAssocID="{781DD19F-6523-4BD6-9252-949F4C3B9A41}" presName="LevelTwoTextNode" presStyleLbl="node2" presStyleIdx="2" presStyleCnt="3">
        <dgm:presLayoutVars>
          <dgm:chPref val="3"/>
        </dgm:presLayoutVars>
      </dgm:prSet>
      <dgm:spPr/>
    </dgm:pt>
    <dgm:pt modelId="{2B5F4DC3-AFFE-459B-98FA-519A372C2D20}" type="pres">
      <dgm:prSet presAssocID="{781DD19F-6523-4BD6-9252-949F4C3B9A41}" presName="level3hierChild" presStyleCnt="0"/>
      <dgm:spPr/>
    </dgm:pt>
  </dgm:ptLst>
  <dgm:cxnLst>
    <dgm:cxn modelId="{F3410D15-0AC5-41B2-8E25-DE05F11D4D2C}" srcId="{8DF7958B-713C-461D-80B0-5686693A396F}" destId="{985F1037-90DE-4861-8DD0-1FB20441F824}" srcOrd="1" destOrd="0" parTransId="{28F84644-DF2D-49FA-BAB9-E3B66F18AAD5}" sibTransId="{E622879B-BE02-43BB-A22E-2C16824F7D8F}"/>
    <dgm:cxn modelId="{8012E865-DB12-4A9C-98DA-A6EFD1B10B78}" type="presOf" srcId="{2043E72F-05E8-4CC1-BD3A-62E77B05B808}" destId="{895E5435-8AB7-4DD3-A95F-89CA4C974121}" srcOrd="0" destOrd="0" presId="urn:microsoft.com/office/officeart/2005/8/layout/hierarchy2"/>
    <dgm:cxn modelId="{7BD24D48-CA61-44EC-A9BB-ECD09201EB2F}" type="presOf" srcId="{2043E72F-05E8-4CC1-BD3A-62E77B05B808}" destId="{3718E638-713F-4E7C-A8FC-EB180E6BBA6F}" srcOrd="1" destOrd="0" presId="urn:microsoft.com/office/officeart/2005/8/layout/hierarchy2"/>
    <dgm:cxn modelId="{1892C24C-6CB3-421A-A0CD-9865A7CD5899}" type="presOf" srcId="{28F84644-DF2D-49FA-BAB9-E3B66F18AAD5}" destId="{DAB01981-5A3E-4EC2-BB80-88CF774D111A}" srcOrd="1" destOrd="0" presId="urn:microsoft.com/office/officeart/2005/8/layout/hierarchy2"/>
    <dgm:cxn modelId="{C025AE71-285E-4E4E-AF95-F71B42915172}" srcId="{8DF7958B-713C-461D-80B0-5686693A396F}" destId="{781DD19F-6523-4BD6-9252-949F4C3B9A41}" srcOrd="2" destOrd="0" parTransId="{5CB1F791-8618-41F6-89BC-A203FFE53736}" sibTransId="{80829D87-04F0-43B1-BBE7-34239971CB70}"/>
    <dgm:cxn modelId="{61351A55-3001-4371-9FAE-EB65893AD3D0}" type="presOf" srcId="{74A17122-E34F-4FCB-9372-95CF5C22A0D9}" destId="{D057DB7E-02BC-4F30-8939-01A9353B651A}" srcOrd="0" destOrd="0" presId="urn:microsoft.com/office/officeart/2005/8/layout/hierarchy2"/>
    <dgm:cxn modelId="{D01C4B7B-4C35-411B-96B6-9E8AF079728F}" type="presOf" srcId="{8DF7958B-713C-461D-80B0-5686693A396F}" destId="{2FE2243C-9698-43D1-BD6B-0FC7C374B914}" srcOrd="0" destOrd="0" presId="urn:microsoft.com/office/officeart/2005/8/layout/hierarchy2"/>
    <dgm:cxn modelId="{2D8D8B88-EE33-4310-A7D6-DC0CC62283C4}" type="presOf" srcId="{28F84644-DF2D-49FA-BAB9-E3B66F18AAD5}" destId="{F50C8BBC-0776-4DF8-8B0A-2B2AD6703074}" srcOrd="0" destOrd="0" presId="urn:microsoft.com/office/officeart/2005/8/layout/hierarchy2"/>
    <dgm:cxn modelId="{7127AAB3-7E25-4B78-9236-EA1C6E75E2AF}" type="presOf" srcId="{A63823F3-E68F-4CA5-9015-4205D8BFAB38}" destId="{2CD61558-74B3-4CDE-95ED-20E83CCB43A2}" srcOrd="0" destOrd="0" presId="urn:microsoft.com/office/officeart/2005/8/layout/hierarchy2"/>
    <dgm:cxn modelId="{1733D3BB-2680-40B1-ADF5-88CCCCD967A6}" type="presOf" srcId="{985F1037-90DE-4861-8DD0-1FB20441F824}" destId="{6FB3258E-F213-4047-851B-5A877CA431C2}" srcOrd="0" destOrd="0" presId="urn:microsoft.com/office/officeart/2005/8/layout/hierarchy2"/>
    <dgm:cxn modelId="{610231C8-03CF-4369-A880-870E7C534F3A}" type="presOf" srcId="{5CB1F791-8618-41F6-89BC-A203FFE53736}" destId="{B490F4A3-C6B0-4D53-91DB-A847706A42C6}" srcOrd="1" destOrd="0" presId="urn:microsoft.com/office/officeart/2005/8/layout/hierarchy2"/>
    <dgm:cxn modelId="{ADC8D7CC-401D-4E78-B7E6-219C38726C6C}" type="presOf" srcId="{5CB1F791-8618-41F6-89BC-A203FFE53736}" destId="{1C5B26A2-34E4-45E4-BB9F-628B73334FF2}" srcOrd="0" destOrd="0" presId="urn:microsoft.com/office/officeart/2005/8/layout/hierarchy2"/>
    <dgm:cxn modelId="{26E131D4-5B25-4230-8735-8060E76C63CF}" srcId="{8DF7958B-713C-461D-80B0-5686693A396F}" destId="{A63823F3-E68F-4CA5-9015-4205D8BFAB38}" srcOrd="0" destOrd="0" parTransId="{2043E72F-05E8-4CC1-BD3A-62E77B05B808}" sibTransId="{FFC4CD44-D26F-4996-91F5-84AD8BA7E376}"/>
    <dgm:cxn modelId="{1FB621E7-2F91-4B49-8BFC-3D0D661D3308}" srcId="{74A17122-E34F-4FCB-9372-95CF5C22A0D9}" destId="{8DF7958B-713C-461D-80B0-5686693A396F}" srcOrd="0" destOrd="0" parTransId="{C0E58F6C-C97F-400D-8525-578980FDD0EB}" sibTransId="{DE422BBF-6661-450C-8AA8-0C4128A75C70}"/>
    <dgm:cxn modelId="{F5716FFC-EF09-419B-8A0B-CBB9DD351879}" type="presOf" srcId="{781DD19F-6523-4BD6-9252-949F4C3B9A41}" destId="{C5CDF44F-6D0C-48A5-9F46-2A838CAC9D20}" srcOrd="0" destOrd="0" presId="urn:microsoft.com/office/officeart/2005/8/layout/hierarchy2"/>
    <dgm:cxn modelId="{0B70EFFF-6D0C-483C-9BAF-4C93C8FAF963}" type="presParOf" srcId="{D057DB7E-02BC-4F30-8939-01A9353B651A}" destId="{066CA2E1-BC1F-405F-B7B0-13694D4E1933}" srcOrd="0" destOrd="0" presId="urn:microsoft.com/office/officeart/2005/8/layout/hierarchy2"/>
    <dgm:cxn modelId="{B6DBED1A-4633-46DF-8E2D-F9382B016138}" type="presParOf" srcId="{066CA2E1-BC1F-405F-B7B0-13694D4E1933}" destId="{2FE2243C-9698-43D1-BD6B-0FC7C374B914}" srcOrd="0" destOrd="0" presId="urn:microsoft.com/office/officeart/2005/8/layout/hierarchy2"/>
    <dgm:cxn modelId="{3A330D10-334B-4624-9348-DA4AB917E0B2}" type="presParOf" srcId="{066CA2E1-BC1F-405F-B7B0-13694D4E1933}" destId="{8B86F618-C4F1-4023-A06C-2F313A7B5996}" srcOrd="1" destOrd="0" presId="urn:microsoft.com/office/officeart/2005/8/layout/hierarchy2"/>
    <dgm:cxn modelId="{81AB22F1-BCC4-49CB-BA6E-898231FA12F3}" type="presParOf" srcId="{8B86F618-C4F1-4023-A06C-2F313A7B5996}" destId="{895E5435-8AB7-4DD3-A95F-89CA4C974121}" srcOrd="0" destOrd="0" presId="urn:microsoft.com/office/officeart/2005/8/layout/hierarchy2"/>
    <dgm:cxn modelId="{2CE9A3F8-004B-41DB-B866-AEF3037DA34D}" type="presParOf" srcId="{895E5435-8AB7-4DD3-A95F-89CA4C974121}" destId="{3718E638-713F-4E7C-A8FC-EB180E6BBA6F}" srcOrd="0" destOrd="0" presId="urn:microsoft.com/office/officeart/2005/8/layout/hierarchy2"/>
    <dgm:cxn modelId="{AD6863B6-A5B1-4B35-87DE-886A47415FC6}" type="presParOf" srcId="{8B86F618-C4F1-4023-A06C-2F313A7B5996}" destId="{80781B8A-5CCB-4316-A840-B0F949D4C753}" srcOrd="1" destOrd="0" presId="urn:microsoft.com/office/officeart/2005/8/layout/hierarchy2"/>
    <dgm:cxn modelId="{0C3E16EB-04BC-459D-AF13-17D47E2D34EC}" type="presParOf" srcId="{80781B8A-5CCB-4316-A840-B0F949D4C753}" destId="{2CD61558-74B3-4CDE-95ED-20E83CCB43A2}" srcOrd="0" destOrd="0" presId="urn:microsoft.com/office/officeart/2005/8/layout/hierarchy2"/>
    <dgm:cxn modelId="{2741388F-A07A-4002-8F87-C88994EC5BD8}" type="presParOf" srcId="{80781B8A-5CCB-4316-A840-B0F949D4C753}" destId="{1EAB48CB-D293-40C2-86D8-E3A4C8B2DF27}" srcOrd="1" destOrd="0" presId="urn:microsoft.com/office/officeart/2005/8/layout/hierarchy2"/>
    <dgm:cxn modelId="{25950E41-EEA3-4711-AD24-9E2C50523A5E}" type="presParOf" srcId="{8B86F618-C4F1-4023-A06C-2F313A7B5996}" destId="{F50C8BBC-0776-4DF8-8B0A-2B2AD6703074}" srcOrd="2" destOrd="0" presId="urn:microsoft.com/office/officeart/2005/8/layout/hierarchy2"/>
    <dgm:cxn modelId="{429960F5-8211-4BF3-ACB0-2CE7C4AFD0A9}" type="presParOf" srcId="{F50C8BBC-0776-4DF8-8B0A-2B2AD6703074}" destId="{DAB01981-5A3E-4EC2-BB80-88CF774D111A}" srcOrd="0" destOrd="0" presId="urn:microsoft.com/office/officeart/2005/8/layout/hierarchy2"/>
    <dgm:cxn modelId="{25B886D9-EAC5-4F91-AD4B-6D9669BF0C43}" type="presParOf" srcId="{8B86F618-C4F1-4023-A06C-2F313A7B5996}" destId="{BE882F80-4235-4DBF-9FD5-197FEF76A1A9}" srcOrd="3" destOrd="0" presId="urn:microsoft.com/office/officeart/2005/8/layout/hierarchy2"/>
    <dgm:cxn modelId="{6EEFCF0F-C066-4964-9D66-06400C5DD67A}" type="presParOf" srcId="{BE882F80-4235-4DBF-9FD5-197FEF76A1A9}" destId="{6FB3258E-F213-4047-851B-5A877CA431C2}" srcOrd="0" destOrd="0" presId="urn:microsoft.com/office/officeart/2005/8/layout/hierarchy2"/>
    <dgm:cxn modelId="{737DA2B7-A48C-41F8-83F2-2DEF18464DD8}" type="presParOf" srcId="{BE882F80-4235-4DBF-9FD5-197FEF76A1A9}" destId="{BD96D9CD-FCE7-4EF0-9D29-1B541775DEF1}" srcOrd="1" destOrd="0" presId="urn:microsoft.com/office/officeart/2005/8/layout/hierarchy2"/>
    <dgm:cxn modelId="{2F2200D7-0419-4AC7-8FFD-09A3B5410247}" type="presParOf" srcId="{8B86F618-C4F1-4023-A06C-2F313A7B5996}" destId="{1C5B26A2-34E4-45E4-BB9F-628B73334FF2}" srcOrd="4" destOrd="0" presId="urn:microsoft.com/office/officeart/2005/8/layout/hierarchy2"/>
    <dgm:cxn modelId="{02900F61-4697-4C43-A331-7C6B22482711}" type="presParOf" srcId="{1C5B26A2-34E4-45E4-BB9F-628B73334FF2}" destId="{B490F4A3-C6B0-4D53-91DB-A847706A42C6}" srcOrd="0" destOrd="0" presId="urn:microsoft.com/office/officeart/2005/8/layout/hierarchy2"/>
    <dgm:cxn modelId="{9C45B64D-24B4-408B-935B-7ACB1D169CE7}" type="presParOf" srcId="{8B86F618-C4F1-4023-A06C-2F313A7B5996}" destId="{C1306469-D2B7-48BE-8E51-51A32723FECD}" srcOrd="5" destOrd="0" presId="urn:microsoft.com/office/officeart/2005/8/layout/hierarchy2"/>
    <dgm:cxn modelId="{365114A3-2A60-46FE-8BEB-C0611FC3BA2C}" type="presParOf" srcId="{C1306469-D2B7-48BE-8E51-51A32723FECD}" destId="{C5CDF44F-6D0C-48A5-9F46-2A838CAC9D20}" srcOrd="0" destOrd="0" presId="urn:microsoft.com/office/officeart/2005/8/layout/hierarchy2"/>
    <dgm:cxn modelId="{8EB68FBE-D0C2-4B5D-B6B6-B808666E5071}" type="presParOf" srcId="{C1306469-D2B7-48BE-8E51-51A32723FECD}" destId="{2B5F4DC3-AFFE-459B-98FA-519A372C2D2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A17122-E34F-4FCB-9372-95CF5C22A0D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id-ID"/>
        </a:p>
      </dgm:t>
    </dgm:pt>
    <dgm:pt modelId="{8DF7958B-713C-461D-80B0-5686693A396F}">
      <dgm:prSet phldrT="[Text]"/>
      <dgm:spPr/>
      <dgm:t>
        <a:bodyPr/>
        <a:lstStyle/>
        <a:p>
          <a:r>
            <a:rPr lang="id-ID" dirty="0"/>
            <a:t>KONSEP BARU</a:t>
          </a:r>
        </a:p>
      </dgm:t>
    </dgm:pt>
    <dgm:pt modelId="{C0E58F6C-C97F-400D-8525-578980FDD0EB}" type="parTrans" cxnId="{1FB621E7-2F91-4B49-8BFC-3D0D661D3308}">
      <dgm:prSet/>
      <dgm:spPr/>
      <dgm:t>
        <a:bodyPr/>
        <a:lstStyle/>
        <a:p>
          <a:endParaRPr lang="id-ID"/>
        </a:p>
      </dgm:t>
    </dgm:pt>
    <dgm:pt modelId="{DE422BBF-6661-450C-8AA8-0C4128A75C70}" type="sibTrans" cxnId="{1FB621E7-2F91-4B49-8BFC-3D0D661D3308}">
      <dgm:prSet/>
      <dgm:spPr/>
      <dgm:t>
        <a:bodyPr/>
        <a:lstStyle/>
        <a:p>
          <a:endParaRPr lang="id-ID"/>
        </a:p>
      </dgm:t>
    </dgm:pt>
    <dgm:pt modelId="{A63823F3-E68F-4CA5-9015-4205D8BFAB38}">
      <dgm:prSet phldrT="[Text]"/>
      <dgm:spPr/>
      <dgm:t>
        <a:bodyPr/>
        <a:lstStyle/>
        <a:p>
          <a:r>
            <a:rPr lang="id-ID" dirty="0"/>
            <a:t>Konstruksi Konten Yang Baru</a:t>
          </a:r>
        </a:p>
      </dgm:t>
    </dgm:pt>
    <dgm:pt modelId="{2043E72F-05E8-4CC1-BD3A-62E77B05B808}" type="parTrans" cxnId="{26E131D4-5B25-4230-8735-8060E76C63CF}">
      <dgm:prSet/>
      <dgm:spPr/>
      <dgm:t>
        <a:bodyPr/>
        <a:lstStyle/>
        <a:p>
          <a:endParaRPr lang="id-ID"/>
        </a:p>
      </dgm:t>
    </dgm:pt>
    <dgm:pt modelId="{FFC4CD44-D26F-4996-91F5-84AD8BA7E376}" type="sibTrans" cxnId="{26E131D4-5B25-4230-8735-8060E76C63CF}">
      <dgm:prSet/>
      <dgm:spPr/>
      <dgm:t>
        <a:bodyPr/>
        <a:lstStyle/>
        <a:p>
          <a:endParaRPr lang="id-ID"/>
        </a:p>
      </dgm:t>
    </dgm:pt>
    <dgm:pt modelId="{985F1037-90DE-4861-8DD0-1FB20441F824}">
      <dgm:prSet phldrT="[Text]"/>
      <dgm:spPr/>
      <dgm:t>
        <a:bodyPr/>
        <a:lstStyle/>
        <a:p>
          <a:r>
            <a:rPr lang="id-ID" dirty="0"/>
            <a:t>Nama Yang Baru</a:t>
          </a:r>
        </a:p>
      </dgm:t>
    </dgm:pt>
    <dgm:pt modelId="{28F84644-DF2D-49FA-BAB9-E3B66F18AAD5}" type="parTrans" cxnId="{F3410D15-0AC5-41B2-8E25-DE05F11D4D2C}">
      <dgm:prSet/>
      <dgm:spPr/>
      <dgm:t>
        <a:bodyPr/>
        <a:lstStyle/>
        <a:p>
          <a:endParaRPr lang="id-ID"/>
        </a:p>
      </dgm:t>
    </dgm:pt>
    <dgm:pt modelId="{E622879B-BE02-43BB-A22E-2C16824F7D8F}" type="sibTrans" cxnId="{F3410D15-0AC5-41B2-8E25-DE05F11D4D2C}">
      <dgm:prSet/>
      <dgm:spPr/>
      <dgm:t>
        <a:bodyPr/>
        <a:lstStyle/>
        <a:p>
          <a:endParaRPr lang="id-ID"/>
        </a:p>
      </dgm:t>
    </dgm:pt>
    <dgm:pt modelId="{781DD19F-6523-4BD6-9252-949F4C3B9A41}">
      <dgm:prSet phldrT="[Text]"/>
      <dgm:spPr/>
      <dgm:t>
        <a:bodyPr/>
        <a:lstStyle/>
        <a:p>
          <a:r>
            <a:rPr lang="id-ID" dirty="0"/>
            <a:t>Potensi Melahirkan Hubungan, Pengaruh Baru</a:t>
          </a:r>
        </a:p>
      </dgm:t>
    </dgm:pt>
    <dgm:pt modelId="{5CB1F791-8618-41F6-89BC-A203FFE53736}" type="parTrans" cxnId="{C025AE71-285E-4E4E-AF95-F71B42915172}">
      <dgm:prSet/>
      <dgm:spPr/>
      <dgm:t>
        <a:bodyPr/>
        <a:lstStyle/>
        <a:p>
          <a:endParaRPr lang="id-ID"/>
        </a:p>
      </dgm:t>
    </dgm:pt>
    <dgm:pt modelId="{80829D87-04F0-43B1-BBE7-34239971CB70}" type="sibTrans" cxnId="{C025AE71-285E-4E4E-AF95-F71B42915172}">
      <dgm:prSet/>
      <dgm:spPr/>
      <dgm:t>
        <a:bodyPr/>
        <a:lstStyle/>
        <a:p>
          <a:endParaRPr lang="id-ID"/>
        </a:p>
      </dgm:t>
    </dgm:pt>
    <dgm:pt modelId="{D057DB7E-02BC-4F30-8939-01A9353B651A}" type="pres">
      <dgm:prSet presAssocID="{74A17122-E34F-4FCB-9372-95CF5C22A0D9}" presName="diagram" presStyleCnt="0">
        <dgm:presLayoutVars>
          <dgm:chPref val="1"/>
          <dgm:dir/>
          <dgm:animOne val="branch"/>
          <dgm:animLvl val="lvl"/>
          <dgm:resizeHandles val="exact"/>
        </dgm:presLayoutVars>
      </dgm:prSet>
      <dgm:spPr/>
    </dgm:pt>
    <dgm:pt modelId="{066CA2E1-BC1F-405F-B7B0-13694D4E1933}" type="pres">
      <dgm:prSet presAssocID="{8DF7958B-713C-461D-80B0-5686693A396F}" presName="root1" presStyleCnt="0"/>
      <dgm:spPr/>
    </dgm:pt>
    <dgm:pt modelId="{2FE2243C-9698-43D1-BD6B-0FC7C374B914}" type="pres">
      <dgm:prSet presAssocID="{8DF7958B-713C-461D-80B0-5686693A396F}" presName="LevelOneTextNode" presStyleLbl="node0" presStyleIdx="0" presStyleCnt="1">
        <dgm:presLayoutVars>
          <dgm:chPref val="3"/>
        </dgm:presLayoutVars>
      </dgm:prSet>
      <dgm:spPr/>
    </dgm:pt>
    <dgm:pt modelId="{8B86F618-C4F1-4023-A06C-2F313A7B5996}" type="pres">
      <dgm:prSet presAssocID="{8DF7958B-713C-461D-80B0-5686693A396F}" presName="level2hierChild" presStyleCnt="0"/>
      <dgm:spPr/>
    </dgm:pt>
    <dgm:pt modelId="{895E5435-8AB7-4DD3-A95F-89CA4C974121}" type="pres">
      <dgm:prSet presAssocID="{2043E72F-05E8-4CC1-BD3A-62E77B05B808}" presName="conn2-1" presStyleLbl="parChTrans1D2" presStyleIdx="0" presStyleCnt="3"/>
      <dgm:spPr/>
    </dgm:pt>
    <dgm:pt modelId="{3718E638-713F-4E7C-A8FC-EB180E6BBA6F}" type="pres">
      <dgm:prSet presAssocID="{2043E72F-05E8-4CC1-BD3A-62E77B05B808}" presName="connTx" presStyleLbl="parChTrans1D2" presStyleIdx="0" presStyleCnt="3"/>
      <dgm:spPr/>
    </dgm:pt>
    <dgm:pt modelId="{80781B8A-5CCB-4316-A840-B0F949D4C753}" type="pres">
      <dgm:prSet presAssocID="{A63823F3-E68F-4CA5-9015-4205D8BFAB38}" presName="root2" presStyleCnt="0"/>
      <dgm:spPr/>
    </dgm:pt>
    <dgm:pt modelId="{2CD61558-74B3-4CDE-95ED-20E83CCB43A2}" type="pres">
      <dgm:prSet presAssocID="{A63823F3-E68F-4CA5-9015-4205D8BFAB38}" presName="LevelTwoTextNode" presStyleLbl="node2" presStyleIdx="0" presStyleCnt="3">
        <dgm:presLayoutVars>
          <dgm:chPref val="3"/>
        </dgm:presLayoutVars>
      </dgm:prSet>
      <dgm:spPr/>
    </dgm:pt>
    <dgm:pt modelId="{1EAB48CB-D293-40C2-86D8-E3A4C8B2DF27}" type="pres">
      <dgm:prSet presAssocID="{A63823F3-E68F-4CA5-9015-4205D8BFAB38}" presName="level3hierChild" presStyleCnt="0"/>
      <dgm:spPr/>
    </dgm:pt>
    <dgm:pt modelId="{F50C8BBC-0776-4DF8-8B0A-2B2AD6703074}" type="pres">
      <dgm:prSet presAssocID="{28F84644-DF2D-49FA-BAB9-E3B66F18AAD5}" presName="conn2-1" presStyleLbl="parChTrans1D2" presStyleIdx="1" presStyleCnt="3"/>
      <dgm:spPr/>
    </dgm:pt>
    <dgm:pt modelId="{DAB01981-5A3E-4EC2-BB80-88CF774D111A}" type="pres">
      <dgm:prSet presAssocID="{28F84644-DF2D-49FA-BAB9-E3B66F18AAD5}" presName="connTx" presStyleLbl="parChTrans1D2" presStyleIdx="1" presStyleCnt="3"/>
      <dgm:spPr/>
    </dgm:pt>
    <dgm:pt modelId="{BE882F80-4235-4DBF-9FD5-197FEF76A1A9}" type="pres">
      <dgm:prSet presAssocID="{985F1037-90DE-4861-8DD0-1FB20441F824}" presName="root2" presStyleCnt="0"/>
      <dgm:spPr/>
    </dgm:pt>
    <dgm:pt modelId="{6FB3258E-F213-4047-851B-5A877CA431C2}" type="pres">
      <dgm:prSet presAssocID="{985F1037-90DE-4861-8DD0-1FB20441F824}" presName="LevelTwoTextNode" presStyleLbl="node2" presStyleIdx="1" presStyleCnt="3">
        <dgm:presLayoutVars>
          <dgm:chPref val="3"/>
        </dgm:presLayoutVars>
      </dgm:prSet>
      <dgm:spPr/>
    </dgm:pt>
    <dgm:pt modelId="{BD96D9CD-FCE7-4EF0-9D29-1B541775DEF1}" type="pres">
      <dgm:prSet presAssocID="{985F1037-90DE-4861-8DD0-1FB20441F824}" presName="level3hierChild" presStyleCnt="0"/>
      <dgm:spPr/>
    </dgm:pt>
    <dgm:pt modelId="{1C5B26A2-34E4-45E4-BB9F-628B73334FF2}" type="pres">
      <dgm:prSet presAssocID="{5CB1F791-8618-41F6-89BC-A203FFE53736}" presName="conn2-1" presStyleLbl="parChTrans1D2" presStyleIdx="2" presStyleCnt="3"/>
      <dgm:spPr/>
    </dgm:pt>
    <dgm:pt modelId="{B490F4A3-C6B0-4D53-91DB-A847706A42C6}" type="pres">
      <dgm:prSet presAssocID="{5CB1F791-8618-41F6-89BC-A203FFE53736}" presName="connTx" presStyleLbl="parChTrans1D2" presStyleIdx="2" presStyleCnt="3"/>
      <dgm:spPr/>
    </dgm:pt>
    <dgm:pt modelId="{C1306469-D2B7-48BE-8E51-51A32723FECD}" type="pres">
      <dgm:prSet presAssocID="{781DD19F-6523-4BD6-9252-949F4C3B9A41}" presName="root2" presStyleCnt="0"/>
      <dgm:spPr/>
    </dgm:pt>
    <dgm:pt modelId="{C5CDF44F-6D0C-48A5-9F46-2A838CAC9D20}" type="pres">
      <dgm:prSet presAssocID="{781DD19F-6523-4BD6-9252-949F4C3B9A41}" presName="LevelTwoTextNode" presStyleLbl="node2" presStyleIdx="2" presStyleCnt="3">
        <dgm:presLayoutVars>
          <dgm:chPref val="3"/>
        </dgm:presLayoutVars>
      </dgm:prSet>
      <dgm:spPr/>
    </dgm:pt>
    <dgm:pt modelId="{2B5F4DC3-AFFE-459B-98FA-519A372C2D20}" type="pres">
      <dgm:prSet presAssocID="{781DD19F-6523-4BD6-9252-949F4C3B9A41}" presName="level3hierChild" presStyleCnt="0"/>
      <dgm:spPr/>
    </dgm:pt>
  </dgm:ptLst>
  <dgm:cxnLst>
    <dgm:cxn modelId="{F3410D15-0AC5-41B2-8E25-DE05F11D4D2C}" srcId="{8DF7958B-713C-461D-80B0-5686693A396F}" destId="{985F1037-90DE-4861-8DD0-1FB20441F824}" srcOrd="1" destOrd="0" parTransId="{28F84644-DF2D-49FA-BAB9-E3B66F18AAD5}" sibTransId="{E622879B-BE02-43BB-A22E-2C16824F7D8F}"/>
    <dgm:cxn modelId="{8012E865-DB12-4A9C-98DA-A6EFD1B10B78}" type="presOf" srcId="{2043E72F-05E8-4CC1-BD3A-62E77B05B808}" destId="{895E5435-8AB7-4DD3-A95F-89CA4C974121}" srcOrd="0" destOrd="0" presId="urn:microsoft.com/office/officeart/2005/8/layout/hierarchy2"/>
    <dgm:cxn modelId="{7BD24D48-CA61-44EC-A9BB-ECD09201EB2F}" type="presOf" srcId="{2043E72F-05E8-4CC1-BD3A-62E77B05B808}" destId="{3718E638-713F-4E7C-A8FC-EB180E6BBA6F}" srcOrd="1" destOrd="0" presId="urn:microsoft.com/office/officeart/2005/8/layout/hierarchy2"/>
    <dgm:cxn modelId="{1892C24C-6CB3-421A-A0CD-9865A7CD5899}" type="presOf" srcId="{28F84644-DF2D-49FA-BAB9-E3B66F18AAD5}" destId="{DAB01981-5A3E-4EC2-BB80-88CF774D111A}" srcOrd="1" destOrd="0" presId="urn:microsoft.com/office/officeart/2005/8/layout/hierarchy2"/>
    <dgm:cxn modelId="{C025AE71-285E-4E4E-AF95-F71B42915172}" srcId="{8DF7958B-713C-461D-80B0-5686693A396F}" destId="{781DD19F-6523-4BD6-9252-949F4C3B9A41}" srcOrd="2" destOrd="0" parTransId="{5CB1F791-8618-41F6-89BC-A203FFE53736}" sibTransId="{80829D87-04F0-43B1-BBE7-34239971CB70}"/>
    <dgm:cxn modelId="{61351A55-3001-4371-9FAE-EB65893AD3D0}" type="presOf" srcId="{74A17122-E34F-4FCB-9372-95CF5C22A0D9}" destId="{D057DB7E-02BC-4F30-8939-01A9353B651A}" srcOrd="0" destOrd="0" presId="urn:microsoft.com/office/officeart/2005/8/layout/hierarchy2"/>
    <dgm:cxn modelId="{D01C4B7B-4C35-411B-96B6-9E8AF079728F}" type="presOf" srcId="{8DF7958B-713C-461D-80B0-5686693A396F}" destId="{2FE2243C-9698-43D1-BD6B-0FC7C374B914}" srcOrd="0" destOrd="0" presId="urn:microsoft.com/office/officeart/2005/8/layout/hierarchy2"/>
    <dgm:cxn modelId="{2D8D8B88-EE33-4310-A7D6-DC0CC62283C4}" type="presOf" srcId="{28F84644-DF2D-49FA-BAB9-E3B66F18AAD5}" destId="{F50C8BBC-0776-4DF8-8B0A-2B2AD6703074}" srcOrd="0" destOrd="0" presId="urn:microsoft.com/office/officeart/2005/8/layout/hierarchy2"/>
    <dgm:cxn modelId="{7127AAB3-7E25-4B78-9236-EA1C6E75E2AF}" type="presOf" srcId="{A63823F3-E68F-4CA5-9015-4205D8BFAB38}" destId="{2CD61558-74B3-4CDE-95ED-20E83CCB43A2}" srcOrd="0" destOrd="0" presId="urn:microsoft.com/office/officeart/2005/8/layout/hierarchy2"/>
    <dgm:cxn modelId="{1733D3BB-2680-40B1-ADF5-88CCCCD967A6}" type="presOf" srcId="{985F1037-90DE-4861-8DD0-1FB20441F824}" destId="{6FB3258E-F213-4047-851B-5A877CA431C2}" srcOrd="0" destOrd="0" presId="urn:microsoft.com/office/officeart/2005/8/layout/hierarchy2"/>
    <dgm:cxn modelId="{610231C8-03CF-4369-A880-870E7C534F3A}" type="presOf" srcId="{5CB1F791-8618-41F6-89BC-A203FFE53736}" destId="{B490F4A3-C6B0-4D53-91DB-A847706A42C6}" srcOrd="1" destOrd="0" presId="urn:microsoft.com/office/officeart/2005/8/layout/hierarchy2"/>
    <dgm:cxn modelId="{ADC8D7CC-401D-4E78-B7E6-219C38726C6C}" type="presOf" srcId="{5CB1F791-8618-41F6-89BC-A203FFE53736}" destId="{1C5B26A2-34E4-45E4-BB9F-628B73334FF2}" srcOrd="0" destOrd="0" presId="urn:microsoft.com/office/officeart/2005/8/layout/hierarchy2"/>
    <dgm:cxn modelId="{26E131D4-5B25-4230-8735-8060E76C63CF}" srcId="{8DF7958B-713C-461D-80B0-5686693A396F}" destId="{A63823F3-E68F-4CA5-9015-4205D8BFAB38}" srcOrd="0" destOrd="0" parTransId="{2043E72F-05E8-4CC1-BD3A-62E77B05B808}" sibTransId="{FFC4CD44-D26F-4996-91F5-84AD8BA7E376}"/>
    <dgm:cxn modelId="{1FB621E7-2F91-4B49-8BFC-3D0D661D3308}" srcId="{74A17122-E34F-4FCB-9372-95CF5C22A0D9}" destId="{8DF7958B-713C-461D-80B0-5686693A396F}" srcOrd="0" destOrd="0" parTransId="{C0E58F6C-C97F-400D-8525-578980FDD0EB}" sibTransId="{DE422BBF-6661-450C-8AA8-0C4128A75C70}"/>
    <dgm:cxn modelId="{F5716FFC-EF09-419B-8A0B-CBB9DD351879}" type="presOf" srcId="{781DD19F-6523-4BD6-9252-949F4C3B9A41}" destId="{C5CDF44F-6D0C-48A5-9F46-2A838CAC9D20}" srcOrd="0" destOrd="0" presId="urn:microsoft.com/office/officeart/2005/8/layout/hierarchy2"/>
    <dgm:cxn modelId="{0B70EFFF-6D0C-483C-9BAF-4C93C8FAF963}" type="presParOf" srcId="{D057DB7E-02BC-4F30-8939-01A9353B651A}" destId="{066CA2E1-BC1F-405F-B7B0-13694D4E1933}" srcOrd="0" destOrd="0" presId="urn:microsoft.com/office/officeart/2005/8/layout/hierarchy2"/>
    <dgm:cxn modelId="{B6DBED1A-4633-46DF-8E2D-F9382B016138}" type="presParOf" srcId="{066CA2E1-BC1F-405F-B7B0-13694D4E1933}" destId="{2FE2243C-9698-43D1-BD6B-0FC7C374B914}" srcOrd="0" destOrd="0" presId="urn:microsoft.com/office/officeart/2005/8/layout/hierarchy2"/>
    <dgm:cxn modelId="{3A330D10-334B-4624-9348-DA4AB917E0B2}" type="presParOf" srcId="{066CA2E1-BC1F-405F-B7B0-13694D4E1933}" destId="{8B86F618-C4F1-4023-A06C-2F313A7B5996}" srcOrd="1" destOrd="0" presId="urn:microsoft.com/office/officeart/2005/8/layout/hierarchy2"/>
    <dgm:cxn modelId="{81AB22F1-BCC4-49CB-BA6E-898231FA12F3}" type="presParOf" srcId="{8B86F618-C4F1-4023-A06C-2F313A7B5996}" destId="{895E5435-8AB7-4DD3-A95F-89CA4C974121}" srcOrd="0" destOrd="0" presId="urn:microsoft.com/office/officeart/2005/8/layout/hierarchy2"/>
    <dgm:cxn modelId="{2CE9A3F8-004B-41DB-B866-AEF3037DA34D}" type="presParOf" srcId="{895E5435-8AB7-4DD3-A95F-89CA4C974121}" destId="{3718E638-713F-4E7C-A8FC-EB180E6BBA6F}" srcOrd="0" destOrd="0" presId="urn:microsoft.com/office/officeart/2005/8/layout/hierarchy2"/>
    <dgm:cxn modelId="{AD6863B6-A5B1-4B35-87DE-886A47415FC6}" type="presParOf" srcId="{8B86F618-C4F1-4023-A06C-2F313A7B5996}" destId="{80781B8A-5CCB-4316-A840-B0F949D4C753}" srcOrd="1" destOrd="0" presId="urn:microsoft.com/office/officeart/2005/8/layout/hierarchy2"/>
    <dgm:cxn modelId="{0C3E16EB-04BC-459D-AF13-17D47E2D34EC}" type="presParOf" srcId="{80781B8A-5CCB-4316-A840-B0F949D4C753}" destId="{2CD61558-74B3-4CDE-95ED-20E83CCB43A2}" srcOrd="0" destOrd="0" presId="urn:microsoft.com/office/officeart/2005/8/layout/hierarchy2"/>
    <dgm:cxn modelId="{2741388F-A07A-4002-8F87-C88994EC5BD8}" type="presParOf" srcId="{80781B8A-5CCB-4316-A840-B0F949D4C753}" destId="{1EAB48CB-D293-40C2-86D8-E3A4C8B2DF27}" srcOrd="1" destOrd="0" presId="urn:microsoft.com/office/officeart/2005/8/layout/hierarchy2"/>
    <dgm:cxn modelId="{25950E41-EEA3-4711-AD24-9E2C50523A5E}" type="presParOf" srcId="{8B86F618-C4F1-4023-A06C-2F313A7B5996}" destId="{F50C8BBC-0776-4DF8-8B0A-2B2AD6703074}" srcOrd="2" destOrd="0" presId="urn:microsoft.com/office/officeart/2005/8/layout/hierarchy2"/>
    <dgm:cxn modelId="{429960F5-8211-4BF3-ACB0-2CE7C4AFD0A9}" type="presParOf" srcId="{F50C8BBC-0776-4DF8-8B0A-2B2AD6703074}" destId="{DAB01981-5A3E-4EC2-BB80-88CF774D111A}" srcOrd="0" destOrd="0" presId="urn:microsoft.com/office/officeart/2005/8/layout/hierarchy2"/>
    <dgm:cxn modelId="{25B886D9-EAC5-4F91-AD4B-6D9669BF0C43}" type="presParOf" srcId="{8B86F618-C4F1-4023-A06C-2F313A7B5996}" destId="{BE882F80-4235-4DBF-9FD5-197FEF76A1A9}" srcOrd="3" destOrd="0" presId="urn:microsoft.com/office/officeart/2005/8/layout/hierarchy2"/>
    <dgm:cxn modelId="{6EEFCF0F-C066-4964-9D66-06400C5DD67A}" type="presParOf" srcId="{BE882F80-4235-4DBF-9FD5-197FEF76A1A9}" destId="{6FB3258E-F213-4047-851B-5A877CA431C2}" srcOrd="0" destOrd="0" presId="urn:microsoft.com/office/officeart/2005/8/layout/hierarchy2"/>
    <dgm:cxn modelId="{737DA2B7-A48C-41F8-83F2-2DEF18464DD8}" type="presParOf" srcId="{BE882F80-4235-4DBF-9FD5-197FEF76A1A9}" destId="{BD96D9CD-FCE7-4EF0-9D29-1B541775DEF1}" srcOrd="1" destOrd="0" presId="urn:microsoft.com/office/officeart/2005/8/layout/hierarchy2"/>
    <dgm:cxn modelId="{2F2200D7-0419-4AC7-8FFD-09A3B5410247}" type="presParOf" srcId="{8B86F618-C4F1-4023-A06C-2F313A7B5996}" destId="{1C5B26A2-34E4-45E4-BB9F-628B73334FF2}" srcOrd="4" destOrd="0" presId="urn:microsoft.com/office/officeart/2005/8/layout/hierarchy2"/>
    <dgm:cxn modelId="{02900F61-4697-4C43-A331-7C6B22482711}" type="presParOf" srcId="{1C5B26A2-34E4-45E4-BB9F-628B73334FF2}" destId="{B490F4A3-C6B0-4D53-91DB-A847706A42C6}" srcOrd="0" destOrd="0" presId="urn:microsoft.com/office/officeart/2005/8/layout/hierarchy2"/>
    <dgm:cxn modelId="{9C45B64D-24B4-408B-935B-7ACB1D169CE7}" type="presParOf" srcId="{8B86F618-C4F1-4023-A06C-2F313A7B5996}" destId="{C1306469-D2B7-48BE-8E51-51A32723FECD}" srcOrd="5" destOrd="0" presId="urn:microsoft.com/office/officeart/2005/8/layout/hierarchy2"/>
    <dgm:cxn modelId="{365114A3-2A60-46FE-8BEB-C0611FC3BA2C}" type="presParOf" srcId="{C1306469-D2B7-48BE-8E51-51A32723FECD}" destId="{C5CDF44F-6D0C-48A5-9F46-2A838CAC9D20}" srcOrd="0" destOrd="0" presId="urn:microsoft.com/office/officeart/2005/8/layout/hierarchy2"/>
    <dgm:cxn modelId="{8EB68FBE-D0C2-4B5D-B6B6-B808666E5071}" type="presParOf" srcId="{C1306469-D2B7-48BE-8E51-51A32723FECD}" destId="{2B5F4DC3-AFFE-459B-98FA-519A372C2D2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D51083-E0E9-4AB5-860C-8D0899AA598C}" type="doc">
      <dgm:prSet loTypeId="urn:microsoft.com/office/officeart/2005/8/layout/process1" loCatId="process" qsTypeId="urn:microsoft.com/office/officeart/2005/8/quickstyle/simple1" qsCatId="simple" csTypeId="urn:microsoft.com/office/officeart/2005/8/colors/accent1_2" csCatId="accent1" phldr="1"/>
      <dgm:spPr/>
    </dgm:pt>
    <dgm:pt modelId="{2FAF4EAB-0CAC-4E69-97D4-754AF4378851}">
      <dgm:prSet phldrT="[Text]"/>
      <dgm:spPr/>
      <dgm:t>
        <a:bodyPr/>
        <a:lstStyle/>
        <a:p>
          <a:r>
            <a:rPr lang="id-ID" dirty="0"/>
            <a:t>Mutu Pelayanan</a:t>
          </a:r>
        </a:p>
      </dgm:t>
    </dgm:pt>
    <dgm:pt modelId="{08B660C3-467E-4938-B786-671F98408007}" type="parTrans" cxnId="{CC5BA862-0BD9-4E0B-A7B1-39CB75C99FD3}">
      <dgm:prSet/>
      <dgm:spPr/>
      <dgm:t>
        <a:bodyPr/>
        <a:lstStyle/>
        <a:p>
          <a:endParaRPr lang="id-ID"/>
        </a:p>
      </dgm:t>
    </dgm:pt>
    <dgm:pt modelId="{15F10682-5B67-4E67-A0C2-98CCE493701C}" type="sibTrans" cxnId="{CC5BA862-0BD9-4E0B-A7B1-39CB75C99FD3}">
      <dgm:prSet/>
      <dgm:spPr/>
      <dgm:t>
        <a:bodyPr/>
        <a:lstStyle/>
        <a:p>
          <a:endParaRPr lang="id-ID"/>
        </a:p>
      </dgm:t>
    </dgm:pt>
    <dgm:pt modelId="{52DA6130-8BD1-4023-ADE5-BF9F8DDD44FB}">
      <dgm:prSet phldrT="[Text]"/>
      <dgm:spPr/>
      <dgm:t>
        <a:bodyPr/>
        <a:lstStyle/>
        <a:p>
          <a:r>
            <a:rPr lang="id-ID" dirty="0"/>
            <a:t>Kepuasan Pelanggan</a:t>
          </a:r>
        </a:p>
      </dgm:t>
    </dgm:pt>
    <dgm:pt modelId="{DB679ED4-52C9-47D1-B278-D8E1D31E8A70}" type="parTrans" cxnId="{788F909F-40D8-4184-A495-224C3E652622}">
      <dgm:prSet/>
      <dgm:spPr/>
      <dgm:t>
        <a:bodyPr/>
        <a:lstStyle/>
        <a:p>
          <a:endParaRPr lang="id-ID"/>
        </a:p>
      </dgm:t>
    </dgm:pt>
    <dgm:pt modelId="{65A60C8C-FA92-4D04-AE87-7948310AE6BC}" type="sibTrans" cxnId="{788F909F-40D8-4184-A495-224C3E652622}">
      <dgm:prSet/>
      <dgm:spPr/>
      <dgm:t>
        <a:bodyPr/>
        <a:lstStyle/>
        <a:p>
          <a:endParaRPr lang="id-ID"/>
        </a:p>
      </dgm:t>
    </dgm:pt>
    <dgm:pt modelId="{64633524-0642-49B8-BE4D-2741A1772CF6}">
      <dgm:prSet phldrT="[Text]"/>
      <dgm:spPr/>
      <dgm:t>
        <a:bodyPr/>
        <a:lstStyle/>
        <a:p>
          <a:r>
            <a:rPr lang="id-ID" dirty="0"/>
            <a:t>Loyalitas Pelanggan</a:t>
          </a:r>
        </a:p>
      </dgm:t>
    </dgm:pt>
    <dgm:pt modelId="{B9A6873A-39EC-459C-89AA-DF0069EAEEE6}" type="parTrans" cxnId="{B396FD95-E52C-4432-9A20-315C89190844}">
      <dgm:prSet/>
      <dgm:spPr/>
      <dgm:t>
        <a:bodyPr/>
        <a:lstStyle/>
        <a:p>
          <a:endParaRPr lang="id-ID"/>
        </a:p>
      </dgm:t>
    </dgm:pt>
    <dgm:pt modelId="{9FE46B61-A662-4C3A-A89E-8B0025321DEA}" type="sibTrans" cxnId="{B396FD95-E52C-4432-9A20-315C89190844}">
      <dgm:prSet/>
      <dgm:spPr/>
      <dgm:t>
        <a:bodyPr/>
        <a:lstStyle/>
        <a:p>
          <a:endParaRPr lang="id-ID"/>
        </a:p>
      </dgm:t>
    </dgm:pt>
    <dgm:pt modelId="{0737923C-0F8C-48C8-9096-C9BED016EB82}" type="pres">
      <dgm:prSet presAssocID="{BCD51083-E0E9-4AB5-860C-8D0899AA598C}" presName="Name0" presStyleCnt="0">
        <dgm:presLayoutVars>
          <dgm:dir/>
          <dgm:resizeHandles val="exact"/>
        </dgm:presLayoutVars>
      </dgm:prSet>
      <dgm:spPr/>
    </dgm:pt>
    <dgm:pt modelId="{CC794839-32AD-4890-B713-ADEB4F7D910D}" type="pres">
      <dgm:prSet presAssocID="{2FAF4EAB-0CAC-4E69-97D4-754AF4378851}" presName="node" presStyleLbl="node1" presStyleIdx="0" presStyleCnt="3">
        <dgm:presLayoutVars>
          <dgm:bulletEnabled val="1"/>
        </dgm:presLayoutVars>
      </dgm:prSet>
      <dgm:spPr/>
    </dgm:pt>
    <dgm:pt modelId="{159FE648-13F7-459A-9903-FB01CD586C6A}" type="pres">
      <dgm:prSet presAssocID="{15F10682-5B67-4E67-A0C2-98CCE493701C}" presName="sibTrans" presStyleLbl="sibTrans2D1" presStyleIdx="0" presStyleCnt="2"/>
      <dgm:spPr/>
    </dgm:pt>
    <dgm:pt modelId="{3083793E-E382-4CF0-B1B6-B1E36FA913D1}" type="pres">
      <dgm:prSet presAssocID="{15F10682-5B67-4E67-A0C2-98CCE493701C}" presName="connectorText" presStyleLbl="sibTrans2D1" presStyleIdx="0" presStyleCnt="2"/>
      <dgm:spPr/>
    </dgm:pt>
    <dgm:pt modelId="{C57AE2FA-FE98-4F93-A13F-405260419F2D}" type="pres">
      <dgm:prSet presAssocID="{52DA6130-8BD1-4023-ADE5-BF9F8DDD44FB}" presName="node" presStyleLbl="node1" presStyleIdx="1" presStyleCnt="3">
        <dgm:presLayoutVars>
          <dgm:bulletEnabled val="1"/>
        </dgm:presLayoutVars>
      </dgm:prSet>
      <dgm:spPr/>
    </dgm:pt>
    <dgm:pt modelId="{CC89AE4A-D2BD-4740-8A4D-C1687FBADAB9}" type="pres">
      <dgm:prSet presAssocID="{65A60C8C-FA92-4D04-AE87-7948310AE6BC}" presName="sibTrans" presStyleLbl="sibTrans2D1" presStyleIdx="1" presStyleCnt="2"/>
      <dgm:spPr/>
    </dgm:pt>
    <dgm:pt modelId="{A089D957-448A-4C3C-B3D2-2607747BC072}" type="pres">
      <dgm:prSet presAssocID="{65A60C8C-FA92-4D04-AE87-7948310AE6BC}" presName="connectorText" presStyleLbl="sibTrans2D1" presStyleIdx="1" presStyleCnt="2"/>
      <dgm:spPr/>
    </dgm:pt>
    <dgm:pt modelId="{428EC780-5810-42BE-98A9-5CBCDD09C50B}" type="pres">
      <dgm:prSet presAssocID="{64633524-0642-49B8-BE4D-2741A1772CF6}" presName="node" presStyleLbl="node1" presStyleIdx="2" presStyleCnt="3">
        <dgm:presLayoutVars>
          <dgm:bulletEnabled val="1"/>
        </dgm:presLayoutVars>
      </dgm:prSet>
      <dgm:spPr/>
    </dgm:pt>
  </dgm:ptLst>
  <dgm:cxnLst>
    <dgm:cxn modelId="{23DC6A10-EF8B-4D3A-A278-7CCBE83ABE55}" type="presOf" srcId="{2FAF4EAB-0CAC-4E69-97D4-754AF4378851}" destId="{CC794839-32AD-4890-B713-ADEB4F7D910D}" srcOrd="0" destOrd="0" presId="urn:microsoft.com/office/officeart/2005/8/layout/process1"/>
    <dgm:cxn modelId="{6648431E-709E-4E35-AF53-682ED20E8E4E}" type="presOf" srcId="{64633524-0642-49B8-BE4D-2741A1772CF6}" destId="{428EC780-5810-42BE-98A9-5CBCDD09C50B}" srcOrd="0" destOrd="0" presId="urn:microsoft.com/office/officeart/2005/8/layout/process1"/>
    <dgm:cxn modelId="{F2C3B629-52D5-4D32-B73F-33EA417F2E70}" type="presOf" srcId="{15F10682-5B67-4E67-A0C2-98CCE493701C}" destId="{159FE648-13F7-459A-9903-FB01CD586C6A}" srcOrd="0" destOrd="0" presId="urn:microsoft.com/office/officeart/2005/8/layout/process1"/>
    <dgm:cxn modelId="{CC5BA862-0BD9-4E0B-A7B1-39CB75C99FD3}" srcId="{BCD51083-E0E9-4AB5-860C-8D0899AA598C}" destId="{2FAF4EAB-0CAC-4E69-97D4-754AF4378851}" srcOrd="0" destOrd="0" parTransId="{08B660C3-467E-4938-B786-671F98408007}" sibTransId="{15F10682-5B67-4E67-A0C2-98CCE493701C}"/>
    <dgm:cxn modelId="{697EA753-79E2-4BAF-BF7F-C3B060449AB5}" type="presOf" srcId="{52DA6130-8BD1-4023-ADE5-BF9F8DDD44FB}" destId="{C57AE2FA-FE98-4F93-A13F-405260419F2D}" srcOrd="0" destOrd="0" presId="urn:microsoft.com/office/officeart/2005/8/layout/process1"/>
    <dgm:cxn modelId="{A3A05977-717E-4DC0-8C15-E8CAE06DB72D}" type="presOf" srcId="{65A60C8C-FA92-4D04-AE87-7948310AE6BC}" destId="{CC89AE4A-D2BD-4740-8A4D-C1687FBADAB9}" srcOrd="0" destOrd="0" presId="urn:microsoft.com/office/officeart/2005/8/layout/process1"/>
    <dgm:cxn modelId="{B396FD95-E52C-4432-9A20-315C89190844}" srcId="{BCD51083-E0E9-4AB5-860C-8D0899AA598C}" destId="{64633524-0642-49B8-BE4D-2741A1772CF6}" srcOrd="2" destOrd="0" parTransId="{B9A6873A-39EC-459C-89AA-DF0069EAEEE6}" sibTransId="{9FE46B61-A662-4C3A-A89E-8B0025321DEA}"/>
    <dgm:cxn modelId="{86A77B96-838B-495A-8611-1EEA206F9F86}" type="presOf" srcId="{65A60C8C-FA92-4D04-AE87-7948310AE6BC}" destId="{A089D957-448A-4C3C-B3D2-2607747BC072}" srcOrd="1" destOrd="0" presId="urn:microsoft.com/office/officeart/2005/8/layout/process1"/>
    <dgm:cxn modelId="{788F909F-40D8-4184-A495-224C3E652622}" srcId="{BCD51083-E0E9-4AB5-860C-8D0899AA598C}" destId="{52DA6130-8BD1-4023-ADE5-BF9F8DDD44FB}" srcOrd="1" destOrd="0" parTransId="{DB679ED4-52C9-47D1-B278-D8E1D31E8A70}" sibTransId="{65A60C8C-FA92-4D04-AE87-7948310AE6BC}"/>
    <dgm:cxn modelId="{825735AD-9EFF-45C0-A9A7-52EC74C8A472}" type="presOf" srcId="{BCD51083-E0E9-4AB5-860C-8D0899AA598C}" destId="{0737923C-0F8C-48C8-9096-C9BED016EB82}" srcOrd="0" destOrd="0" presId="urn:microsoft.com/office/officeart/2005/8/layout/process1"/>
    <dgm:cxn modelId="{4AE2CBF7-B756-4312-BC63-B066B042FED6}" type="presOf" srcId="{15F10682-5B67-4E67-A0C2-98CCE493701C}" destId="{3083793E-E382-4CF0-B1B6-B1E36FA913D1}" srcOrd="1" destOrd="0" presId="urn:microsoft.com/office/officeart/2005/8/layout/process1"/>
    <dgm:cxn modelId="{F16834FD-4F72-44CB-89CA-9CBEB11DC15A}" type="presParOf" srcId="{0737923C-0F8C-48C8-9096-C9BED016EB82}" destId="{CC794839-32AD-4890-B713-ADEB4F7D910D}" srcOrd="0" destOrd="0" presId="urn:microsoft.com/office/officeart/2005/8/layout/process1"/>
    <dgm:cxn modelId="{2440E0A0-8A83-4F18-B0DC-4AF6D226CCA9}" type="presParOf" srcId="{0737923C-0F8C-48C8-9096-C9BED016EB82}" destId="{159FE648-13F7-459A-9903-FB01CD586C6A}" srcOrd="1" destOrd="0" presId="urn:microsoft.com/office/officeart/2005/8/layout/process1"/>
    <dgm:cxn modelId="{7EF801D2-122B-467E-99E0-371C22A4ED33}" type="presParOf" srcId="{159FE648-13F7-459A-9903-FB01CD586C6A}" destId="{3083793E-E382-4CF0-B1B6-B1E36FA913D1}" srcOrd="0" destOrd="0" presId="urn:microsoft.com/office/officeart/2005/8/layout/process1"/>
    <dgm:cxn modelId="{15881E8E-879A-463E-A537-2A4C3BA6C993}" type="presParOf" srcId="{0737923C-0F8C-48C8-9096-C9BED016EB82}" destId="{C57AE2FA-FE98-4F93-A13F-405260419F2D}" srcOrd="2" destOrd="0" presId="urn:microsoft.com/office/officeart/2005/8/layout/process1"/>
    <dgm:cxn modelId="{53A5B958-00B4-4465-A7F3-F25B6B24635D}" type="presParOf" srcId="{0737923C-0F8C-48C8-9096-C9BED016EB82}" destId="{CC89AE4A-D2BD-4740-8A4D-C1687FBADAB9}" srcOrd="3" destOrd="0" presId="urn:microsoft.com/office/officeart/2005/8/layout/process1"/>
    <dgm:cxn modelId="{646492D9-5C85-4FB4-9ABD-EC988D3C0C8D}" type="presParOf" srcId="{CC89AE4A-D2BD-4740-8A4D-C1687FBADAB9}" destId="{A089D957-448A-4C3C-B3D2-2607747BC072}" srcOrd="0" destOrd="0" presId="urn:microsoft.com/office/officeart/2005/8/layout/process1"/>
    <dgm:cxn modelId="{A0FEDA7F-A897-440C-AB69-8F233A8FC5EF}" type="presParOf" srcId="{0737923C-0F8C-48C8-9096-C9BED016EB82}" destId="{428EC780-5810-42BE-98A9-5CBCDD09C50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D51083-E0E9-4AB5-860C-8D0899AA598C}" type="doc">
      <dgm:prSet loTypeId="urn:microsoft.com/office/officeart/2005/8/layout/process1" loCatId="process" qsTypeId="urn:microsoft.com/office/officeart/2005/8/quickstyle/simple1" qsCatId="simple" csTypeId="urn:microsoft.com/office/officeart/2005/8/colors/accent1_2" csCatId="accent1" phldr="1"/>
      <dgm:spPr/>
    </dgm:pt>
    <dgm:pt modelId="{2FAF4EAB-0CAC-4E69-97D4-754AF4378851}">
      <dgm:prSet phldrT="[Text]"/>
      <dgm:spPr/>
      <dgm:t>
        <a:bodyPr/>
        <a:lstStyle/>
        <a:p>
          <a:r>
            <a:rPr lang="id-ID" dirty="0"/>
            <a:t>Marketing Mix</a:t>
          </a:r>
        </a:p>
      </dgm:t>
    </dgm:pt>
    <dgm:pt modelId="{08B660C3-467E-4938-B786-671F98408007}" type="parTrans" cxnId="{CC5BA862-0BD9-4E0B-A7B1-39CB75C99FD3}">
      <dgm:prSet/>
      <dgm:spPr/>
      <dgm:t>
        <a:bodyPr/>
        <a:lstStyle/>
        <a:p>
          <a:endParaRPr lang="id-ID"/>
        </a:p>
      </dgm:t>
    </dgm:pt>
    <dgm:pt modelId="{15F10682-5B67-4E67-A0C2-98CCE493701C}" type="sibTrans" cxnId="{CC5BA862-0BD9-4E0B-A7B1-39CB75C99FD3}">
      <dgm:prSet/>
      <dgm:spPr/>
      <dgm:t>
        <a:bodyPr/>
        <a:lstStyle/>
        <a:p>
          <a:endParaRPr lang="id-ID"/>
        </a:p>
      </dgm:t>
    </dgm:pt>
    <dgm:pt modelId="{52DA6130-8BD1-4023-ADE5-BF9F8DDD44FB}">
      <dgm:prSet phldrT="[Text]"/>
      <dgm:spPr/>
      <dgm:t>
        <a:bodyPr/>
        <a:lstStyle/>
        <a:p>
          <a:r>
            <a:rPr lang="id-ID" dirty="0"/>
            <a:t>Kinerja Penjualan</a:t>
          </a:r>
        </a:p>
      </dgm:t>
    </dgm:pt>
    <dgm:pt modelId="{DB679ED4-52C9-47D1-B278-D8E1D31E8A70}" type="parTrans" cxnId="{788F909F-40D8-4184-A495-224C3E652622}">
      <dgm:prSet/>
      <dgm:spPr/>
      <dgm:t>
        <a:bodyPr/>
        <a:lstStyle/>
        <a:p>
          <a:endParaRPr lang="id-ID"/>
        </a:p>
      </dgm:t>
    </dgm:pt>
    <dgm:pt modelId="{65A60C8C-FA92-4D04-AE87-7948310AE6BC}" type="sibTrans" cxnId="{788F909F-40D8-4184-A495-224C3E652622}">
      <dgm:prSet/>
      <dgm:spPr/>
      <dgm:t>
        <a:bodyPr/>
        <a:lstStyle/>
        <a:p>
          <a:endParaRPr lang="id-ID"/>
        </a:p>
      </dgm:t>
    </dgm:pt>
    <dgm:pt modelId="{0737923C-0F8C-48C8-9096-C9BED016EB82}" type="pres">
      <dgm:prSet presAssocID="{BCD51083-E0E9-4AB5-860C-8D0899AA598C}" presName="Name0" presStyleCnt="0">
        <dgm:presLayoutVars>
          <dgm:dir/>
          <dgm:resizeHandles val="exact"/>
        </dgm:presLayoutVars>
      </dgm:prSet>
      <dgm:spPr/>
    </dgm:pt>
    <dgm:pt modelId="{CC794839-32AD-4890-B713-ADEB4F7D910D}" type="pres">
      <dgm:prSet presAssocID="{2FAF4EAB-0CAC-4E69-97D4-754AF4378851}" presName="node" presStyleLbl="node1" presStyleIdx="0" presStyleCnt="2">
        <dgm:presLayoutVars>
          <dgm:bulletEnabled val="1"/>
        </dgm:presLayoutVars>
      </dgm:prSet>
      <dgm:spPr/>
    </dgm:pt>
    <dgm:pt modelId="{159FE648-13F7-459A-9903-FB01CD586C6A}" type="pres">
      <dgm:prSet presAssocID="{15F10682-5B67-4E67-A0C2-98CCE493701C}" presName="sibTrans" presStyleLbl="sibTrans2D1" presStyleIdx="0" presStyleCnt="1"/>
      <dgm:spPr/>
    </dgm:pt>
    <dgm:pt modelId="{3083793E-E382-4CF0-B1B6-B1E36FA913D1}" type="pres">
      <dgm:prSet presAssocID="{15F10682-5B67-4E67-A0C2-98CCE493701C}" presName="connectorText" presStyleLbl="sibTrans2D1" presStyleIdx="0" presStyleCnt="1"/>
      <dgm:spPr/>
    </dgm:pt>
    <dgm:pt modelId="{C57AE2FA-FE98-4F93-A13F-405260419F2D}" type="pres">
      <dgm:prSet presAssocID="{52DA6130-8BD1-4023-ADE5-BF9F8DDD44FB}" presName="node" presStyleLbl="node1" presStyleIdx="1" presStyleCnt="2">
        <dgm:presLayoutVars>
          <dgm:bulletEnabled val="1"/>
        </dgm:presLayoutVars>
      </dgm:prSet>
      <dgm:spPr/>
    </dgm:pt>
  </dgm:ptLst>
  <dgm:cxnLst>
    <dgm:cxn modelId="{23DC6A10-EF8B-4D3A-A278-7CCBE83ABE55}" type="presOf" srcId="{2FAF4EAB-0CAC-4E69-97D4-754AF4378851}" destId="{CC794839-32AD-4890-B713-ADEB4F7D910D}" srcOrd="0" destOrd="0" presId="urn:microsoft.com/office/officeart/2005/8/layout/process1"/>
    <dgm:cxn modelId="{F2C3B629-52D5-4D32-B73F-33EA417F2E70}" type="presOf" srcId="{15F10682-5B67-4E67-A0C2-98CCE493701C}" destId="{159FE648-13F7-459A-9903-FB01CD586C6A}" srcOrd="0" destOrd="0" presId="urn:microsoft.com/office/officeart/2005/8/layout/process1"/>
    <dgm:cxn modelId="{CC5BA862-0BD9-4E0B-A7B1-39CB75C99FD3}" srcId="{BCD51083-E0E9-4AB5-860C-8D0899AA598C}" destId="{2FAF4EAB-0CAC-4E69-97D4-754AF4378851}" srcOrd="0" destOrd="0" parTransId="{08B660C3-467E-4938-B786-671F98408007}" sibTransId="{15F10682-5B67-4E67-A0C2-98CCE493701C}"/>
    <dgm:cxn modelId="{697EA753-79E2-4BAF-BF7F-C3B060449AB5}" type="presOf" srcId="{52DA6130-8BD1-4023-ADE5-BF9F8DDD44FB}" destId="{C57AE2FA-FE98-4F93-A13F-405260419F2D}" srcOrd="0" destOrd="0" presId="urn:microsoft.com/office/officeart/2005/8/layout/process1"/>
    <dgm:cxn modelId="{788F909F-40D8-4184-A495-224C3E652622}" srcId="{BCD51083-E0E9-4AB5-860C-8D0899AA598C}" destId="{52DA6130-8BD1-4023-ADE5-BF9F8DDD44FB}" srcOrd="1" destOrd="0" parTransId="{DB679ED4-52C9-47D1-B278-D8E1D31E8A70}" sibTransId="{65A60C8C-FA92-4D04-AE87-7948310AE6BC}"/>
    <dgm:cxn modelId="{825735AD-9EFF-45C0-A9A7-52EC74C8A472}" type="presOf" srcId="{BCD51083-E0E9-4AB5-860C-8D0899AA598C}" destId="{0737923C-0F8C-48C8-9096-C9BED016EB82}" srcOrd="0" destOrd="0" presId="urn:microsoft.com/office/officeart/2005/8/layout/process1"/>
    <dgm:cxn modelId="{4AE2CBF7-B756-4312-BC63-B066B042FED6}" type="presOf" srcId="{15F10682-5B67-4E67-A0C2-98CCE493701C}" destId="{3083793E-E382-4CF0-B1B6-B1E36FA913D1}" srcOrd="1" destOrd="0" presId="urn:microsoft.com/office/officeart/2005/8/layout/process1"/>
    <dgm:cxn modelId="{F16834FD-4F72-44CB-89CA-9CBEB11DC15A}" type="presParOf" srcId="{0737923C-0F8C-48C8-9096-C9BED016EB82}" destId="{CC794839-32AD-4890-B713-ADEB4F7D910D}" srcOrd="0" destOrd="0" presId="urn:microsoft.com/office/officeart/2005/8/layout/process1"/>
    <dgm:cxn modelId="{2440E0A0-8A83-4F18-B0DC-4AF6D226CCA9}" type="presParOf" srcId="{0737923C-0F8C-48C8-9096-C9BED016EB82}" destId="{159FE648-13F7-459A-9903-FB01CD586C6A}" srcOrd="1" destOrd="0" presId="urn:microsoft.com/office/officeart/2005/8/layout/process1"/>
    <dgm:cxn modelId="{7EF801D2-122B-467E-99E0-371C22A4ED33}" type="presParOf" srcId="{159FE648-13F7-459A-9903-FB01CD586C6A}" destId="{3083793E-E382-4CF0-B1B6-B1E36FA913D1}" srcOrd="0" destOrd="0" presId="urn:microsoft.com/office/officeart/2005/8/layout/process1"/>
    <dgm:cxn modelId="{15881E8E-879A-463E-A537-2A4C3BA6C993}" type="presParOf" srcId="{0737923C-0F8C-48C8-9096-C9BED016EB82}" destId="{C57AE2FA-FE98-4F93-A13F-405260419F2D}"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6AD3F7-4BE8-45D9-A831-94849F9F075E}" type="doc">
      <dgm:prSet loTypeId="urn:microsoft.com/office/officeart/2005/8/layout/process2" loCatId="process" qsTypeId="urn:microsoft.com/office/officeart/2005/8/quickstyle/simple1" qsCatId="simple" csTypeId="urn:microsoft.com/office/officeart/2005/8/colors/accent1_2" csCatId="accent1" phldr="1"/>
      <dgm:spPr/>
    </dgm:pt>
    <dgm:pt modelId="{0E4059B0-B26E-453F-ACAF-2871F18E20E6}">
      <dgm:prSet phldrT="[Text]"/>
      <dgm:spPr/>
      <dgm:t>
        <a:bodyPr/>
        <a:lstStyle/>
        <a:p>
          <a:r>
            <a:rPr lang="id-ID" dirty="0"/>
            <a:t>TEORI</a:t>
          </a:r>
        </a:p>
      </dgm:t>
    </dgm:pt>
    <dgm:pt modelId="{1BFFCCAC-279E-49FE-BBBD-34BBD0FC37E2}" type="parTrans" cxnId="{B5A51433-2BD3-41EF-9F46-AD670893EA22}">
      <dgm:prSet/>
      <dgm:spPr/>
      <dgm:t>
        <a:bodyPr/>
        <a:lstStyle/>
        <a:p>
          <a:endParaRPr lang="id-ID"/>
        </a:p>
      </dgm:t>
    </dgm:pt>
    <dgm:pt modelId="{68063B9D-DFA4-4BF5-94E3-79780A19147F}" type="sibTrans" cxnId="{B5A51433-2BD3-41EF-9F46-AD670893EA22}">
      <dgm:prSet/>
      <dgm:spPr/>
      <dgm:t>
        <a:bodyPr/>
        <a:lstStyle/>
        <a:p>
          <a:endParaRPr lang="id-ID"/>
        </a:p>
      </dgm:t>
    </dgm:pt>
    <dgm:pt modelId="{A7B83736-478F-494D-9CDD-D132D0591FA2}">
      <dgm:prSet phldrT="[Text]"/>
      <dgm:spPr/>
      <dgm:t>
        <a:bodyPr/>
        <a:lstStyle/>
        <a:p>
          <a:r>
            <a:rPr lang="id-ID" dirty="0"/>
            <a:t>PROPOSISI</a:t>
          </a:r>
        </a:p>
      </dgm:t>
    </dgm:pt>
    <dgm:pt modelId="{417F8F2A-45C5-40A7-A802-3995EC569896}" type="parTrans" cxnId="{03F853B3-E9F5-4D50-AD45-A1F929CB3ED8}">
      <dgm:prSet/>
      <dgm:spPr/>
      <dgm:t>
        <a:bodyPr/>
        <a:lstStyle/>
        <a:p>
          <a:endParaRPr lang="id-ID"/>
        </a:p>
      </dgm:t>
    </dgm:pt>
    <dgm:pt modelId="{7E466983-C184-4543-A771-933926B9D2D6}" type="sibTrans" cxnId="{03F853B3-E9F5-4D50-AD45-A1F929CB3ED8}">
      <dgm:prSet/>
      <dgm:spPr/>
      <dgm:t>
        <a:bodyPr/>
        <a:lstStyle/>
        <a:p>
          <a:endParaRPr lang="id-ID"/>
        </a:p>
      </dgm:t>
    </dgm:pt>
    <dgm:pt modelId="{D0751CFD-5C2D-4E56-AC3D-B12A1D1774E4}">
      <dgm:prSet phldrT="[Text]"/>
      <dgm:spPr/>
      <dgm:t>
        <a:bodyPr/>
        <a:lstStyle/>
        <a:p>
          <a:r>
            <a:rPr lang="id-ID" dirty="0"/>
            <a:t>HIPOTESIS</a:t>
          </a:r>
        </a:p>
      </dgm:t>
    </dgm:pt>
    <dgm:pt modelId="{E1FF1758-3174-4186-A634-0943B55AB44A}" type="parTrans" cxnId="{36AA0937-EEED-4F28-AA4E-F1F93018DC2A}">
      <dgm:prSet/>
      <dgm:spPr/>
      <dgm:t>
        <a:bodyPr/>
        <a:lstStyle/>
        <a:p>
          <a:endParaRPr lang="id-ID"/>
        </a:p>
      </dgm:t>
    </dgm:pt>
    <dgm:pt modelId="{F1AD493E-2968-4299-BBA8-80F20DBC6DFB}" type="sibTrans" cxnId="{36AA0937-EEED-4F28-AA4E-F1F93018DC2A}">
      <dgm:prSet/>
      <dgm:spPr/>
      <dgm:t>
        <a:bodyPr/>
        <a:lstStyle/>
        <a:p>
          <a:endParaRPr lang="id-ID"/>
        </a:p>
      </dgm:t>
    </dgm:pt>
    <dgm:pt modelId="{56B0901A-5B7A-4EB6-B7DE-EF6CDC254673}" type="pres">
      <dgm:prSet presAssocID="{676AD3F7-4BE8-45D9-A831-94849F9F075E}" presName="linearFlow" presStyleCnt="0">
        <dgm:presLayoutVars>
          <dgm:resizeHandles val="exact"/>
        </dgm:presLayoutVars>
      </dgm:prSet>
      <dgm:spPr/>
    </dgm:pt>
    <dgm:pt modelId="{36AF5CDC-0171-4B3C-B35C-5EAE770D3AFF}" type="pres">
      <dgm:prSet presAssocID="{0E4059B0-B26E-453F-ACAF-2871F18E20E6}" presName="node" presStyleLbl="node1" presStyleIdx="0" presStyleCnt="3">
        <dgm:presLayoutVars>
          <dgm:bulletEnabled val="1"/>
        </dgm:presLayoutVars>
      </dgm:prSet>
      <dgm:spPr/>
    </dgm:pt>
    <dgm:pt modelId="{96A12C95-E8D8-4B28-90CB-FC36B5E3BBE6}" type="pres">
      <dgm:prSet presAssocID="{68063B9D-DFA4-4BF5-94E3-79780A19147F}" presName="sibTrans" presStyleLbl="sibTrans2D1" presStyleIdx="0" presStyleCnt="2" custScaleX="131691"/>
      <dgm:spPr>
        <a:prstGeom prst="leftRightArrow">
          <a:avLst/>
        </a:prstGeom>
      </dgm:spPr>
    </dgm:pt>
    <dgm:pt modelId="{A4AF8279-C94B-4E0A-9154-D6BF2DCCD840}" type="pres">
      <dgm:prSet presAssocID="{68063B9D-DFA4-4BF5-94E3-79780A19147F}" presName="connectorText" presStyleLbl="sibTrans2D1" presStyleIdx="0" presStyleCnt="2"/>
      <dgm:spPr/>
    </dgm:pt>
    <dgm:pt modelId="{15FF8154-AFEC-4B68-B091-7E536A5A12E7}" type="pres">
      <dgm:prSet presAssocID="{A7B83736-478F-494D-9CDD-D132D0591FA2}" presName="node" presStyleLbl="node1" presStyleIdx="1" presStyleCnt="3" custLinFactNeighborY="7864">
        <dgm:presLayoutVars>
          <dgm:bulletEnabled val="1"/>
        </dgm:presLayoutVars>
      </dgm:prSet>
      <dgm:spPr/>
    </dgm:pt>
    <dgm:pt modelId="{147A55D6-66E5-4590-AB6E-3E4D994B655F}" type="pres">
      <dgm:prSet presAssocID="{7E466983-C184-4543-A771-933926B9D2D6}" presName="sibTrans" presStyleLbl="sibTrans2D1" presStyleIdx="1" presStyleCnt="2" custScaleX="169105"/>
      <dgm:spPr>
        <a:prstGeom prst="leftRightArrow">
          <a:avLst/>
        </a:prstGeom>
      </dgm:spPr>
    </dgm:pt>
    <dgm:pt modelId="{C13CD130-F5BA-447F-8CC1-3045F8BB6E3D}" type="pres">
      <dgm:prSet presAssocID="{7E466983-C184-4543-A771-933926B9D2D6}" presName="connectorText" presStyleLbl="sibTrans2D1" presStyleIdx="1" presStyleCnt="2"/>
      <dgm:spPr/>
    </dgm:pt>
    <dgm:pt modelId="{6DD499DF-1B8F-4E5D-8F5C-7FAFC67B8D7A}" type="pres">
      <dgm:prSet presAssocID="{D0751CFD-5C2D-4E56-AC3D-B12A1D1774E4}" presName="node" presStyleLbl="node1" presStyleIdx="2" presStyleCnt="3" custLinFactNeighborY="2556">
        <dgm:presLayoutVars>
          <dgm:bulletEnabled val="1"/>
        </dgm:presLayoutVars>
      </dgm:prSet>
      <dgm:spPr/>
    </dgm:pt>
  </dgm:ptLst>
  <dgm:cxnLst>
    <dgm:cxn modelId="{1C07F81D-3F0C-4344-8B9E-C6565A62BD66}" type="presOf" srcId="{0E4059B0-B26E-453F-ACAF-2871F18E20E6}" destId="{36AF5CDC-0171-4B3C-B35C-5EAE770D3AFF}" srcOrd="0" destOrd="0" presId="urn:microsoft.com/office/officeart/2005/8/layout/process2"/>
    <dgm:cxn modelId="{1DAD9A26-728C-4E56-9646-2C5AFF494C33}" type="presOf" srcId="{68063B9D-DFA4-4BF5-94E3-79780A19147F}" destId="{A4AF8279-C94B-4E0A-9154-D6BF2DCCD840}" srcOrd="1" destOrd="0" presId="urn:microsoft.com/office/officeart/2005/8/layout/process2"/>
    <dgm:cxn modelId="{B5A51433-2BD3-41EF-9F46-AD670893EA22}" srcId="{676AD3F7-4BE8-45D9-A831-94849F9F075E}" destId="{0E4059B0-B26E-453F-ACAF-2871F18E20E6}" srcOrd="0" destOrd="0" parTransId="{1BFFCCAC-279E-49FE-BBBD-34BBD0FC37E2}" sibTransId="{68063B9D-DFA4-4BF5-94E3-79780A19147F}"/>
    <dgm:cxn modelId="{36AA0937-EEED-4F28-AA4E-F1F93018DC2A}" srcId="{676AD3F7-4BE8-45D9-A831-94849F9F075E}" destId="{D0751CFD-5C2D-4E56-AC3D-B12A1D1774E4}" srcOrd="2" destOrd="0" parTransId="{E1FF1758-3174-4186-A634-0943B55AB44A}" sibTransId="{F1AD493E-2968-4299-BBA8-80F20DBC6DFB}"/>
    <dgm:cxn modelId="{CC9CF866-B283-4C83-95DD-7D919DB0B55F}" type="presOf" srcId="{676AD3F7-4BE8-45D9-A831-94849F9F075E}" destId="{56B0901A-5B7A-4EB6-B7DE-EF6CDC254673}" srcOrd="0" destOrd="0" presId="urn:microsoft.com/office/officeart/2005/8/layout/process2"/>
    <dgm:cxn modelId="{0378F96A-0093-4697-BFB8-3E7E6045D1BF}" type="presOf" srcId="{D0751CFD-5C2D-4E56-AC3D-B12A1D1774E4}" destId="{6DD499DF-1B8F-4E5D-8F5C-7FAFC67B8D7A}" srcOrd="0" destOrd="0" presId="urn:microsoft.com/office/officeart/2005/8/layout/process2"/>
    <dgm:cxn modelId="{C742314C-62FA-44E0-BE8B-47C4BC3794BF}" type="presOf" srcId="{7E466983-C184-4543-A771-933926B9D2D6}" destId="{C13CD130-F5BA-447F-8CC1-3045F8BB6E3D}" srcOrd="1" destOrd="0" presId="urn:microsoft.com/office/officeart/2005/8/layout/process2"/>
    <dgm:cxn modelId="{ED904A4D-1A3A-4C5D-9687-C43D3EF44CCA}" type="presOf" srcId="{A7B83736-478F-494D-9CDD-D132D0591FA2}" destId="{15FF8154-AFEC-4B68-B091-7E536A5A12E7}" srcOrd="0" destOrd="0" presId="urn:microsoft.com/office/officeart/2005/8/layout/process2"/>
    <dgm:cxn modelId="{44584382-96DE-40E6-803F-35953BE7299E}" type="presOf" srcId="{68063B9D-DFA4-4BF5-94E3-79780A19147F}" destId="{96A12C95-E8D8-4B28-90CB-FC36B5E3BBE6}" srcOrd="0" destOrd="0" presId="urn:microsoft.com/office/officeart/2005/8/layout/process2"/>
    <dgm:cxn modelId="{03F853B3-E9F5-4D50-AD45-A1F929CB3ED8}" srcId="{676AD3F7-4BE8-45D9-A831-94849F9F075E}" destId="{A7B83736-478F-494D-9CDD-D132D0591FA2}" srcOrd="1" destOrd="0" parTransId="{417F8F2A-45C5-40A7-A802-3995EC569896}" sibTransId="{7E466983-C184-4543-A771-933926B9D2D6}"/>
    <dgm:cxn modelId="{485991F7-9219-4674-AD42-27403F12E859}" type="presOf" srcId="{7E466983-C184-4543-A771-933926B9D2D6}" destId="{147A55D6-66E5-4590-AB6E-3E4D994B655F}" srcOrd="0" destOrd="0" presId="urn:microsoft.com/office/officeart/2005/8/layout/process2"/>
    <dgm:cxn modelId="{AFACEB9C-1FD0-4E58-A200-A4601ED34AC5}" type="presParOf" srcId="{56B0901A-5B7A-4EB6-B7DE-EF6CDC254673}" destId="{36AF5CDC-0171-4B3C-B35C-5EAE770D3AFF}" srcOrd="0" destOrd="0" presId="urn:microsoft.com/office/officeart/2005/8/layout/process2"/>
    <dgm:cxn modelId="{6B96F975-A404-4258-B1BA-03975D4C41A5}" type="presParOf" srcId="{56B0901A-5B7A-4EB6-B7DE-EF6CDC254673}" destId="{96A12C95-E8D8-4B28-90CB-FC36B5E3BBE6}" srcOrd="1" destOrd="0" presId="urn:microsoft.com/office/officeart/2005/8/layout/process2"/>
    <dgm:cxn modelId="{A41F809A-C98F-4CCF-B61D-E65A89A7948C}" type="presParOf" srcId="{96A12C95-E8D8-4B28-90CB-FC36B5E3BBE6}" destId="{A4AF8279-C94B-4E0A-9154-D6BF2DCCD840}" srcOrd="0" destOrd="0" presId="urn:microsoft.com/office/officeart/2005/8/layout/process2"/>
    <dgm:cxn modelId="{41418E8F-4418-4053-A43C-3171BBA92502}" type="presParOf" srcId="{56B0901A-5B7A-4EB6-B7DE-EF6CDC254673}" destId="{15FF8154-AFEC-4B68-B091-7E536A5A12E7}" srcOrd="2" destOrd="0" presId="urn:microsoft.com/office/officeart/2005/8/layout/process2"/>
    <dgm:cxn modelId="{7A83F7BE-0E2C-4EC3-AB1C-2F4DF1C49C2E}" type="presParOf" srcId="{56B0901A-5B7A-4EB6-B7DE-EF6CDC254673}" destId="{147A55D6-66E5-4590-AB6E-3E4D994B655F}" srcOrd="3" destOrd="0" presId="urn:microsoft.com/office/officeart/2005/8/layout/process2"/>
    <dgm:cxn modelId="{89F77B36-1E0D-42A9-ADBE-FEE06B0D3263}" type="presParOf" srcId="{147A55D6-66E5-4590-AB6E-3E4D994B655F}" destId="{C13CD130-F5BA-447F-8CC1-3045F8BB6E3D}" srcOrd="0" destOrd="0" presId="urn:microsoft.com/office/officeart/2005/8/layout/process2"/>
    <dgm:cxn modelId="{0526D423-AC20-483A-B212-4850C9F41E1B}" type="presParOf" srcId="{56B0901A-5B7A-4EB6-B7DE-EF6CDC254673}" destId="{6DD499DF-1B8F-4E5D-8F5C-7FAFC67B8D7A}"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35928F-787A-43A5-9D63-11A6A1E9F20B}"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id-ID"/>
        </a:p>
      </dgm:t>
    </dgm:pt>
    <dgm:pt modelId="{7A375278-B877-45EA-A196-8B3A98A9C48B}">
      <dgm:prSet phldrT="[Text]"/>
      <dgm:spPr/>
      <dgm:t>
        <a:bodyPr/>
        <a:lstStyle/>
        <a:p>
          <a:r>
            <a:rPr lang="id-ID" dirty="0"/>
            <a:t>Spesifikasi Model</a:t>
          </a:r>
        </a:p>
      </dgm:t>
    </dgm:pt>
    <dgm:pt modelId="{E3E14EFC-C7E7-4092-94D5-401F70D7D8DA}" type="parTrans" cxnId="{448F7178-F47D-4FDC-BFB1-03EB1C02B58A}">
      <dgm:prSet/>
      <dgm:spPr/>
      <dgm:t>
        <a:bodyPr/>
        <a:lstStyle/>
        <a:p>
          <a:endParaRPr lang="id-ID"/>
        </a:p>
      </dgm:t>
    </dgm:pt>
    <dgm:pt modelId="{16991AE2-CD0E-48B5-9E73-E8E5D1572B2B}" type="sibTrans" cxnId="{448F7178-F47D-4FDC-BFB1-03EB1C02B58A}">
      <dgm:prSet/>
      <dgm:spPr/>
      <dgm:t>
        <a:bodyPr/>
        <a:lstStyle/>
        <a:p>
          <a:endParaRPr lang="id-ID"/>
        </a:p>
      </dgm:t>
    </dgm:pt>
    <dgm:pt modelId="{DBA0D06A-A28D-4909-85CF-B6C8B49E05CB}">
      <dgm:prSet phldrT="[Text]"/>
      <dgm:spPr/>
      <dgm:t>
        <a:bodyPr/>
        <a:lstStyle/>
        <a:p>
          <a:r>
            <a:rPr lang="id-ID" dirty="0"/>
            <a:t>Pada tahap ini elemen-elemen terpenting dari sebuah model di sajikan dalam terminologi matematik/statistik/ekonometrika dan dinyatakan secara visual dalam bentuk diagram atau gambar</a:t>
          </a:r>
        </a:p>
      </dgm:t>
    </dgm:pt>
    <dgm:pt modelId="{075D357E-9AB1-4E9D-84F8-9F83A110D125}" type="parTrans" cxnId="{93896620-AAB8-46C6-8DF7-C0639918E0AC}">
      <dgm:prSet/>
      <dgm:spPr/>
      <dgm:t>
        <a:bodyPr/>
        <a:lstStyle/>
        <a:p>
          <a:endParaRPr lang="id-ID"/>
        </a:p>
      </dgm:t>
    </dgm:pt>
    <dgm:pt modelId="{48EB74BD-B893-474E-A6EE-6BC519F65BC3}" type="sibTrans" cxnId="{93896620-AAB8-46C6-8DF7-C0639918E0AC}">
      <dgm:prSet/>
      <dgm:spPr/>
      <dgm:t>
        <a:bodyPr/>
        <a:lstStyle/>
        <a:p>
          <a:endParaRPr lang="id-ID"/>
        </a:p>
      </dgm:t>
    </dgm:pt>
    <dgm:pt modelId="{CFEB537C-3442-4CBB-BC1F-295CB85E8537}">
      <dgm:prSet phldrT="[Text]"/>
      <dgm:spPr/>
      <dgm:t>
        <a:bodyPr/>
        <a:lstStyle/>
        <a:p>
          <a:r>
            <a:rPr lang="id-ID" dirty="0"/>
            <a:t>Parameterisasi</a:t>
          </a:r>
        </a:p>
      </dgm:t>
    </dgm:pt>
    <dgm:pt modelId="{B6453007-CA36-4451-8149-D1DD7FDEF5D2}" type="parTrans" cxnId="{C4FE0DCC-0B7B-48CB-8DC0-E5AE70EF8773}">
      <dgm:prSet/>
      <dgm:spPr/>
      <dgm:t>
        <a:bodyPr/>
        <a:lstStyle/>
        <a:p>
          <a:endParaRPr lang="id-ID"/>
        </a:p>
      </dgm:t>
    </dgm:pt>
    <dgm:pt modelId="{9D8AA64D-9147-46B0-A3A7-8B0F23AE3435}" type="sibTrans" cxnId="{C4FE0DCC-0B7B-48CB-8DC0-E5AE70EF8773}">
      <dgm:prSet/>
      <dgm:spPr/>
      <dgm:t>
        <a:bodyPr/>
        <a:lstStyle/>
        <a:p>
          <a:endParaRPr lang="id-ID"/>
        </a:p>
      </dgm:t>
    </dgm:pt>
    <dgm:pt modelId="{7DC86380-28EE-4F23-8549-3D39D4B8D7BD}">
      <dgm:prSet phldrT="[Text]"/>
      <dgm:spPr/>
      <dgm:t>
        <a:bodyPr/>
        <a:lstStyle/>
        <a:p>
          <a:r>
            <a:rPr lang="id-ID" dirty="0"/>
            <a:t>Pada tahap ini kita menentukan parameter dari model ie: penentuan jenis data yang dibutuhkan &amp; pengumpulan data</a:t>
          </a:r>
        </a:p>
      </dgm:t>
    </dgm:pt>
    <dgm:pt modelId="{08DFA1D1-35CA-497C-9D45-A54953225E23}" type="parTrans" cxnId="{DE2ED959-E23B-4AD2-8835-5D605E42C24F}">
      <dgm:prSet/>
      <dgm:spPr/>
      <dgm:t>
        <a:bodyPr/>
        <a:lstStyle/>
        <a:p>
          <a:endParaRPr lang="id-ID"/>
        </a:p>
      </dgm:t>
    </dgm:pt>
    <dgm:pt modelId="{4FC6A42F-FC71-46A3-95A1-64C4D8254107}" type="sibTrans" cxnId="{DE2ED959-E23B-4AD2-8835-5D605E42C24F}">
      <dgm:prSet/>
      <dgm:spPr/>
      <dgm:t>
        <a:bodyPr/>
        <a:lstStyle/>
        <a:p>
          <a:endParaRPr lang="id-ID"/>
        </a:p>
      </dgm:t>
    </dgm:pt>
    <dgm:pt modelId="{F2C77BA0-27D7-4EC3-82F1-1FFA845A79CB}">
      <dgm:prSet phldrT="[Text]"/>
      <dgm:spPr/>
      <dgm:t>
        <a:bodyPr/>
        <a:lstStyle/>
        <a:p>
          <a:r>
            <a:rPr lang="id-ID" dirty="0"/>
            <a:t>Validasi Model</a:t>
          </a:r>
        </a:p>
      </dgm:t>
    </dgm:pt>
    <dgm:pt modelId="{98C8AFDA-D74B-4DE2-BDE5-EA6D7644D1AF}" type="parTrans" cxnId="{4DCD6450-F098-48A0-AB00-2FD5D00D681C}">
      <dgm:prSet/>
      <dgm:spPr/>
      <dgm:t>
        <a:bodyPr/>
        <a:lstStyle/>
        <a:p>
          <a:endParaRPr lang="id-ID"/>
        </a:p>
      </dgm:t>
    </dgm:pt>
    <dgm:pt modelId="{12206048-B6CC-40B7-BEA1-4E90C62C5512}" type="sibTrans" cxnId="{4DCD6450-F098-48A0-AB00-2FD5D00D681C}">
      <dgm:prSet/>
      <dgm:spPr/>
      <dgm:t>
        <a:bodyPr/>
        <a:lstStyle/>
        <a:p>
          <a:endParaRPr lang="id-ID"/>
        </a:p>
      </dgm:t>
    </dgm:pt>
    <dgm:pt modelId="{C9E6BF3E-07F0-4D06-8797-FE094EF2ADCB}">
      <dgm:prSet phldrT="[Text]"/>
      <dgm:spPr/>
      <dgm:t>
        <a:bodyPr/>
        <a:lstStyle/>
        <a:p>
          <a:r>
            <a:rPr lang="id-ID" dirty="0"/>
            <a:t>Penilaian atas mutu dan keberhasilan dari model yang dikembangkan</a:t>
          </a:r>
        </a:p>
      </dgm:t>
    </dgm:pt>
    <dgm:pt modelId="{37B07039-3E0B-4D7D-8032-704D42E4D2DF}" type="parTrans" cxnId="{B5B972CE-8110-467E-BB84-3DF0318196AC}">
      <dgm:prSet/>
      <dgm:spPr/>
      <dgm:t>
        <a:bodyPr/>
        <a:lstStyle/>
        <a:p>
          <a:endParaRPr lang="id-ID"/>
        </a:p>
      </dgm:t>
    </dgm:pt>
    <dgm:pt modelId="{376E3D4D-D5FD-4A49-A4BA-F2C527405110}" type="sibTrans" cxnId="{B5B972CE-8110-467E-BB84-3DF0318196AC}">
      <dgm:prSet/>
      <dgm:spPr/>
      <dgm:t>
        <a:bodyPr/>
        <a:lstStyle/>
        <a:p>
          <a:endParaRPr lang="id-ID"/>
        </a:p>
      </dgm:t>
    </dgm:pt>
    <dgm:pt modelId="{9A8E88C9-41D6-4111-BF66-81057609031C}" type="pres">
      <dgm:prSet presAssocID="{D235928F-787A-43A5-9D63-11A6A1E9F20B}" presName="Name0" presStyleCnt="0">
        <dgm:presLayoutVars>
          <dgm:dir/>
          <dgm:animLvl val="lvl"/>
          <dgm:resizeHandles val="exact"/>
        </dgm:presLayoutVars>
      </dgm:prSet>
      <dgm:spPr/>
    </dgm:pt>
    <dgm:pt modelId="{1DB00EFD-060D-41D6-A989-D71598D02670}" type="pres">
      <dgm:prSet presAssocID="{F2C77BA0-27D7-4EC3-82F1-1FFA845A79CB}" presName="boxAndChildren" presStyleCnt="0"/>
      <dgm:spPr/>
    </dgm:pt>
    <dgm:pt modelId="{C1784D2F-5C41-4CD9-975D-E50D81309D2B}" type="pres">
      <dgm:prSet presAssocID="{F2C77BA0-27D7-4EC3-82F1-1FFA845A79CB}" presName="parentTextBox" presStyleLbl="node1" presStyleIdx="0" presStyleCnt="3"/>
      <dgm:spPr/>
    </dgm:pt>
    <dgm:pt modelId="{70301BBB-E5F9-44E7-B0A5-CDACB1033CE4}" type="pres">
      <dgm:prSet presAssocID="{F2C77BA0-27D7-4EC3-82F1-1FFA845A79CB}" presName="entireBox" presStyleLbl="node1" presStyleIdx="0" presStyleCnt="3"/>
      <dgm:spPr/>
    </dgm:pt>
    <dgm:pt modelId="{2532C692-EF68-412D-B751-3407B0475E83}" type="pres">
      <dgm:prSet presAssocID="{F2C77BA0-27D7-4EC3-82F1-1FFA845A79CB}" presName="descendantBox" presStyleCnt="0"/>
      <dgm:spPr/>
    </dgm:pt>
    <dgm:pt modelId="{BE9AE6BC-AD95-4D75-B95C-BFE4FAB1091C}" type="pres">
      <dgm:prSet presAssocID="{C9E6BF3E-07F0-4D06-8797-FE094EF2ADCB}" presName="childTextBox" presStyleLbl="fgAccFollowNode1" presStyleIdx="0" presStyleCnt="3">
        <dgm:presLayoutVars>
          <dgm:bulletEnabled val="1"/>
        </dgm:presLayoutVars>
      </dgm:prSet>
      <dgm:spPr/>
    </dgm:pt>
    <dgm:pt modelId="{A421BAD1-2B08-4B7C-A0DD-44AA3E906053}" type="pres">
      <dgm:prSet presAssocID="{9D8AA64D-9147-46B0-A3A7-8B0F23AE3435}" presName="sp" presStyleCnt="0"/>
      <dgm:spPr/>
    </dgm:pt>
    <dgm:pt modelId="{A957ADD1-6678-4B38-98C3-E4BE49755AEE}" type="pres">
      <dgm:prSet presAssocID="{CFEB537C-3442-4CBB-BC1F-295CB85E8537}" presName="arrowAndChildren" presStyleCnt="0"/>
      <dgm:spPr/>
    </dgm:pt>
    <dgm:pt modelId="{9EF67BD1-8D42-4527-A3C0-91175491871C}" type="pres">
      <dgm:prSet presAssocID="{CFEB537C-3442-4CBB-BC1F-295CB85E8537}" presName="parentTextArrow" presStyleLbl="node1" presStyleIdx="0" presStyleCnt="3"/>
      <dgm:spPr/>
    </dgm:pt>
    <dgm:pt modelId="{05ADD3FC-E00E-4648-AC39-43FCB613785D}" type="pres">
      <dgm:prSet presAssocID="{CFEB537C-3442-4CBB-BC1F-295CB85E8537}" presName="arrow" presStyleLbl="node1" presStyleIdx="1" presStyleCnt="3"/>
      <dgm:spPr/>
    </dgm:pt>
    <dgm:pt modelId="{6FFA5856-2BBD-47E5-9B59-23C9929B548E}" type="pres">
      <dgm:prSet presAssocID="{CFEB537C-3442-4CBB-BC1F-295CB85E8537}" presName="descendantArrow" presStyleCnt="0"/>
      <dgm:spPr/>
    </dgm:pt>
    <dgm:pt modelId="{44587098-758E-4756-A5FD-16FD2382E75E}" type="pres">
      <dgm:prSet presAssocID="{7DC86380-28EE-4F23-8549-3D39D4B8D7BD}" presName="childTextArrow" presStyleLbl="fgAccFollowNode1" presStyleIdx="1" presStyleCnt="3">
        <dgm:presLayoutVars>
          <dgm:bulletEnabled val="1"/>
        </dgm:presLayoutVars>
      </dgm:prSet>
      <dgm:spPr/>
    </dgm:pt>
    <dgm:pt modelId="{DD694F8C-BB1C-4167-B94A-B3061BA6B0F5}" type="pres">
      <dgm:prSet presAssocID="{16991AE2-CD0E-48B5-9E73-E8E5D1572B2B}" presName="sp" presStyleCnt="0"/>
      <dgm:spPr/>
    </dgm:pt>
    <dgm:pt modelId="{70D026DB-95A8-468D-90D9-F451748C3498}" type="pres">
      <dgm:prSet presAssocID="{7A375278-B877-45EA-A196-8B3A98A9C48B}" presName="arrowAndChildren" presStyleCnt="0"/>
      <dgm:spPr/>
    </dgm:pt>
    <dgm:pt modelId="{F2B0EE9C-9F5E-43B0-992F-22625A678690}" type="pres">
      <dgm:prSet presAssocID="{7A375278-B877-45EA-A196-8B3A98A9C48B}" presName="parentTextArrow" presStyleLbl="node1" presStyleIdx="1" presStyleCnt="3"/>
      <dgm:spPr/>
    </dgm:pt>
    <dgm:pt modelId="{415C532A-24F3-4687-B1FD-126C8A9457FE}" type="pres">
      <dgm:prSet presAssocID="{7A375278-B877-45EA-A196-8B3A98A9C48B}" presName="arrow" presStyleLbl="node1" presStyleIdx="2" presStyleCnt="3"/>
      <dgm:spPr/>
    </dgm:pt>
    <dgm:pt modelId="{B5A2C593-553C-4A6B-8E13-1E6D6EBC9B02}" type="pres">
      <dgm:prSet presAssocID="{7A375278-B877-45EA-A196-8B3A98A9C48B}" presName="descendantArrow" presStyleCnt="0"/>
      <dgm:spPr/>
    </dgm:pt>
    <dgm:pt modelId="{AB799CC8-E655-47FA-BE01-40FBD510490E}" type="pres">
      <dgm:prSet presAssocID="{DBA0D06A-A28D-4909-85CF-B6C8B49E05CB}" presName="childTextArrow" presStyleLbl="fgAccFollowNode1" presStyleIdx="2" presStyleCnt="3">
        <dgm:presLayoutVars>
          <dgm:bulletEnabled val="1"/>
        </dgm:presLayoutVars>
      </dgm:prSet>
      <dgm:spPr/>
    </dgm:pt>
  </dgm:ptLst>
  <dgm:cxnLst>
    <dgm:cxn modelId="{580FBD03-B0AC-473A-93F3-735C1B9A2643}" type="presOf" srcId="{DBA0D06A-A28D-4909-85CF-B6C8B49E05CB}" destId="{AB799CC8-E655-47FA-BE01-40FBD510490E}" srcOrd="0" destOrd="0" presId="urn:microsoft.com/office/officeart/2005/8/layout/process4"/>
    <dgm:cxn modelId="{D7A8B804-7BD7-488B-8993-D8299A4BD845}" type="presOf" srcId="{7A375278-B877-45EA-A196-8B3A98A9C48B}" destId="{F2B0EE9C-9F5E-43B0-992F-22625A678690}" srcOrd="0" destOrd="0" presId="urn:microsoft.com/office/officeart/2005/8/layout/process4"/>
    <dgm:cxn modelId="{93896620-AAB8-46C6-8DF7-C0639918E0AC}" srcId="{7A375278-B877-45EA-A196-8B3A98A9C48B}" destId="{DBA0D06A-A28D-4909-85CF-B6C8B49E05CB}" srcOrd="0" destOrd="0" parTransId="{075D357E-9AB1-4E9D-84F8-9F83A110D125}" sibTransId="{48EB74BD-B893-474E-A6EE-6BC519F65BC3}"/>
    <dgm:cxn modelId="{4698F837-92F9-4ADA-922B-A28DDEA9002F}" type="presOf" srcId="{CFEB537C-3442-4CBB-BC1F-295CB85E8537}" destId="{9EF67BD1-8D42-4527-A3C0-91175491871C}" srcOrd="0" destOrd="0" presId="urn:microsoft.com/office/officeart/2005/8/layout/process4"/>
    <dgm:cxn modelId="{3A70BF39-0BE7-4499-B312-B41DAD8EE47D}" type="presOf" srcId="{F2C77BA0-27D7-4EC3-82F1-1FFA845A79CB}" destId="{70301BBB-E5F9-44E7-B0A5-CDACB1033CE4}" srcOrd="1" destOrd="0" presId="urn:microsoft.com/office/officeart/2005/8/layout/process4"/>
    <dgm:cxn modelId="{4BCAF666-A30E-4B9A-A1FA-85B87E06218F}" type="presOf" srcId="{7DC86380-28EE-4F23-8549-3D39D4B8D7BD}" destId="{44587098-758E-4756-A5FD-16FD2382E75E}" srcOrd="0" destOrd="0" presId="urn:microsoft.com/office/officeart/2005/8/layout/process4"/>
    <dgm:cxn modelId="{4DCD6450-F098-48A0-AB00-2FD5D00D681C}" srcId="{D235928F-787A-43A5-9D63-11A6A1E9F20B}" destId="{F2C77BA0-27D7-4EC3-82F1-1FFA845A79CB}" srcOrd="2" destOrd="0" parTransId="{98C8AFDA-D74B-4DE2-BDE5-EA6D7644D1AF}" sibTransId="{12206048-B6CC-40B7-BEA1-4E90C62C5512}"/>
    <dgm:cxn modelId="{815A2777-AF72-4354-A338-6F7AB804702A}" type="presOf" srcId="{D235928F-787A-43A5-9D63-11A6A1E9F20B}" destId="{9A8E88C9-41D6-4111-BF66-81057609031C}" srcOrd="0" destOrd="0" presId="urn:microsoft.com/office/officeart/2005/8/layout/process4"/>
    <dgm:cxn modelId="{448F7178-F47D-4FDC-BFB1-03EB1C02B58A}" srcId="{D235928F-787A-43A5-9D63-11A6A1E9F20B}" destId="{7A375278-B877-45EA-A196-8B3A98A9C48B}" srcOrd="0" destOrd="0" parTransId="{E3E14EFC-C7E7-4092-94D5-401F70D7D8DA}" sibTransId="{16991AE2-CD0E-48B5-9E73-E8E5D1572B2B}"/>
    <dgm:cxn modelId="{DE2ED959-E23B-4AD2-8835-5D605E42C24F}" srcId="{CFEB537C-3442-4CBB-BC1F-295CB85E8537}" destId="{7DC86380-28EE-4F23-8549-3D39D4B8D7BD}" srcOrd="0" destOrd="0" parTransId="{08DFA1D1-35CA-497C-9D45-A54953225E23}" sibTransId="{4FC6A42F-FC71-46A3-95A1-64C4D8254107}"/>
    <dgm:cxn modelId="{C8977285-BACD-42D7-858E-287A3ACC2C64}" type="presOf" srcId="{7A375278-B877-45EA-A196-8B3A98A9C48B}" destId="{415C532A-24F3-4687-B1FD-126C8A9457FE}" srcOrd="1" destOrd="0" presId="urn:microsoft.com/office/officeart/2005/8/layout/process4"/>
    <dgm:cxn modelId="{5E5B7DC2-3524-4B84-8460-1FA7A46260D8}" type="presOf" srcId="{C9E6BF3E-07F0-4D06-8797-FE094EF2ADCB}" destId="{BE9AE6BC-AD95-4D75-B95C-BFE4FAB1091C}" srcOrd="0" destOrd="0" presId="urn:microsoft.com/office/officeart/2005/8/layout/process4"/>
    <dgm:cxn modelId="{1FB75DC3-88D0-4235-A7E5-1503397B119E}" type="presOf" srcId="{F2C77BA0-27D7-4EC3-82F1-1FFA845A79CB}" destId="{C1784D2F-5C41-4CD9-975D-E50D81309D2B}" srcOrd="0" destOrd="0" presId="urn:microsoft.com/office/officeart/2005/8/layout/process4"/>
    <dgm:cxn modelId="{C4FE0DCC-0B7B-48CB-8DC0-E5AE70EF8773}" srcId="{D235928F-787A-43A5-9D63-11A6A1E9F20B}" destId="{CFEB537C-3442-4CBB-BC1F-295CB85E8537}" srcOrd="1" destOrd="0" parTransId="{B6453007-CA36-4451-8149-D1DD7FDEF5D2}" sibTransId="{9D8AA64D-9147-46B0-A3A7-8B0F23AE3435}"/>
    <dgm:cxn modelId="{B5B972CE-8110-467E-BB84-3DF0318196AC}" srcId="{F2C77BA0-27D7-4EC3-82F1-1FFA845A79CB}" destId="{C9E6BF3E-07F0-4D06-8797-FE094EF2ADCB}" srcOrd="0" destOrd="0" parTransId="{37B07039-3E0B-4D7D-8032-704D42E4D2DF}" sibTransId="{376E3D4D-D5FD-4A49-A4BA-F2C527405110}"/>
    <dgm:cxn modelId="{34BF0FD0-5E36-4E15-853C-AEBC36F296C1}" type="presOf" srcId="{CFEB537C-3442-4CBB-BC1F-295CB85E8537}" destId="{05ADD3FC-E00E-4648-AC39-43FCB613785D}" srcOrd="1" destOrd="0" presId="urn:microsoft.com/office/officeart/2005/8/layout/process4"/>
    <dgm:cxn modelId="{580CB556-A96B-48A1-BC5E-90F2964434A1}" type="presParOf" srcId="{9A8E88C9-41D6-4111-BF66-81057609031C}" destId="{1DB00EFD-060D-41D6-A989-D71598D02670}" srcOrd="0" destOrd="0" presId="urn:microsoft.com/office/officeart/2005/8/layout/process4"/>
    <dgm:cxn modelId="{F62F4821-298B-4708-9D9D-3FCCFCD7A716}" type="presParOf" srcId="{1DB00EFD-060D-41D6-A989-D71598D02670}" destId="{C1784D2F-5C41-4CD9-975D-E50D81309D2B}" srcOrd="0" destOrd="0" presId="urn:microsoft.com/office/officeart/2005/8/layout/process4"/>
    <dgm:cxn modelId="{ADEDE251-9FBA-46AA-A079-ACC8D6F6A5FE}" type="presParOf" srcId="{1DB00EFD-060D-41D6-A989-D71598D02670}" destId="{70301BBB-E5F9-44E7-B0A5-CDACB1033CE4}" srcOrd="1" destOrd="0" presId="urn:microsoft.com/office/officeart/2005/8/layout/process4"/>
    <dgm:cxn modelId="{03C07227-08A2-405E-BF6D-AC8399A32C62}" type="presParOf" srcId="{1DB00EFD-060D-41D6-A989-D71598D02670}" destId="{2532C692-EF68-412D-B751-3407B0475E83}" srcOrd="2" destOrd="0" presId="urn:microsoft.com/office/officeart/2005/8/layout/process4"/>
    <dgm:cxn modelId="{34863DFD-9E03-43BA-A025-EC9DE812EC48}" type="presParOf" srcId="{2532C692-EF68-412D-B751-3407B0475E83}" destId="{BE9AE6BC-AD95-4D75-B95C-BFE4FAB1091C}" srcOrd="0" destOrd="0" presId="urn:microsoft.com/office/officeart/2005/8/layout/process4"/>
    <dgm:cxn modelId="{6C8CAE98-5ED0-4E0F-9705-D06B3E429F4B}" type="presParOf" srcId="{9A8E88C9-41D6-4111-BF66-81057609031C}" destId="{A421BAD1-2B08-4B7C-A0DD-44AA3E906053}" srcOrd="1" destOrd="0" presId="urn:microsoft.com/office/officeart/2005/8/layout/process4"/>
    <dgm:cxn modelId="{DB339F69-760D-4922-AEBD-E659D1D45082}" type="presParOf" srcId="{9A8E88C9-41D6-4111-BF66-81057609031C}" destId="{A957ADD1-6678-4B38-98C3-E4BE49755AEE}" srcOrd="2" destOrd="0" presId="urn:microsoft.com/office/officeart/2005/8/layout/process4"/>
    <dgm:cxn modelId="{85256941-CF78-49FF-8634-CB90BB655683}" type="presParOf" srcId="{A957ADD1-6678-4B38-98C3-E4BE49755AEE}" destId="{9EF67BD1-8D42-4527-A3C0-91175491871C}" srcOrd="0" destOrd="0" presId="urn:microsoft.com/office/officeart/2005/8/layout/process4"/>
    <dgm:cxn modelId="{753A4484-ADDF-432F-9A49-F92F89FB873D}" type="presParOf" srcId="{A957ADD1-6678-4B38-98C3-E4BE49755AEE}" destId="{05ADD3FC-E00E-4648-AC39-43FCB613785D}" srcOrd="1" destOrd="0" presId="urn:microsoft.com/office/officeart/2005/8/layout/process4"/>
    <dgm:cxn modelId="{55AB1D86-9C50-4CD8-A204-7BDD1A5CD49E}" type="presParOf" srcId="{A957ADD1-6678-4B38-98C3-E4BE49755AEE}" destId="{6FFA5856-2BBD-47E5-9B59-23C9929B548E}" srcOrd="2" destOrd="0" presId="urn:microsoft.com/office/officeart/2005/8/layout/process4"/>
    <dgm:cxn modelId="{D8455074-1DFE-4F16-B504-AD919166379D}" type="presParOf" srcId="{6FFA5856-2BBD-47E5-9B59-23C9929B548E}" destId="{44587098-758E-4756-A5FD-16FD2382E75E}" srcOrd="0" destOrd="0" presId="urn:microsoft.com/office/officeart/2005/8/layout/process4"/>
    <dgm:cxn modelId="{AD6E4FD8-06FD-42AE-9D5F-DBF74060ABB6}" type="presParOf" srcId="{9A8E88C9-41D6-4111-BF66-81057609031C}" destId="{DD694F8C-BB1C-4167-B94A-B3061BA6B0F5}" srcOrd="3" destOrd="0" presId="urn:microsoft.com/office/officeart/2005/8/layout/process4"/>
    <dgm:cxn modelId="{AB8A9799-2250-47DC-82C5-82FF4C0DA319}" type="presParOf" srcId="{9A8E88C9-41D6-4111-BF66-81057609031C}" destId="{70D026DB-95A8-468D-90D9-F451748C3498}" srcOrd="4" destOrd="0" presId="urn:microsoft.com/office/officeart/2005/8/layout/process4"/>
    <dgm:cxn modelId="{8899B8AF-70D3-4C14-870F-1DB0653F38AC}" type="presParOf" srcId="{70D026DB-95A8-468D-90D9-F451748C3498}" destId="{F2B0EE9C-9F5E-43B0-992F-22625A678690}" srcOrd="0" destOrd="0" presId="urn:microsoft.com/office/officeart/2005/8/layout/process4"/>
    <dgm:cxn modelId="{49478FA0-54E6-4253-B1B4-6EC23EB47B9A}" type="presParOf" srcId="{70D026DB-95A8-468D-90D9-F451748C3498}" destId="{415C532A-24F3-4687-B1FD-126C8A9457FE}" srcOrd="1" destOrd="0" presId="urn:microsoft.com/office/officeart/2005/8/layout/process4"/>
    <dgm:cxn modelId="{3A65F1AC-0367-4024-AAF7-067DD2EB6F3E}" type="presParOf" srcId="{70D026DB-95A8-468D-90D9-F451748C3498}" destId="{B5A2C593-553C-4A6B-8E13-1E6D6EBC9B02}" srcOrd="2" destOrd="0" presId="urn:microsoft.com/office/officeart/2005/8/layout/process4"/>
    <dgm:cxn modelId="{03201F86-A535-476C-B02D-4715169AAB4F}" type="presParOf" srcId="{B5A2C593-553C-4A6B-8E13-1E6D6EBC9B02}" destId="{AB799CC8-E655-47FA-BE01-40FBD510490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1D065-5B3B-43FA-9C86-41C162AF327F}">
      <dsp:nvSpPr>
        <dsp:cNvPr id="0" name=""/>
        <dsp:cNvSpPr/>
      </dsp:nvSpPr>
      <dsp:spPr>
        <a:xfrm>
          <a:off x="9078164" y="1710888"/>
          <a:ext cx="2716894" cy="2717033"/>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6298E6-0468-4020-8113-7A095C1B7DA3}">
      <dsp:nvSpPr>
        <dsp:cNvPr id="0" name=""/>
        <dsp:cNvSpPr/>
      </dsp:nvSpPr>
      <dsp:spPr>
        <a:xfrm>
          <a:off x="9169037" y="1801472"/>
          <a:ext cx="2536311" cy="2535865"/>
        </a:xfrm>
        <a:prstGeom prst="ellipse">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d-ID" sz="2000" kern="1200" dirty="0"/>
            <a:t>Pengembangan Teori Dari Beberapa Proposisi yang telah dibangun</a:t>
          </a:r>
        </a:p>
      </dsp:txBody>
      <dsp:txXfrm>
        <a:off x="9531368" y="2163807"/>
        <a:ext cx="1811651" cy="1811196"/>
      </dsp:txXfrm>
    </dsp:sp>
    <dsp:sp modelId="{9700DEDE-7F99-4531-9514-98CC5D9C407D}">
      <dsp:nvSpPr>
        <dsp:cNvPr id="0" name=""/>
        <dsp:cNvSpPr/>
      </dsp:nvSpPr>
      <dsp:spPr>
        <a:xfrm rot="2700000">
          <a:off x="6258723" y="1710697"/>
          <a:ext cx="2716938" cy="2716938"/>
        </a:xfrm>
        <a:prstGeom prst="teardrop">
          <a:avLst>
            <a:gd name="adj" fmla="val 1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70A8D4-B8A2-40A5-8E38-6C2D288B0467}">
      <dsp:nvSpPr>
        <dsp:cNvPr id="0" name=""/>
        <dsp:cNvSpPr/>
      </dsp:nvSpPr>
      <dsp:spPr>
        <a:xfrm>
          <a:off x="6361270" y="1801472"/>
          <a:ext cx="2536311" cy="2535865"/>
        </a:xfrm>
        <a:prstGeom prst="ellipse">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d-ID" sz="2000" kern="1200" dirty="0"/>
            <a:t>Membuat Proposisi dari Beberapa Konsep Yang telah dipelajari</a:t>
          </a:r>
        </a:p>
      </dsp:txBody>
      <dsp:txXfrm>
        <a:off x="6723600" y="2163807"/>
        <a:ext cx="1811651" cy="1811196"/>
      </dsp:txXfrm>
    </dsp:sp>
    <dsp:sp modelId="{661285CB-E0CE-46E9-8AD5-BFCC6EFC56E4}">
      <dsp:nvSpPr>
        <dsp:cNvPr id="0" name=""/>
        <dsp:cNvSpPr/>
      </dsp:nvSpPr>
      <dsp:spPr>
        <a:xfrm rot="2700000">
          <a:off x="3462606" y="1710697"/>
          <a:ext cx="2716938" cy="2716938"/>
        </a:xfrm>
        <a:prstGeom prst="teardrop">
          <a:avLst>
            <a:gd name="adj" fmla="val 1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BE5E0A-69A8-463F-A43B-169BD548624B}">
      <dsp:nvSpPr>
        <dsp:cNvPr id="0" name=""/>
        <dsp:cNvSpPr/>
      </dsp:nvSpPr>
      <dsp:spPr>
        <a:xfrm>
          <a:off x="3553502" y="1801472"/>
          <a:ext cx="2536311" cy="2535865"/>
        </a:xfrm>
        <a:prstGeom prst="ellipse">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d-ID" sz="2000" kern="1200" dirty="0"/>
            <a:t>Membuat Konsep Baru Dari Telaah Pustaka Untuk Menyelesaikan Masalah</a:t>
          </a:r>
        </a:p>
      </dsp:txBody>
      <dsp:txXfrm>
        <a:off x="3915832" y="2163807"/>
        <a:ext cx="1811651" cy="1811196"/>
      </dsp:txXfrm>
    </dsp:sp>
    <dsp:sp modelId="{192F6C1C-634B-421D-B6BB-4589230F96C4}">
      <dsp:nvSpPr>
        <dsp:cNvPr id="0" name=""/>
        <dsp:cNvSpPr/>
      </dsp:nvSpPr>
      <dsp:spPr>
        <a:xfrm rot="2700000">
          <a:off x="654838" y="1710697"/>
          <a:ext cx="2716938" cy="2716938"/>
        </a:xfrm>
        <a:prstGeom prst="teardrop">
          <a:avLst>
            <a:gd name="adj" fmla="val 1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81262E-E4C4-4720-A24E-7905DE1818EB}">
      <dsp:nvSpPr>
        <dsp:cNvPr id="0" name=""/>
        <dsp:cNvSpPr/>
      </dsp:nvSpPr>
      <dsp:spPr>
        <a:xfrm>
          <a:off x="745734" y="1801472"/>
          <a:ext cx="2536311" cy="2535865"/>
        </a:xfrm>
        <a:prstGeom prst="ellipse">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d-ID" sz="2000" kern="1200" dirty="0"/>
            <a:t>Melakukan Telaah Pustaka untuk menemukan Gap atau Sumber Masalah</a:t>
          </a:r>
        </a:p>
      </dsp:txBody>
      <dsp:txXfrm>
        <a:off x="1108064" y="2163807"/>
        <a:ext cx="1811651" cy="1811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2243C-9698-43D1-BD6B-0FC7C374B914}">
      <dsp:nvSpPr>
        <dsp:cNvPr id="0" name=""/>
        <dsp:cNvSpPr/>
      </dsp:nvSpPr>
      <dsp:spPr>
        <a:xfrm>
          <a:off x="1021426" y="1468365"/>
          <a:ext cx="2550102" cy="12750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d-ID" sz="2100" kern="1200" dirty="0"/>
            <a:t>KONSEP</a:t>
          </a:r>
        </a:p>
      </dsp:txBody>
      <dsp:txXfrm>
        <a:off x="1058771" y="1505710"/>
        <a:ext cx="2475412" cy="1200361"/>
      </dsp:txXfrm>
    </dsp:sp>
    <dsp:sp modelId="{895E5435-8AB7-4DD3-A95F-89CA4C974121}">
      <dsp:nvSpPr>
        <dsp:cNvPr id="0" name=""/>
        <dsp:cNvSpPr/>
      </dsp:nvSpPr>
      <dsp:spPr>
        <a:xfrm rot="18289469">
          <a:off x="3188444" y="1345490"/>
          <a:ext cx="1786209" cy="54492"/>
        </a:xfrm>
        <a:custGeom>
          <a:avLst/>
          <a:gdLst/>
          <a:ahLst/>
          <a:cxnLst/>
          <a:rect l="0" t="0" r="0" b="0"/>
          <a:pathLst>
            <a:path>
              <a:moveTo>
                <a:pt x="0" y="27246"/>
              </a:moveTo>
              <a:lnTo>
                <a:pt x="1786209" y="272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d-ID" sz="600" kern="1200"/>
        </a:p>
      </dsp:txBody>
      <dsp:txXfrm>
        <a:off x="4036893" y="1328081"/>
        <a:ext cx="89310" cy="89310"/>
      </dsp:txXfrm>
    </dsp:sp>
    <dsp:sp modelId="{2CD61558-74B3-4CDE-95ED-20E83CCB43A2}">
      <dsp:nvSpPr>
        <dsp:cNvPr id="0" name=""/>
        <dsp:cNvSpPr/>
      </dsp:nvSpPr>
      <dsp:spPr>
        <a:xfrm>
          <a:off x="4591569" y="2056"/>
          <a:ext cx="2550102" cy="12750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d-ID" sz="2100" kern="1200" dirty="0"/>
            <a:t>Konstruksi Dari Serangkaian Konten-Makna</a:t>
          </a:r>
        </a:p>
      </dsp:txBody>
      <dsp:txXfrm>
        <a:off x="4628914" y="39401"/>
        <a:ext cx="2475412" cy="1200361"/>
      </dsp:txXfrm>
    </dsp:sp>
    <dsp:sp modelId="{F50C8BBC-0776-4DF8-8B0A-2B2AD6703074}">
      <dsp:nvSpPr>
        <dsp:cNvPr id="0" name=""/>
        <dsp:cNvSpPr/>
      </dsp:nvSpPr>
      <dsp:spPr>
        <a:xfrm>
          <a:off x="3571528" y="2078644"/>
          <a:ext cx="1020040" cy="54492"/>
        </a:xfrm>
        <a:custGeom>
          <a:avLst/>
          <a:gdLst/>
          <a:ahLst/>
          <a:cxnLst/>
          <a:rect l="0" t="0" r="0" b="0"/>
          <a:pathLst>
            <a:path>
              <a:moveTo>
                <a:pt x="0" y="27246"/>
              </a:moveTo>
              <a:lnTo>
                <a:pt x="1020040" y="272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4056047" y="2080389"/>
        <a:ext cx="51002" cy="51002"/>
      </dsp:txXfrm>
    </dsp:sp>
    <dsp:sp modelId="{6FB3258E-F213-4047-851B-5A877CA431C2}">
      <dsp:nvSpPr>
        <dsp:cNvPr id="0" name=""/>
        <dsp:cNvSpPr/>
      </dsp:nvSpPr>
      <dsp:spPr>
        <a:xfrm>
          <a:off x="4591569" y="1468365"/>
          <a:ext cx="2550102" cy="12750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d-ID" sz="2100" kern="1200" dirty="0"/>
            <a:t>Konstruksi Yang Memiliki Nama</a:t>
          </a:r>
        </a:p>
      </dsp:txBody>
      <dsp:txXfrm>
        <a:off x="4628914" y="1505710"/>
        <a:ext cx="2475412" cy="1200361"/>
      </dsp:txXfrm>
    </dsp:sp>
    <dsp:sp modelId="{1C5B26A2-34E4-45E4-BB9F-628B73334FF2}">
      <dsp:nvSpPr>
        <dsp:cNvPr id="0" name=""/>
        <dsp:cNvSpPr/>
      </dsp:nvSpPr>
      <dsp:spPr>
        <a:xfrm rot="3310531">
          <a:off x="3188444" y="2811799"/>
          <a:ext cx="1786209" cy="54492"/>
        </a:xfrm>
        <a:custGeom>
          <a:avLst/>
          <a:gdLst/>
          <a:ahLst/>
          <a:cxnLst/>
          <a:rect l="0" t="0" r="0" b="0"/>
          <a:pathLst>
            <a:path>
              <a:moveTo>
                <a:pt x="0" y="27246"/>
              </a:moveTo>
              <a:lnTo>
                <a:pt x="1786209" y="272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d-ID" sz="600" kern="1200"/>
        </a:p>
      </dsp:txBody>
      <dsp:txXfrm>
        <a:off x="4036893" y="2794390"/>
        <a:ext cx="89310" cy="89310"/>
      </dsp:txXfrm>
    </dsp:sp>
    <dsp:sp modelId="{C5CDF44F-6D0C-48A5-9F46-2A838CAC9D20}">
      <dsp:nvSpPr>
        <dsp:cNvPr id="0" name=""/>
        <dsp:cNvSpPr/>
      </dsp:nvSpPr>
      <dsp:spPr>
        <a:xfrm>
          <a:off x="4591569" y="2934674"/>
          <a:ext cx="2550102" cy="12750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d-ID" sz="2100" kern="1200" dirty="0"/>
            <a:t>Konstruksi Yang Berpotensi Melahirkan Hubungan, pengaruh</a:t>
          </a:r>
        </a:p>
      </dsp:txBody>
      <dsp:txXfrm>
        <a:off x="4628914" y="2972019"/>
        <a:ext cx="2475412" cy="12003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2243C-9698-43D1-BD6B-0FC7C374B914}">
      <dsp:nvSpPr>
        <dsp:cNvPr id="0" name=""/>
        <dsp:cNvSpPr/>
      </dsp:nvSpPr>
      <dsp:spPr>
        <a:xfrm>
          <a:off x="1021426" y="1468365"/>
          <a:ext cx="2550102" cy="12750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d-ID" sz="2400" kern="1200" dirty="0"/>
            <a:t>KONSEP BARU</a:t>
          </a:r>
        </a:p>
      </dsp:txBody>
      <dsp:txXfrm>
        <a:off x="1058771" y="1505710"/>
        <a:ext cx="2475412" cy="1200361"/>
      </dsp:txXfrm>
    </dsp:sp>
    <dsp:sp modelId="{895E5435-8AB7-4DD3-A95F-89CA4C974121}">
      <dsp:nvSpPr>
        <dsp:cNvPr id="0" name=""/>
        <dsp:cNvSpPr/>
      </dsp:nvSpPr>
      <dsp:spPr>
        <a:xfrm rot="18289469">
          <a:off x="3188444" y="1345490"/>
          <a:ext cx="1786209" cy="54492"/>
        </a:xfrm>
        <a:custGeom>
          <a:avLst/>
          <a:gdLst/>
          <a:ahLst/>
          <a:cxnLst/>
          <a:rect l="0" t="0" r="0" b="0"/>
          <a:pathLst>
            <a:path>
              <a:moveTo>
                <a:pt x="0" y="27246"/>
              </a:moveTo>
              <a:lnTo>
                <a:pt x="1786209" y="272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d-ID" sz="600" kern="1200"/>
        </a:p>
      </dsp:txBody>
      <dsp:txXfrm>
        <a:off x="4036893" y="1328081"/>
        <a:ext cx="89310" cy="89310"/>
      </dsp:txXfrm>
    </dsp:sp>
    <dsp:sp modelId="{2CD61558-74B3-4CDE-95ED-20E83CCB43A2}">
      <dsp:nvSpPr>
        <dsp:cNvPr id="0" name=""/>
        <dsp:cNvSpPr/>
      </dsp:nvSpPr>
      <dsp:spPr>
        <a:xfrm>
          <a:off x="4591569" y="2056"/>
          <a:ext cx="2550102" cy="12750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d-ID" sz="2400" kern="1200" dirty="0"/>
            <a:t>Konstruksi Konten Yang Baru</a:t>
          </a:r>
        </a:p>
      </dsp:txBody>
      <dsp:txXfrm>
        <a:off x="4628914" y="39401"/>
        <a:ext cx="2475412" cy="1200361"/>
      </dsp:txXfrm>
    </dsp:sp>
    <dsp:sp modelId="{F50C8BBC-0776-4DF8-8B0A-2B2AD6703074}">
      <dsp:nvSpPr>
        <dsp:cNvPr id="0" name=""/>
        <dsp:cNvSpPr/>
      </dsp:nvSpPr>
      <dsp:spPr>
        <a:xfrm>
          <a:off x="3571528" y="2078644"/>
          <a:ext cx="1020040" cy="54492"/>
        </a:xfrm>
        <a:custGeom>
          <a:avLst/>
          <a:gdLst/>
          <a:ahLst/>
          <a:cxnLst/>
          <a:rect l="0" t="0" r="0" b="0"/>
          <a:pathLst>
            <a:path>
              <a:moveTo>
                <a:pt x="0" y="27246"/>
              </a:moveTo>
              <a:lnTo>
                <a:pt x="1020040" y="272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4056047" y="2080389"/>
        <a:ext cx="51002" cy="51002"/>
      </dsp:txXfrm>
    </dsp:sp>
    <dsp:sp modelId="{6FB3258E-F213-4047-851B-5A877CA431C2}">
      <dsp:nvSpPr>
        <dsp:cNvPr id="0" name=""/>
        <dsp:cNvSpPr/>
      </dsp:nvSpPr>
      <dsp:spPr>
        <a:xfrm>
          <a:off x="4591569" y="1468365"/>
          <a:ext cx="2550102" cy="12750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d-ID" sz="2400" kern="1200" dirty="0"/>
            <a:t>Nama Yang Baru</a:t>
          </a:r>
        </a:p>
      </dsp:txBody>
      <dsp:txXfrm>
        <a:off x="4628914" y="1505710"/>
        <a:ext cx="2475412" cy="1200361"/>
      </dsp:txXfrm>
    </dsp:sp>
    <dsp:sp modelId="{1C5B26A2-34E4-45E4-BB9F-628B73334FF2}">
      <dsp:nvSpPr>
        <dsp:cNvPr id="0" name=""/>
        <dsp:cNvSpPr/>
      </dsp:nvSpPr>
      <dsp:spPr>
        <a:xfrm rot="3310531">
          <a:off x="3188444" y="2811799"/>
          <a:ext cx="1786209" cy="54492"/>
        </a:xfrm>
        <a:custGeom>
          <a:avLst/>
          <a:gdLst/>
          <a:ahLst/>
          <a:cxnLst/>
          <a:rect l="0" t="0" r="0" b="0"/>
          <a:pathLst>
            <a:path>
              <a:moveTo>
                <a:pt x="0" y="27246"/>
              </a:moveTo>
              <a:lnTo>
                <a:pt x="1786209" y="272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d-ID" sz="600" kern="1200"/>
        </a:p>
      </dsp:txBody>
      <dsp:txXfrm>
        <a:off x="4036893" y="2794390"/>
        <a:ext cx="89310" cy="89310"/>
      </dsp:txXfrm>
    </dsp:sp>
    <dsp:sp modelId="{C5CDF44F-6D0C-48A5-9F46-2A838CAC9D20}">
      <dsp:nvSpPr>
        <dsp:cNvPr id="0" name=""/>
        <dsp:cNvSpPr/>
      </dsp:nvSpPr>
      <dsp:spPr>
        <a:xfrm>
          <a:off x="4591569" y="2934674"/>
          <a:ext cx="2550102" cy="12750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d-ID" sz="2400" kern="1200" dirty="0"/>
            <a:t>Potensi Melahirkan Hubungan, Pengaruh Baru</a:t>
          </a:r>
        </a:p>
      </dsp:txBody>
      <dsp:txXfrm>
        <a:off x="4628914" y="2972019"/>
        <a:ext cx="2475412" cy="12003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94839-32AD-4890-B713-ADEB4F7D910D}">
      <dsp:nvSpPr>
        <dsp:cNvPr id="0" name=""/>
        <dsp:cNvSpPr/>
      </dsp:nvSpPr>
      <dsp:spPr>
        <a:xfrm>
          <a:off x="4886" y="1356350"/>
          <a:ext cx="1460662" cy="8763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d-ID" sz="2300" kern="1200" dirty="0"/>
            <a:t>Mutu Pelayanan</a:t>
          </a:r>
        </a:p>
      </dsp:txBody>
      <dsp:txXfrm>
        <a:off x="30555" y="1382019"/>
        <a:ext cx="1409324" cy="825059"/>
      </dsp:txXfrm>
    </dsp:sp>
    <dsp:sp modelId="{159FE648-13F7-459A-9903-FB01CD586C6A}">
      <dsp:nvSpPr>
        <dsp:cNvPr id="0" name=""/>
        <dsp:cNvSpPr/>
      </dsp:nvSpPr>
      <dsp:spPr>
        <a:xfrm>
          <a:off x="1611615" y="1613426"/>
          <a:ext cx="309660" cy="362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id-ID" sz="1500" kern="1200"/>
        </a:p>
      </dsp:txBody>
      <dsp:txXfrm>
        <a:off x="1611615" y="1685875"/>
        <a:ext cx="216762" cy="217346"/>
      </dsp:txXfrm>
    </dsp:sp>
    <dsp:sp modelId="{C57AE2FA-FE98-4F93-A13F-405260419F2D}">
      <dsp:nvSpPr>
        <dsp:cNvPr id="0" name=""/>
        <dsp:cNvSpPr/>
      </dsp:nvSpPr>
      <dsp:spPr>
        <a:xfrm>
          <a:off x="2049814" y="1356350"/>
          <a:ext cx="1460662" cy="8763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d-ID" sz="2300" kern="1200" dirty="0"/>
            <a:t>Kepuasan Pelanggan</a:t>
          </a:r>
        </a:p>
      </dsp:txBody>
      <dsp:txXfrm>
        <a:off x="2075483" y="1382019"/>
        <a:ext cx="1409324" cy="825059"/>
      </dsp:txXfrm>
    </dsp:sp>
    <dsp:sp modelId="{CC89AE4A-D2BD-4740-8A4D-C1687FBADAB9}">
      <dsp:nvSpPr>
        <dsp:cNvPr id="0" name=""/>
        <dsp:cNvSpPr/>
      </dsp:nvSpPr>
      <dsp:spPr>
        <a:xfrm>
          <a:off x="3656542" y="1613426"/>
          <a:ext cx="309660" cy="362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id-ID" sz="1500" kern="1200"/>
        </a:p>
      </dsp:txBody>
      <dsp:txXfrm>
        <a:off x="3656542" y="1685875"/>
        <a:ext cx="216762" cy="217346"/>
      </dsp:txXfrm>
    </dsp:sp>
    <dsp:sp modelId="{428EC780-5810-42BE-98A9-5CBCDD09C50B}">
      <dsp:nvSpPr>
        <dsp:cNvPr id="0" name=""/>
        <dsp:cNvSpPr/>
      </dsp:nvSpPr>
      <dsp:spPr>
        <a:xfrm>
          <a:off x="4094741" y="1356350"/>
          <a:ext cx="1460662" cy="8763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d-ID" sz="2300" kern="1200" dirty="0"/>
            <a:t>Loyalitas Pelanggan</a:t>
          </a:r>
        </a:p>
      </dsp:txBody>
      <dsp:txXfrm>
        <a:off x="4120410" y="1382019"/>
        <a:ext cx="1409324" cy="8250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94839-32AD-4890-B713-ADEB4F7D910D}">
      <dsp:nvSpPr>
        <dsp:cNvPr id="0" name=""/>
        <dsp:cNvSpPr/>
      </dsp:nvSpPr>
      <dsp:spPr>
        <a:xfrm>
          <a:off x="1045" y="56580"/>
          <a:ext cx="2229325" cy="13375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d-ID" sz="3500" kern="1200" dirty="0"/>
            <a:t>Marketing Mix</a:t>
          </a:r>
        </a:p>
      </dsp:txBody>
      <dsp:txXfrm>
        <a:off x="40222" y="95757"/>
        <a:ext cx="2150971" cy="1259241"/>
      </dsp:txXfrm>
    </dsp:sp>
    <dsp:sp modelId="{159FE648-13F7-459A-9903-FB01CD586C6A}">
      <dsp:nvSpPr>
        <dsp:cNvPr id="0" name=""/>
        <dsp:cNvSpPr/>
      </dsp:nvSpPr>
      <dsp:spPr>
        <a:xfrm>
          <a:off x="2453303" y="448942"/>
          <a:ext cx="472617" cy="552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id-ID" sz="2300" kern="1200"/>
        </a:p>
      </dsp:txBody>
      <dsp:txXfrm>
        <a:off x="2453303" y="559516"/>
        <a:ext cx="330832" cy="331724"/>
      </dsp:txXfrm>
    </dsp:sp>
    <dsp:sp modelId="{C57AE2FA-FE98-4F93-A13F-405260419F2D}">
      <dsp:nvSpPr>
        <dsp:cNvPr id="0" name=""/>
        <dsp:cNvSpPr/>
      </dsp:nvSpPr>
      <dsp:spPr>
        <a:xfrm>
          <a:off x="3122101" y="56580"/>
          <a:ext cx="2229325" cy="13375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d-ID" sz="3500" kern="1200" dirty="0"/>
            <a:t>Kinerja Penjualan</a:t>
          </a:r>
        </a:p>
      </dsp:txBody>
      <dsp:txXfrm>
        <a:off x="3161278" y="95757"/>
        <a:ext cx="2150971" cy="12592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F5CDC-0171-4B3C-B35C-5EAE770D3AFF}">
      <dsp:nvSpPr>
        <dsp:cNvPr id="0" name=""/>
        <dsp:cNvSpPr/>
      </dsp:nvSpPr>
      <dsp:spPr>
        <a:xfrm>
          <a:off x="3064163" y="0"/>
          <a:ext cx="1995054" cy="110836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d-ID" sz="3000" kern="1200" dirty="0"/>
            <a:t>TEORI</a:t>
          </a:r>
        </a:p>
      </dsp:txBody>
      <dsp:txXfrm>
        <a:off x="3096626" y="32463"/>
        <a:ext cx="1930128" cy="1043437"/>
      </dsp:txXfrm>
    </dsp:sp>
    <dsp:sp modelId="{96A12C95-E8D8-4B28-90CB-FC36B5E3BBE6}">
      <dsp:nvSpPr>
        <dsp:cNvPr id="0" name=""/>
        <dsp:cNvSpPr/>
      </dsp:nvSpPr>
      <dsp:spPr>
        <a:xfrm rot="5400000">
          <a:off x="3766490" y="1157863"/>
          <a:ext cx="590399" cy="498763"/>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id-ID" sz="2400" kern="1200"/>
        </a:p>
      </dsp:txBody>
      <dsp:txXfrm rot="-5400000">
        <a:off x="3912061" y="1112046"/>
        <a:ext cx="299257" cy="440770"/>
      </dsp:txXfrm>
    </dsp:sp>
    <dsp:sp modelId="{15FF8154-AFEC-4B68-B091-7E536A5A12E7}">
      <dsp:nvSpPr>
        <dsp:cNvPr id="0" name=""/>
        <dsp:cNvSpPr/>
      </dsp:nvSpPr>
      <dsp:spPr>
        <a:xfrm>
          <a:off x="3064163" y="1706126"/>
          <a:ext cx="1995054" cy="110836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d-ID" sz="3000" kern="1200" dirty="0"/>
            <a:t>PROPOSISI</a:t>
          </a:r>
        </a:p>
      </dsp:txBody>
      <dsp:txXfrm>
        <a:off x="3096626" y="1738589"/>
        <a:ext cx="1930128" cy="1043437"/>
      </dsp:txXfrm>
    </dsp:sp>
    <dsp:sp modelId="{147A55D6-66E5-4590-AB6E-3E4D994B655F}">
      <dsp:nvSpPr>
        <dsp:cNvPr id="0" name=""/>
        <dsp:cNvSpPr/>
      </dsp:nvSpPr>
      <dsp:spPr>
        <a:xfrm rot="5400000">
          <a:off x="3737896" y="2820408"/>
          <a:ext cx="647588" cy="498763"/>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id-ID" sz="2400" kern="1200"/>
        </a:p>
      </dsp:txBody>
      <dsp:txXfrm rot="-5400000">
        <a:off x="3912062" y="2745996"/>
        <a:ext cx="299257" cy="497959"/>
      </dsp:txXfrm>
    </dsp:sp>
    <dsp:sp modelId="{6DD499DF-1B8F-4E5D-8F5C-7FAFC67B8D7A}">
      <dsp:nvSpPr>
        <dsp:cNvPr id="0" name=""/>
        <dsp:cNvSpPr/>
      </dsp:nvSpPr>
      <dsp:spPr>
        <a:xfrm>
          <a:off x="3064163" y="3325091"/>
          <a:ext cx="1995054" cy="110836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d-ID" sz="3000" kern="1200" dirty="0"/>
            <a:t>HIPOTESIS</a:t>
          </a:r>
        </a:p>
      </dsp:txBody>
      <dsp:txXfrm>
        <a:off x="3096626" y="3357554"/>
        <a:ext cx="1930128" cy="10434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01BBB-E5F9-44E7-B0A5-CDACB1033CE4}">
      <dsp:nvSpPr>
        <dsp:cNvPr id="0" name=""/>
        <dsp:cNvSpPr/>
      </dsp:nvSpPr>
      <dsp:spPr>
        <a:xfrm>
          <a:off x="0" y="3110783"/>
          <a:ext cx="7889923" cy="10210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id-ID" sz="1900" kern="1200" dirty="0"/>
            <a:t>Validasi Model</a:t>
          </a:r>
        </a:p>
      </dsp:txBody>
      <dsp:txXfrm>
        <a:off x="0" y="3110783"/>
        <a:ext cx="7889923" cy="551355"/>
      </dsp:txXfrm>
    </dsp:sp>
    <dsp:sp modelId="{BE9AE6BC-AD95-4D75-B95C-BFE4FAB1091C}">
      <dsp:nvSpPr>
        <dsp:cNvPr id="0" name=""/>
        <dsp:cNvSpPr/>
      </dsp:nvSpPr>
      <dsp:spPr>
        <a:xfrm>
          <a:off x="0" y="3641717"/>
          <a:ext cx="7889923" cy="46967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id-ID" sz="1500" kern="1200" dirty="0"/>
            <a:t>Penilaian atas mutu dan keberhasilan dari model yang dikembangkan</a:t>
          </a:r>
        </a:p>
      </dsp:txBody>
      <dsp:txXfrm>
        <a:off x="0" y="3641717"/>
        <a:ext cx="7889923" cy="469673"/>
      </dsp:txXfrm>
    </dsp:sp>
    <dsp:sp modelId="{05ADD3FC-E00E-4648-AC39-43FCB613785D}">
      <dsp:nvSpPr>
        <dsp:cNvPr id="0" name=""/>
        <dsp:cNvSpPr/>
      </dsp:nvSpPr>
      <dsp:spPr>
        <a:xfrm rot="10800000">
          <a:off x="0" y="1555756"/>
          <a:ext cx="7889923" cy="1570341"/>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id-ID" sz="1900" kern="1200" dirty="0"/>
            <a:t>Parameterisasi</a:t>
          </a:r>
        </a:p>
      </dsp:txBody>
      <dsp:txXfrm rot="-10800000">
        <a:off x="0" y="1555756"/>
        <a:ext cx="7889923" cy="551189"/>
      </dsp:txXfrm>
    </dsp:sp>
    <dsp:sp modelId="{44587098-758E-4756-A5FD-16FD2382E75E}">
      <dsp:nvSpPr>
        <dsp:cNvPr id="0" name=""/>
        <dsp:cNvSpPr/>
      </dsp:nvSpPr>
      <dsp:spPr>
        <a:xfrm>
          <a:off x="0" y="2106946"/>
          <a:ext cx="7889923" cy="46953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id-ID" sz="1500" kern="1200" dirty="0"/>
            <a:t>Pada tahap ini kita menentukan parameter dari model ie: penentuan jenis data yang dibutuhkan &amp; pengumpulan data</a:t>
          </a:r>
        </a:p>
      </dsp:txBody>
      <dsp:txXfrm>
        <a:off x="0" y="2106946"/>
        <a:ext cx="7889923" cy="469532"/>
      </dsp:txXfrm>
    </dsp:sp>
    <dsp:sp modelId="{415C532A-24F3-4687-B1FD-126C8A9457FE}">
      <dsp:nvSpPr>
        <dsp:cNvPr id="0" name=""/>
        <dsp:cNvSpPr/>
      </dsp:nvSpPr>
      <dsp:spPr>
        <a:xfrm rot="10800000">
          <a:off x="0" y="730"/>
          <a:ext cx="7889923" cy="1570341"/>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id-ID" sz="1900" kern="1200" dirty="0"/>
            <a:t>Spesifikasi Model</a:t>
          </a:r>
        </a:p>
      </dsp:txBody>
      <dsp:txXfrm rot="-10800000">
        <a:off x="0" y="730"/>
        <a:ext cx="7889923" cy="551189"/>
      </dsp:txXfrm>
    </dsp:sp>
    <dsp:sp modelId="{AB799CC8-E655-47FA-BE01-40FBD510490E}">
      <dsp:nvSpPr>
        <dsp:cNvPr id="0" name=""/>
        <dsp:cNvSpPr/>
      </dsp:nvSpPr>
      <dsp:spPr>
        <a:xfrm>
          <a:off x="0" y="551920"/>
          <a:ext cx="7889923" cy="46953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id-ID" sz="1500" kern="1200" dirty="0"/>
            <a:t>Pada tahap ini elemen-elemen terpenting dari sebuah model di sajikan dalam terminologi matematik/statistik/ekonometrika dan dinyatakan secara visual dalam bentuk diagram atau gambar</a:t>
          </a:r>
        </a:p>
      </dsp:txBody>
      <dsp:txXfrm>
        <a:off x="0" y="551920"/>
        <a:ext cx="7889923" cy="469532"/>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6F45F2-D4F8-4459-BC36-FF5FF7CCA37C}" type="datetimeFigureOut">
              <a:rPr lang="id-ID" smtClean="0"/>
              <a:t>22/03/2024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1861FD6-130F-49AD-A4DD-C85AB86B6B47}" type="slidenum">
              <a:rPr lang="id-ID" smtClean="0"/>
              <a:t>‹#›</a:t>
            </a:fld>
            <a:endParaRPr lang="id-ID"/>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21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6F45F2-D4F8-4459-BC36-FF5FF7CCA37C}" type="datetimeFigureOut">
              <a:rPr lang="id-ID" smtClean="0"/>
              <a:t>22/03/2024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1861FD6-130F-49AD-A4DD-C85AB86B6B47}" type="slidenum">
              <a:rPr lang="id-ID" smtClean="0"/>
              <a:t>‹#›</a:t>
            </a:fld>
            <a:endParaRPr lang="id-ID"/>
          </a:p>
        </p:txBody>
      </p:sp>
    </p:spTree>
    <p:extLst>
      <p:ext uri="{BB962C8B-B14F-4D97-AF65-F5344CB8AC3E}">
        <p14:creationId xmlns:p14="http://schemas.microsoft.com/office/powerpoint/2010/main" val="402583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6F45F2-D4F8-4459-BC36-FF5FF7CCA37C}" type="datetimeFigureOut">
              <a:rPr lang="id-ID" smtClean="0"/>
              <a:t>22/03/2024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1861FD6-130F-49AD-A4DD-C85AB86B6B47}" type="slidenum">
              <a:rPr lang="id-ID" smtClean="0"/>
              <a:t>‹#›</a:t>
            </a:fld>
            <a:endParaRPr lang="id-ID"/>
          </a:p>
        </p:txBody>
      </p:sp>
    </p:spTree>
    <p:extLst>
      <p:ext uri="{BB962C8B-B14F-4D97-AF65-F5344CB8AC3E}">
        <p14:creationId xmlns:p14="http://schemas.microsoft.com/office/powerpoint/2010/main" val="324278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6F45F2-D4F8-4459-BC36-FF5FF7CCA37C}" type="datetimeFigureOut">
              <a:rPr lang="id-ID" smtClean="0"/>
              <a:t>22/03/2024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1861FD6-130F-49AD-A4DD-C85AB86B6B47}" type="slidenum">
              <a:rPr lang="id-ID" smtClean="0"/>
              <a:t>‹#›</a:t>
            </a:fld>
            <a:endParaRPr lang="id-ID"/>
          </a:p>
        </p:txBody>
      </p:sp>
    </p:spTree>
    <p:extLst>
      <p:ext uri="{BB962C8B-B14F-4D97-AF65-F5344CB8AC3E}">
        <p14:creationId xmlns:p14="http://schemas.microsoft.com/office/powerpoint/2010/main" val="416056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6F45F2-D4F8-4459-BC36-FF5FF7CCA37C}" type="datetimeFigureOut">
              <a:rPr lang="id-ID" smtClean="0"/>
              <a:t>22/03/2024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1861FD6-130F-49AD-A4DD-C85AB86B6B47}" type="slidenum">
              <a:rPr lang="id-ID" smtClean="0"/>
              <a:t>‹#›</a:t>
            </a:fld>
            <a:endParaRPr lang="id-ID"/>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040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6F45F2-D4F8-4459-BC36-FF5FF7CCA37C}" type="datetimeFigureOut">
              <a:rPr lang="id-ID" smtClean="0"/>
              <a:t>22/03/2024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1861FD6-130F-49AD-A4DD-C85AB86B6B47}" type="slidenum">
              <a:rPr lang="id-ID" smtClean="0"/>
              <a:t>‹#›</a:t>
            </a:fld>
            <a:endParaRPr lang="id-ID"/>
          </a:p>
        </p:txBody>
      </p:sp>
    </p:spTree>
    <p:extLst>
      <p:ext uri="{BB962C8B-B14F-4D97-AF65-F5344CB8AC3E}">
        <p14:creationId xmlns:p14="http://schemas.microsoft.com/office/powerpoint/2010/main" val="40895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6F45F2-D4F8-4459-BC36-FF5FF7CCA37C}" type="datetimeFigureOut">
              <a:rPr lang="id-ID" smtClean="0"/>
              <a:t>22/03/2024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1861FD6-130F-49AD-A4DD-C85AB86B6B47}" type="slidenum">
              <a:rPr lang="id-ID" smtClean="0"/>
              <a:t>‹#›</a:t>
            </a:fld>
            <a:endParaRPr lang="id-ID"/>
          </a:p>
        </p:txBody>
      </p:sp>
    </p:spTree>
    <p:extLst>
      <p:ext uri="{BB962C8B-B14F-4D97-AF65-F5344CB8AC3E}">
        <p14:creationId xmlns:p14="http://schemas.microsoft.com/office/powerpoint/2010/main" val="2693007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6F45F2-D4F8-4459-BC36-FF5FF7CCA37C}" type="datetimeFigureOut">
              <a:rPr lang="id-ID" smtClean="0"/>
              <a:t>22/03/2024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1861FD6-130F-49AD-A4DD-C85AB86B6B47}" type="slidenum">
              <a:rPr lang="id-ID" smtClean="0"/>
              <a:t>‹#›</a:t>
            </a:fld>
            <a:endParaRPr lang="id-ID"/>
          </a:p>
        </p:txBody>
      </p:sp>
    </p:spTree>
    <p:extLst>
      <p:ext uri="{BB962C8B-B14F-4D97-AF65-F5344CB8AC3E}">
        <p14:creationId xmlns:p14="http://schemas.microsoft.com/office/powerpoint/2010/main" val="3556471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06F45F2-D4F8-4459-BC36-FF5FF7CCA37C}" type="datetimeFigureOut">
              <a:rPr lang="id-ID" smtClean="0"/>
              <a:t>22/03/2024</a:t>
            </a:fld>
            <a:endParaRPr lang="id-ID"/>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d-ID"/>
          </a:p>
        </p:txBody>
      </p:sp>
      <p:sp>
        <p:nvSpPr>
          <p:cNvPr id="9" name="Slide Number Placeholder 8"/>
          <p:cNvSpPr>
            <a:spLocks noGrp="1"/>
          </p:cNvSpPr>
          <p:nvPr>
            <p:ph type="sldNum" sz="quarter" idx="12"/>
          </p:nvPr>
        </p:nvSpPr>
        <p:spPr/>
        <p:txBody>
          <a:bodyPr/>
          <a:lstStyle/>
          <a:p>
            <a:fld id="{C1861FD6-130F-49AD-A4DD-C85AB86B6B47}" type="slidenum">
              <a:rPr lang="id-ID" smtClean="0"/>
              <a:t>‹#›</a:t>
            </a:fld>
            <a:endParaRPr lang="id-ID"/>
          </a:p>
        </p:txBody>
      </p:sp>
    </p:spTree>
    <p:extLst>
      <p:ext uri="{BB962C8B-B14F-4D97-AF65-F5344CB8AC3E}">
        <p14:creationId xmlns:p14="http://schemas.microsoft.com/office/powerpoint/2010/main" val="2857336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06F45F2-D4F8-4459-BC36-FF5FF7CCA37C}" type="datetimeFigureOut">
              <a:rPr lang="id-ID" smtClean="0"/>
              <a:t>22/03/2024</a:t>
            </a:fld>
            <a:endParaRPr lang="id-ID"/>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d-ID"/>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1861FD6-130F-49AD-A4DD-C85AB86B6B47}" type="slidenum">
              <a:rPr lang="id-ID" smtClean="0"/>
              <a:t>‹#›</a:t>
            </a:fld>
            <a:endParaRPr lang="id-ID"/>
          </a:p>
        </p:txBody>
      </p:sp>
    </p:spTree>
    <p:extLst>
      <p:ext uri="{BB962C8B-B14F-4D97-AF65-F5344CB8AC3E}">
        <p14:creationId xmlns:p14="http://schemas.microsoft.com/office/powerpoint/2010/main" val="196035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6F45F2-D4F8-4459-BC36-FF5FF7CCA37C}" type="datetimeFigureOut">
              <a:rPr lang="id-ID" smtClean="0"/>
              <a:t>22/03/2024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1861FD6-130F-49AD-A4DD-C85AB86B6B47}" type="slidenum">
              <a:rPr lang="id-ID" smtClean="0"/>
              <a:t>‹#›</a:t>
            </a:fld>
            <a:endParaRPr lang="id-ID"/>
          </a:p>
        </p:txBody>
      </p:sp>
    </p:spTree>
    <p:extLst>
      <p:ext uri="{BB962C8B-B14F-4D97-AF65-F5344CB8AC3E}">
        <p14:creationId xmlns:p14="http://schemas.microsoft.com/office/powerpoint/2010/main" val="252695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06F45F2-D4F8-4459-BC36-FF5FF7CCA37C}" type="datetimeFigureOut">
              <a:rPr lang="id-ID" smtClean="0"/>
              <a:t>22/03/2024</a:t>
            </a:fld>
            <a:endParaRPr lang="id-ID"/>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d-ID"/>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1861FD6-130F-49AD-A4DD-C85AB86B6B47}" type="slidenum">
              <a:rPr lang="id-ID" smtClean="0"/>
              <a:t>‹#›</a:t>
            </a:fld>
            <a:endParaRPr lang="id-ID"/>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86068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illakeling@darmajaya.ac.id"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770" y="2525543"/>
            <a:ext cx="10823912" cy="1061719"/>
          </a:xfrm>
        </p:spPr>
        <p:txBody>
          <a:bodyPr>
            <a:normAutofit/>
          </a:bodyPr>
          <a:lstStyle/>
          <a:p>
            <a:pPr algn="ctr"/>
            <a:r>
              <a:rPr lang="en-US" sz="5400" b="1" dirty="0" err="1">
                <a:latin typeface="Adobe Gothic Std B" panose="020B0800000000000000" pitchFamily="34" charset="-128"/>
                <a:ea typeface="Adobe Gothic Std B" panose="020B0800000000000000" pitchFamily="34" charset="-128"/>
              </a:rPr>
              <a:t>Pengembangan</a:t>
            </a:r>
            <a:r>
              <a:rPr lang="en-US" sz="5400" b="1" dirty="0">
                <a:latin typeface="Adobe Gothic Std B" panose="020B0800000000000000" pitchFamily="34" charset="-128"/>
                <a:ea typeface="Adobe Gothic Std B" panose="020B0800000000000000" pitchFamily="34" charset="-128"/>
              </a:rPr>
              <a:t> Model</a:t>
            </a:r>
            <a:endParaRPr lang="en-US" sz="5400" dirty="0">
              <a:latin typeface="Adobe Gothic Std B" panose="020B0800000000000000" pitchFamily="34" charset="-128"/>
              <a:ea typeface="Adobe Gothic Std B" panose="020B0800000000000000" pitchFamily="34" charset="-128"/>
            </a:endParaRPr>
          </a:p>
        </p:txBody>
      </p:sp>
      <p:sp>
        <p:nvSpPr>
          <p:cNvPr id="3" name="Subtitle 2"/>
          <p:cNvSpPr>
            <a:spLocks noGrp="1"/>
          </p:cNvSpPr>
          <p:nvPr>
            <p:ph type="subTitle" idx="1"/>
          </p:nvPr>
        </p:nvSpPr>
        <p:spPr>
          <a:xfrm>
            <a:off x="923526" y="4309734"/>
            <a:ext cx="10058400" cy="2046056"/>
          </a:xfrm>
        </p:spPr>
        <p:txBody>
          <a:bodyPr>
            <a:noAutofit/>
          </a:bodyPr>
          <a:lstStyle/>
          <a:p>
            <a:pPr algn="ctr"/>
            <a:r>
              <a:rPr lang="en-ID" b="1" dirty="0" err="1"/>
              <a:t>Disusun</a:t>
            </a:r>
            <a:r>
              <a:rPr lang="en-ID" b="1" dirty="0"/>
              <a:t> </a:t>
            </a:r>
            <a:r>
              <a:rPr lang="en-ID" b="1" dirty="0" err="1"/>
              <a:t>Oleh</a:t>
            </a:r>
            <a:r>
              <a:rPr lang="en-ID" b="1" dirty="0"/>
              <a:t>:</a:t>
            </a:r>
          </a:p>
          <a:p>
            <a:pPr algn="ctr"/>
            <a:r>
              <a:rPr lang="en-ID" b="1" dirty="0"/>
              <a:t>TRUFI MURDIANI, </a:t>
            </a:r>
            <a:r>
              <a:rPr lang="en-ID" b="1" dirty="0" err="1"/>
              <a:t>s.T.</a:t>
            </a:r>
            <a:r>
              <a:rPr lang="en-ID" b="1" dirty="0"/>
              <a:t>, </a:t>
            </a:r>
            <a:r>
              <a:rPr lang="en-ID" b="1" dirty="0" err="1"/>
              <a:t>m.A.</a:t>
            </a:r>
            <a:endParaRPr lang="en-ID" b="1" dirty="0"/>
          </a:p>
          <a:p>
            <a:pPr algn="ctr"/>
            <a:endParaRPr lang="en-US" b="1" dirty="0"/>
          </a:p>
        </p:txBody>
      </p:sp>
      <p:pic>
        <p:nvPicPr>
          <p:cNvPr id="10" name="Picture 2" descr="D:\Picture\logo ibi 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3490" y="4418917"/>
            <a:ext cx="1936873" cy="193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03031" y="6446489"/>
            <a:ext cx="5447004" cy="400110"/>
          </a:xfrm>
          <a:prstGeom prst="rect">
            <a:avLst/>
          </a:prstGeom>
          <a:noFill/>
        </p:spPr>
        <p:txBody>
          <a:bodyPr wrap="none" rtlCol="0">
            <a:spAutoFit/>
          </a:bodyPr>
          <a:lstStyle/>
          <a:p>
            <a:r>
              <a:rPr lang="en-ID" sz="2000" b="1" i="1" dirty="0" err="1">
                <a:solidFill>
                  <a:schemeClr val="bg1"/>
                </a:solidFill>
              </a:rPr>
              <a:t>Institut</a:t>
            </a:r>
            <a:r>
              <a:rPr lang="en-ID" sz="2000" b="1" i="1" dirty="0">
                <a:solidFill>
                  <a:schemeClr val="bg1"/>
                </a:solidFill>
              </a:rPr>
              <a:t> </a:t>
            </a:r>
            <a:r>
              <a:rPr lang="en-ID" sz="2000" b="1" i="1" dirty="0" err="1">
                <a:solidFill>
                  <a:schemeClr val="bg1"/>
                </a:solidFill>
              </a:rPr>
              <a:t>Informatika</a:t>
            </a:r>
            <a:r>
              <a:rPr lang="en-ID" sz="2000" b="1" i="1" dirty="0">
                <a:solidFill>
                  <a:schemeClr val="bg1"/>
                </a:solidFill>
              </a:rPr>
              <a:t> &amp; </a:t>
            </a:r>
            <a:r>
              <a:rPr lang="en-ID" sz="2000" b="1" i="1" dirty="0" err="1">
                <a:solidFill>
                  <a:schemeClr val="bg1"/>
                </a:solidFill>
              </a:rPr>
              <a:t>Bisnis</a:t>
            </a:r>
            <a:r>
              <a:rPr lang="en-ID" sz="2000" b="1" i="1" dirty="0">
                <a:solidFill>
                  <a:schemeClr val="bg1"/>
                </a:solidFill>
              </a:rPr>
              <a:t> </a:t>
            </a:r>
            <a:r>
              <a:rPr lang="en-ID" sz="2000" b="1" i="1" dirty="0" err="1">
                <a:solidFill>
                  <a:schemeClr val="bg1"/>
                </a:solidFill>
              </a:rPr>
              <a:t>Darmajaya</a:t>
            </a:r>
            <a:r>
              <a:rPr lang="en-ID" sz="2000" b="1" i="1" dirty="0">
                <a:solidFill>
                  <a:schemeClr val="bg1"/>
                </a:solidFill>
              </a:rPr>
              <a:t> Lampung</a:t>
            </a:r>
            <a:endParaRPr lang="en-US" sz="2000" b="1" i="1" dirty="0">
              <a:solidFill>
                <a:schemeClr val="bg1"/>
              </a:solidFill>
            </a:endParaRPr>
          </a:p>
        </p:txBody>
      </p:sp>
      <p:sp>
        <p:nvSpPr>
          <p:cNvPr id="23" name="TextBox 22">
            <a:extLst>
              <a:ext uri="{FF2B5EF4-FFF2-40B4-BE49-F238E27FC236}">
                <a16:creationId xmlns:a16="http://schemas.microsoft.com/office/drawing/2014/main" id="{4C244A88-B37B-456A-B907-B96978F7D4B0}"/>
              </a:ext>
            </a:extLst>
          </p:cNvPr>
          <p:cNvSpPr txBox="1"/>
          <p:nvPr/>
        </p:nvSpPr>
        <p:spPr>
          <a:xfrm>
            <a:off x="3702062" y="5200810"/>
            <a:ext cx="4982890" cy="1200329"/>
          </a:xfrm>
          <a:prstGeom prst="rect">
            <a:avLst/>
          </a:prstGeom>
          <a:noFill/>
        </p:spPr>
        <p:txBody>
          <a:bodyPr wrap="square" rtlCol="0">
            <a:spAutoFit/>
          </a:bodyPr>
          <a:lstStyle/>
          <a:p>
            <a:pPr algn="ctr"/>
            <a:r>
              <a:rPr lang="en-US" dirty="0" err="1"/>
              <a:t>Dosen</a:t>
            </a:r>
            <a:r>
              <a:rPr lang="en-US" dirty="0"/>
              <a:t> Program </a:t>
            </a:r>
            <a:r>
              <a:rPr lang="en-US" dirty="0" err="1"/>
              <a:t>Studi</a:t>
            </a:r>
            <a:r>
              <a:rPr lang="en-US" dirty="0"/>
              <a:t> </a:t>
            </a:r>
            <a:r>
              <a:rPr lang="en-US" dirty="0" err="1"/>
              <a:t>Bisnis</a:t>
            </a:r>
            <a:r>
              <a:rPr lang="en-US" dirty="0"/>
              <a:t> Digital</a:t>
            </a:r>
          </a:p>
          <a:p>
            <a:pPr algn="ctr"/>
            <a:r>
              <a:rPr lang="en-US" dirty="0" err="1"/>
              <a:t>Fakultas</a:t>
            </a:r>
            <a:r>
              <a:rPr lang="en-US" dirty="0"/>
              <a:t> </a:t>
            </a:r>
            <a:r>
              <a:rPr lang="en-US" dirty="0" err="1"/>
              <a:t>Ekonomi</a:t>
            </a:r>
            <a:r>
              <a:rPr lang="en-US" dirty="0"/>
              <a:t> dan </a:t>
            </a:r>
            <a:r>
              <a:rPr lang="en-US" dirty="0" err="1"/>
              <a:t>Bisnis</a:t>
            </a:r>
            <a:r>
              <a:rPr lang="en-US" dirty="0"/>
              <a:t> (FEB) </a:t>
            </a:r>
            <a:r>
              <a:rPr lang="en-US" dirty="0" err="1"/>
              <a:t>Darmajaya</a:t>
            </a:r>
            <a:endParaRPr lang="en-US" dirty="0"/>
          </a:p>
          <a:p>
            <a:pPr algn="ctr"/>
            <a:r>
              <a:rPr lang="en-US" dirty="0">
                <a:hlinkClick r:id="rId3"/>
              </a:rPr>
              <a:t>trufimurdiani@darmajaya.ac.id</a:t>
            </a:r>
            <a:endParaRPr lang="en-US" dirty="0"/>
          </a:p>
          <a:p>
            <a:pPr algn="ctr"/>
            <a:r>
              <a:rPr lang="en-US" dirty="0"/>
              <a:t>IG: @tmurdian1</a:t>
            </a:r>
            <a:endParaRPr lang="en-ID" dirty="0"/>
          </a:p>
        </p:txBody>
      </p:sp>
      <p:pic>
        <p:nvPicPr>
          <p:cNvPr id="14" name="Picture 13">
            <a:extLst>
              <a:ext uri="{FF2B5EF4-FFF2-40B4-BE49-F238E27FC236}">
                <a16:creationId xmlns:a16="http://schemas.microsoft.com/office/drawing/2014/main" id="{E093AB1C-7F87-4DD7-822D-2CA45B7BCA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439" y="4461803"/>
            <a:ext cx="1810106" cy="1663131"/>
          </a:xfrm>
          <a:prstGeom prst="rect">
            <a:avLst/>
          </a:prstGeom>
        </p:spPr>
      </p:pic>
      <p:pic>
        <p:nvPicPr>
          <p:cNvPr id="5" name="Picture 4">
            <a:extLst>
              <a:ext uri="{FF2B5EF4-FFF2-40B4-BE49-F238E27FC236}">
                <a16:creationId xmlns:a16="http://schemas.microsoft.com/office/drawing/2014/main" id="{D59C2639-DCA2-478A-ACC0-3FB0B906F2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12192000" cy="2432046"/>
          </a:xfrm>
          <a:prstGeom prst="rect">
            <a:avLst/>
          </a:prstGeom>
        </p:spPr>
      </p:pic>
    </p:spTree>
    <p:extLst>
      <p:ext uri="{BB962C8B-B14F-4D97-AF65-F5344CB8AC3E}">
        <p14:creationId xmlns:p14="http://schemas.microsoft.com/office/powerpoint/2010/main" val="4273665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5A143-B177-40AD-BC39-C7F7EE5C71D4}"/>
              </a:ext>
            </a:extLst>
          </p:cNvPr>
          <p:cNvSpPr>
            <a:spLocks noGrp="1"/>
          </p:cNvSpPr>
          <p:nvPr>
            <p:ph type="title"/>
          </p:nvPr>
        </p:nvSpPr>
        <p:spPr/>
        <p:txBody>
          <a:bodyPr/>
          <a:lstStyle/>
          <a:p>
            <a:r>
              <a:rPr lang="id-ID" dirty="0"/>
              <a:t>Definisi Proposisi</a:t>
            </a:r>
          </a:p>
        </p:txBody>
      </p:sp>
      <p:sp>
        <p:nvSpPr>
          <p:cNvPr id="3" name="Content Placeholder 2">
            <a:extLst>
              <a:ext uri="{FF2B5EF4-FFF2-40B4-BE49-F238E27FC236}">
                <a16:creationId xmlns:a16="http://schemas.microsoft.com/office/drawing/2014/main" id="{D82E1832-3C2C-4118-869E-BF2158659C17}"/>
              </a:ext>
            </a:extLst>
          </p:cNvPr>
          <p:cNvSpPr>
            <a:spLocks noGrp="1"/>
          </p:cNvSpPr>
          <p:nvPr>
            <p:ph idx="1"/>
          </p:nvPr>
        </p:nvSpPr>
        <p:spPr>
          <a:xfrm>
            <a:off x="1056337" y="1845734"/>
            <a:ext cx="5399054" cy="4555066"/>
          </a:xfrm>
        </p:spPr>
        <p:txBody>
          <a:bodyPr>
            <a:normAutofit fontScale="92500" lnSpcReduction="10000"/>
          </a:bodyPr>
          <a:lstStyle/>
          <a:p>
            <a:r>
              <a:rPr lang="id-ID" b="1" dirty="0"/>
              <a:t>PROPOSISI </a:t>
            </a:r>
            <a:r>
              <a:rPr lang="id-ID" dirty="0"/>
              <a:t>adalah:</a:t>
            </a:r>
          </a:p>
          <a:p>
            <a:r>
              <a:rPr lang="id-ID" dirty="0"/>
              <a:t>“Suatu Pernyataan Yang Menjelaskan Kebenaran atau Menyatakan Perbedaan Atau Hubungan Antara beberapa Konsep”</a:t>
            </a:r>
          </a:p>
          <a:p>
            <a:r>
              <a:rPr lang="id-ID" dirty="0"/>
              <a:t>“ Hubungan logis antar konsep-konsep tertentu yang bersifat teoritis”</a:t>
            </a:r>
          </a:p>
          <a:p>
            <a:r>
              <a:rPr lang="id-ID" b="1" dirty="0"/>
              <a:t>Bentuk-Bentuk Proposisi:</a:t>
            </a:r>
          </a:p>
          <a:p>
            <a:pPr marL="457200" indent="-457200">
              <a:buFont typeface="+mj-lt"/>
              <a:buAutoNum type="arabicPeriod"/>
            </a:pPr>
            <a:r>
              <a:rPr lang="nn-NO" b="1" dirty="0"/>
              <a:t>Proposisi deskriptif</a:t>
            </a:r>
            <a:r>
              <a:rPr lang="nn-NO" dirty="0"/>
              <a:t> merupakan proposisi yang berisikan satu konsep/variabel</a:t>
            </a:r>
            <a:endParaRPr lang="id-ID" dirty="0"/>
          </a:p>
          <a:p>
            <a:pPr marL="457200" indent="-457200">
              <a:buFont typeface="+mj-lt"/>
              <a:buAutoNum type="arabicPeriod"/>
            </a:pPr>
            <a:r>
              <a:rPr lang="nn-NO" b="1" dirty="0"/>
              <a:t>Proposisi relasional </a:t>
            </a:r>
            <a:r>
              <a:rPr lang="nn-NO" dirty="0"/>
              <a:t>(ekspalanatif) merupakan proposisi yang berisikan dua atau lebih konsep/variabel.</a:t>
            </a:r>
            <a:endParaRPr lang="id-ID" dirty="0"/>
          </a:p>
          <a:p>
            <a:r>
              <a:rPr lang="id-ID" b="1" dirty="0"/>
              <a:t>Proposisi yang dirumuskan dengan maksud untuk diuji secara empiris disebut hipotesis</a:t>
            </a:r>
          </a:p>
          <a:p>
            <a:endParaRPr lang="id-ID" dirty="0"/>
          </a:p>
          <a:p>
            <a:endParaRPr lang="id-ID" b="1" dirty="0"/>
          </a:p>
        </p:txBody>
      </p:sp>
      <p:sp>
        <p:nvSpPr>
          <p:cNvPr id="4" name="TextBox 3">
            <a:extLst>
              <a:ext uri="{FF2B5EF4-FFF2-40B4-BE49-F238E27FC236}">
                <a16:creationId xmlns:a16="http://schemas.microsoft.com/office/drawing/2014/main" id="{4E0F014C-8A17-4F0C-951B-765608D131E3}"/>
              </a:ext>
            </a:extLst>
          </p:cNvPr>
          <p:cNvSpPr txBox="1"/>
          <p:nvPr/>
        </p:nvSpPr>
        <p:spPr>
          <a:xfrm>
            <a:off x="6564573" y="1910687"/>
            <a:ext cx="5295331" cy="4247317"/>
          </a:xfrm>
          <a:prstGeom prst="rect">
            <a:avLst/>
          </a:prstGeom>
          <a:noFill/>
        </p:spPr>
        <p:txBody>
          <a:bodyPr wrap="square" rtlCol="0">
            <a:spAutoFit/>
          </a:bodyPr>
          <a:lstStyle/>
          <a:p>
            <a:r>
              <a:rPr lang="id-ID" b="1" dirty="0"/>
              <a:t>Hipotesis: </a:t>
            </a:r>
            <a:r>
              <a:rPr lang="id-ID" dirty="0"/>
              <a:t>Proposisis yang dirumuskan untuk diuji kebenarannya secara empirik</a:t>
            </a:r>
          </a:p>
          <a:p>
            <a:r>
              <a:rPr lang="id-ID" b="1" dirty="0"/>
              <a:t>Tesis: </a:t>
            </a:r>
            <a:r>
              <a:rPr lang="id-ID" dirty="0"/>
              <a:t>Proposisi yang memiliki ruang lingkup yang cukup luas dan yang telah dibenarkan oleh suatu pengujian secara empirik dan cermat</a:t>
            </a:r>
          </a:p>
          <a:p>
            <a:endParaRPr lang="id-ID" dirty="0"/>
          </a:p>
          <a:p>
            <a:r>
              <a:rPr lang="id-ID" dirty="0"/>
              <a:t>Contoh:</a:t>
            </a:r>
          </a:p>
          <a:p>
            <a:r>
              <a:rPr lang="id-ID" b="1" dirty="0"/>
              <a:t>Konsep: </a:t>
            </a:r>
            <a:r>
              <a:rPr lang="id-ID" dirty="0"/>
              <a:t>Pendidikan</a:t>
            </a:r>
          </a:p>
          <a:p>
            <a:r>
              <a:rPr lang="id-ID" b="1" dirty="0"/>
              <a:t>Variabel:</a:t>
            </a:r>
            <a:r>
              <a:rPr lang="id-ID" dirty="0"/>
              <a:t> Tingkat Pendidikan (Pendidikan rendah, Menengah, Tinggi</a:t>
            </a:r>
          </a:p>
          <a:p>
            <a:r>
              <a:rPr lang="id-ID" b="1" dirty="0"/>
              <a:t>Proposisi:</a:t>
            </a:r>
            <a:r>
              <a:rPr lang="id-ID" dirty="0"/>
              <a:t> Tingkat Pendidikan yang dimiliki seseorang mempunyai kaitan yang erat dengan sikap seseorang terhadap demokrasi</a:t>
            </a:r>
          </a:p>
          <a:p>
            <a:r>
              <a:rPr lang="id-ID" b="1" dirty="0"/>
              <a:t>Hipotesis:</a:t>
            </a:r>
            <a:r>
              <a:rPr lang="id-ID" dirty="0"/>
              <a:t> Ada hubungan yang signifikan antara tingkat pendidikan dengan sikap seseorang terhadp demokrasi</a:t>
            </a:r>
          </a:p>
        </p:txBody>
      </p:sp>
      <p:pic>
        <p:nvPicPr>
          <p:cNvPr id="6" name="Picture 5" descr="D:\Picture\logo ibi small.gif">
            <a:extLst>
              <a:ext uri="{FF2B5EF4-FFF2-40B4-BE49-F238E27FC236}">
                <a16:creationId xmlns:a16="http://schemas.microsoft.com/office/drawing/2014/main" id="{8BFAE48C-43B8-4C63-B698-03D338ABAE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4198" y="35120"/>
            <a:ext cx="764771"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BC57F9B-03C7-42F0-92D0-A459B52F2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1" y="35120"/>
            <a:ext cx="645355" cy="592954"/>
          </a:xfrm>
          <a:prstGeom prst="rect">
            <a:avLst/>
          </a:prstGeom>
        </p:spPr>
      </p:pic>
    </p:spTree>
    <p:extLst>
      <p:ext uri="{BB962C8B-B14F-4D97-AF65-F5344CB8AC3E}">
        <p14:creationId xmlns:p14="http://schemas.microsoft.com/office/powerpoint/2010/main" val="1052140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9F9D5-1A95-4832-B63A-53459FCBE20E}"/>
              </a:ext>
            </a:extLst>
          </p:cNvPr>
          <p:cNvSpPr>
            <a:spLocks noGrp="1"/>
          </p:cNvSpPr>
          <p:nvPr>
            <p:ph type="title"/>
          </p:nvPr>
        </p:nvSpPr>
        <p:spPr/>
        <p:txBody>
          <a:bodyPr/>
          <a:lstStyle/>
          <a:p>
            <a:r>
              <a:rPr lang="id-ID" dirty="0"/>
              <a:t>Contoh2 Proposisi Lainnya</a:t>
            </a:r>
          </a:p>
        </p:txBody>
      </p:sp>
      <p:sp>
        <p:nvSpPr>
          <p:cNvPr id="3" name="Content Placeholder 2">
            <a:extLst>
              <a:ext uri="{FF2B5EF4-FFF2-40B4-BE49-F238E27FC236}">
                <a16:creationId xmlns:a16="http://schemas.microsoft.com/office/drawing/2014/main" id="{81640E3B-8CB5-4F39-82F4-A2E83EEE5DDB}"/>
              </a:ext>
            </a:extLst>
          </p:cNvPr>
          <p:cNvSpPr>
            <a:spLocks noGrp="1"/>
          </p:cNvSpPr>
          <p:nvPr>
            <p:ph idx="1"/>
          </p:nvPr>
        </p:nvSpPr>
        <p:spPr>
          <a:xfrm>
            <a:off x="292062" y="2009506"/>
            <a:ext cx="2969753" cy="4022803"/>
          </a:xfrm>
        </p:spPr>
        <p:txBody>
          <a:bodyPr>
            <a:normAutofit/>
          </a:bodyPr>
          <a:lstStyle/>
          <a:p>
            <a:r>
              <a:rPr lang="id-ID" b="1" dirty="0"/>
              <a:t>Proposisi Perilaku Menjual Yang Santun</a:t>
            </a:r>
          </a:p>
          <a:p>
            <a:r>
              <a:rPr lang="id-ID" b="1" dirty="0"/>
              <a:t>“</a:t>
            </a:r>
            <a:r>
              <a:rPr lang="id-ID" i="1" dirty="0"/>
              <a:t>Perilaku Menjual Yang Santun</a:t>
            </a:r>
            <a:r>
              <a:rPr lang="id-ID" dirty="0"/>
              <a:t> adalah tabiat menjual yang didominasi oleh rasa empati, mengutamakan harmonisasi komunikasi arah, dilakukan dengan terencana dan ikhlas, mengutamakan musyawarah dan jauh dari sikap sombong</a:t>
            </a:r>
            <a:endParaRPr lang="id-ID" b="1" dirty="0"/>
          </a:p>
        </p:txBody>
      </p:sp>
      <p:pic>
        <p:nvPicPr>
          <p:cNvPr id="4" name="Picture 3">
            <a:extLst>
              <a:ext uri="{FF2B5EF4-FFF2-40B4-BE49-F238E27FC236}">
                <a16:creationId xmlns:a16="http://schemas.microsoft.com/office/drawing/2014/main" id="{3C37C0E4-200D-43C0-8E75-EDBCFAD9F9EC}"/>
              </a:ext>
            </a:extLst>
          </p:cNvPr>
          <p:cNvPicPr>
            <a:picLocks noChangeAspect="1"/>
          </p:cNvPicPr>
          <p:nvPr/>
        </p:nvPicPr>
        <p:blipFill>
          <a:blip r:embed="rId2"/>
          <a:stretch>
            <a:fillRect/>
          </a:stretch>
        </p:blipFill>
        <p:spPr>
          <a:xfrm>
            <a:off x="3997886" y="2573852"/>
            <a:ext cx="3481087" cy="3458457"/>
          </a:xfrm>
          <a:prstGeom prst="rect">
            <a:avLst/>
          </a:prstGeom>
        </p:spPr>
      </p:pic>
      <p:pic>
        <p:nvPicPr>
          <p:cNvPr id="5" name="Picture 4">
            <a:extLst>
              <a:ext uri="{FF2B5EF4-FFF2-40B4-BE49-F238E27FC236}">
                <a16:creationId xmlns:a16="http://schemas.microsoft.com/office/drawing/2014/main" id="{6DD1978C-4175-4F92-857D-FC4F95C5023C}"/>
              </a:ext>
            </a:extLst>
          </p:cNvPr>
          <p:cNvPicPr>
            <a:picLocks noChangeAspect="1"/>
          </p:cNvPicPr>
          <p:nvPr/>
        </p:nvPicPr>
        <p:blipFill>
          <a:blip r:embed="rId3"/>
          <a:stretch>
            <a:fillRect/>
          </a:stretch>
        </p:blipFill>
        <p:spPr>
          <a:xfrm>
            <a:off x="8412021" y="3017746"/>
            <a:ext cx="3638041" cy="2570668"/>
          </a:xfrm>
          <a:prstGeom prst="rect">
            <a:avLst/>
          </a:prstGeom>
        </p:spPr>
      </p:pic>
      <p:sp>
        <p:nvSpPr>
          <p:cNvPr id="6" name="Arrow: Right 5">
            <a:extLst>
              <a:ext uri="{FF2B5EF4-FFF2-40B4-BE49-F238E27FC236}">
                <a16:creationId xmlns:a16="http://schemas.microsoft.com/office/drawing/2014/main" id="{DAE6FF40-6756-4056-9AD0-108858FAAE54}"/>
              </a:ext>
            </a:extLst>
          </p:cNvPr>
          <p:cNvSpPr/>
          <p:nvPr/>
        </p:nvSpPr>
        <p:spPr>
          <a:xfrm>
            <a:off x="3309129" y="3775246"/>
            <a:ext cx="499966" cy="49132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Arrow: Right 6">
            <a:extLst>
              <a:ext uri="{FF2B5EF4-FFF2-40B4-BE49-F238E27FC236}">
                <a16:creationId xmlns:a16="http://schemas.microsoft.com/office/drawing/2014/main" id="{6C31BB2A-DB57-4332-B15E-61554519B7AB}"/>
              </a:ext>
            </a:extLst>
          </p:cNvPr>
          <p:cNvSpPr/>
          <p:nvPr/>
        </p:nvSpPr>
        <p:spPr>
          <a:xfrm>
            <a:off x="7736912" y="4116441"/>
            <a:ext cx="499966" cy="49132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pic>
        <p:nvPicPr>
          <p:cNvPr id="9" name="Picture 8" descr="D:\Picture\logo ibi small.gif">
            <a:extLst>
              <a:ext uri="{FF2B5EF4-FFF2-40B4-BE49-F238E27FC236}">
                <a16:creationId xmlns:a16="http://schemas.microsoft.com/office/drawing/2014/main" id="{F247530D-1BD6-41B0-A030-40F38ADB8A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4198" y="35120"/>
            <a:ext cx="764771"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25D0F627-D78C-4D54-89DF-9C62AFD9E7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31" y="35120"/>
            <a:ext cx="645355" cy="592954"/>
          </a:xfrm>
          <a:prstGeom prst="rect">
            <a:avLst/>
          </a:prstGeom>
        </p:spPr>
      </p:pic>
    </p:spTree>
    <p:extLst>
      <p:ext uri="{BB962C8B-B14F-4D97-AF65-F5344CB8AC3E}">
        <p14:creationId xmlns:p14="http://schemas.microsoft.com/office/powerpoint/2010/main" val="2780524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9F9D5-1A95-4832-B63A-53459FCBE20E}"/>
              </a:ext>
            </a:extLst>
          </p:cNvPr>
          <p:cNvSpPr>
            <a:spLocks noGrp="1"/>
          </p:cNvSpPr>
          <p:nvPr>
            <p:ph type="title"/>
          </p:nvPr>
        </p:nvSpPr>
        <p:spPr/>
        <p:txBody>
          <a:bodyPr/>
          <a:lstStyle/>
          <a:p>
            <a:r>
              <a:rPr lang="id-ID" dirty="0"/>
              <a:t>Contoh2 Proposisi Lainnya</a:t>
            </a:r>
          </a:p>
        </p:txBody>
      </p:sp>
      <p:sp>
        <p:nvSpPr>
          <p:cNvPr id="10" name="Content Placeholder 2">
            <a:extLst>
              <a:ext uri="{FF2B5EF4-FFF2-40B4-BE49-F238E27FC236}">
                <a16:creationId xmlns:a16="http://schemas.microsoft.com/office/drawing/2014/main" id="{E3410B8C-880A-49FB-9ADE-6959C5CE2BB4}"/>
              </a:ext>
            </a:extLst>
          </p:cNvPr>
          <p:cNvSpPr>
            <a:spLocks noGrp="1"/>
          </p:cNvSpPr>
          <p:nvPr>
            <p:ph idx="1"/>
          </p:nvPr>
        </p:nvSpPr>
        <p:spPr>
          <a:xfrm>
            <a:off x="292062" y="2009506"/>
            <a:ext cx="2969753" cy="4022803"/>
          </a:xfrm>
        </p:spPr>
        <p:txBody>
          <a:bodyPr>
            <a:normAutofit lnSpcReduction="10000"/>
          </a:bodyPr>
          <a:lstStyle/>
          <a:p>
            <a:r>
              <a:rPr lang="id-ID" b="1" dirty="0"/>
              <a:t>Proposisi Kekuatan Atribut Periferal Berbasis Komunitas</a:t>
            </a:r>
          </a:p>
          <a:p>
            <a:r>
              <a:rPr lang="id-ID" dirty="0"/>
              <a:t>“Kekuatan Atribut Periferal Berbasis Komunitas adalah karakteristik atribut produk pelengkap atas fungsi utama yang didesain secara unik dan memiliki nilai estetika yang merujuk pada komunitas tertentu. Kekuatan atribut periferal berbasis komunitas ini berpotensi meningkatkan kinerja perusahaan</a:t>
            </a:r>
          </a:p>
        </p:txBody>
      </p:sp>
      <p:pic>
        <p:nvPicPr>
          <p:cNvPr id="11" name="Picture 10">
            <a:extLst>
              <a:ext uri="{FF2B5EF4-FFF2-40B4-BE49-F238E27FC236}">
                <a16:creationId xmlns:a16="http://schemas.microsoft.com/office/drawing/2014/main" id="{1232D6D4-C22C-4C93-ADDD-AD70E9CA7E20}"/>
              </a:ext>
            </a:extLst>
          </p:cNvPr>
          <p:cNvPicPr>
            <a:picLocks noChangeAspect="1"/>
          </p:cNvPicPr>
          <p:nvPr/>
        </p:nvPicPr>
        <p:blipFill>
          <a:blip r:embed="rId2"/>
          <a:stretch>
            <a:fillRect/>
          </a:stretch>
        </p:blipFill>
        <p:spPr>
          <a:xfrm>
            <a:off x="4102385" y="3336866"/>
            <a:ext cx="3215412" cy="2498234"/>
          </a:xfrm>
          <a:prstGeom prst="rect">
            <a:avLst/>
          </a:prstGeom>
        </p:spPr>
      </p:pic>
      <p:pic>
        <p:nvPicPr>
          <p:cNvPr id="12" name="Picture 11">
            <a:extLst>
              <a:ext uri="{FF2B5EF4-FFF2-40B4-BE49-F238E27FC236}">
                <a16:creationId xmlns:a16="http://schemas.microsoft.com/office/drawing/2014/main" id="{AD558F41-FDC9-4D50-90F9-4A877AB436ED}"/>
              </a:ext>
            </a:extLst>
          </p:cNvPr>
          <p:cNvPicPr>
            <a:picLocks noChangeAspect="1"/>
          </p:cNvPicPr>
          <p:nvPr/>
        </p:nvPicPr>
        <p:blipFill>
          <a:blip r:embed="rId3"/>
          <a:stretch>
            <a:fillRect/>
          </a:stretch>
        </p:blipFill>
        <p:spPr>
          <a:xfrm>
            <a:off x="8158368" y="3127127"/>
            <a:ext cx="3741570" cy="2323361"/>
          </a:xfrm>
          <a:prstGeom prst="rect">
            <a:avLst/>
          </a:prstGeom>
        </p:spPr>
      </p:pic>
      <p:sp>
        <p:nvSpPr>
          <p:cNvPr id="13" name="Arrow: Right 12">
            <a:extLst>
              <a:ext uri="{FF2B5EF4-FFF2-40B4-BE49-F238E27FC236}">
                <a16:creationId xmlns:a16="http://schemas.microsoft.com/office/drawing/2014/main" id="{A7BA5A80-D908-470F-981A-F936A08089F3}"/>
              </a:ext>
            </a:extLst>
          </p:cNvPr>
          <p:cNvSpPr/>
          <p:nvPr/>
        </p:nvSpPr>
        <p:spPr>
          <a:xfrm>
            <a:off x="3541143" y="4293859"/>
            <a:ext cx="499966" cy="49132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Arrow: Right 13">
            <a:extLst>
              <a:ext uri="{FF2B5EF4-FFF2-40B4-BE49-F238E27FC236}">
                <a16:creationId xmlns:a16="http://schemas.microsoft.com/office/drawing/2014/main" id="{C730C90C-D8ED-4728-8708-9649B64167E7}"/>
              </a:ext>
            </a:extLst>
          </p:cNvPr>
          <p:cNvSpPr/>
          <p:nvPr/>
        </p:nvSpPr>
        <p:spPr>
          <a:xfrm>
            <a:off x="7488099" y="4340323"/>
            <a:ext cx="499966" cy="49132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descr="D:\Picture\logo ibi small.gif">
            <a:extLst>
              <a:ext uri="{FF2B5EF4-FFF2-40B4-BE49-F238E27FC236}">
                <a16:creationId xmlns:a16="http://schemas.microsoft.com/office/drawing/2014/main" id="{74D0DF78-2831-489F-8CEA-6EF7E867B7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4198" y="35120"/>
            <a:ext cx="764771"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12805567-B778-4628-95DE-65A581FC3E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31" y="35120"/>
            <a:ext cx="645355" cy="592954"/>
          </a:xfrm>
          <a:prstGeom prst="rect">
            <a:avLst/>
          </a:prstGeom>
        </p:spPr>
      </p:pic>
    </p:spTree>
    <p:extLst>
      <p:ext uri="{BB962C8B-B14F-4D97-AF65-F5344CB8AC3E}">
        <p14:creationId xmlns:p14="http://schemas.microsoft.com/office/powerpoint/2010/main" val="3029734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6D1C-C8B3-444D-86D1-A0004403A3CF}"/>
              </a:ext>
            </a:extLst>
          </p:cNvPr>
          <p:cNvSpPr>
            <a:spLocks noGrp="1"/>
          </p:cNvSpPr>
          <p:nvPr>
            <p:ph type="title"/>
          </p:nvPr>
        </p:nvSpPr>
        <p:spPr/>
        <p:txBody>
          <a:bodyPr/>
          <a:lstStyle/>
          <a:p>
            <a:r>
              <a:rPr lang="id-ID" b="1" dirty="0"/>
              <a:t>Kontribusi Teori, Proposisi dan Hipotesis</a:t>
            </a:r>
          </a:p>
        </p:txBody>
      </p:sp>
      <p:graphicFrame>
        <p:nvGraphicFramePr>
          <p:cNvPr id="4" name="Diagram 3">
            <a:extLst>
              <a:ext uri="{FF2B5EF4-FFF2-40B4-BE49-F238E27FC236}">
                <a16:creationId xmlns:a16="http://schemas.microsoft.com/office/drawing/2014/main" id="{0B4A7C28-DE6C-4299-82CC-2B0B28F1F03A}"/>
              </a:ext>
            </a:extLst>
          </p:cNvPr>
          <p:cNvGraphicFramePr/>
          <p:nvPr/>
        </p:nvGraphicFramePr>
        <p:xfrm>
          <a:off x="-364835" y="1787236"/>
          <a:ext cx="8123381" cy="4433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D2319482-5DF1-4CAC-A2C4-7F1284174C16}"/>
              </a:ext>
            </a:extLst>
          </p:cNvPr>
          <p:cNvSpPr/>
          <p:nvPr/>
        </p:nvSpPr>
        <p:spPr>
          <a:xfrm>
            <a:off x="4904509" y="1787236"/>
            <a:ext cx="6251171" cy="11360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600" dirty="0">
                <a:solidFill>
                  <a:schemeClr val="tx1"/>
                </a:solidFill>
              </a:rPr>
              <a:t>Tidak mudah bagi seorang peneliti untuk melahirkan teori baru dengan tingkat generalisasi yang tinggi, Oleh karena itu sebenarnya sudah cukup bila ia dapat menyumbangkan sebuah model pemikiran teoretical dasar – </a:t>
            </a:r>
            <a:r>
              <a:rPr lang="id-ID" sz="1600" i="1" dirty="0">
                <a:solidFill>
                  <a:schemeClr val="tx1"/>
                </a:solidFill>
              </a:rPr>
              <a:t>Grand Theoretical Model</a:t>
            </a:r>
            <a:r>
              <a:rPr lang="id-ID" sz="1600" dirty="0">
                <a:solidFill>
                  <a:schemeClr val="tx1"/>
                </a:solidFill>
              </a:rPr>
              <a:t> Yang Baru</a:t>
            </a:r>
          </a:p>
        </p:txBody>
      </p:sp>
      <p:sp>
        <p:nvSpPr>
          <p:cNvPr id="6" name="Rectangle 5">
            <a:extLst>
              <a:ext uri="{FF2B5EF4-FFF2-40B4-BE49-F238E27FC236}">
                <a16:creationId xmlns:a16="http://schemas.microsoft.com/office/drawing/2014/main" id="{1D55B29E-2AE7-4112-80B6-7984057B9CD6}"/>
              </a:ext>
            </a:extLst>
          </p:cNvPr>
          <p:cNvSpPr/>
          <p:nvPr/>
        </p:nvSpPr>
        <p:spPr>
          <a:xfrm>
            <a:off x="4904509" y="3366655"/>
            <a:ext cx="6251171" cy="11360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600" dirty="0">
                <a:solidFill>
                  <a:schemeClr val="tx1"/>
                </a:solidFill>
              </a:rPr>
              <a:t>Sebuah penelitian manajemen kualitas tinggi (tesis atau disertasi) diharapkan dapat memberikan sumbangan baru dalam pengembangan pemikiran-pemikiran baru mengenai manajemen, belum merupakan teori, tetapi dapat dihipotesiskan</a:t>
            </a:r>
          </a:p>
        </p:txBody>
      </p:sp>
      <p:sp>
        <p:nvSpPr>
          <p:cNvPr id="7" name="Rectangle 6">
            <a:extLst>
              <a:ext uri="{FF2B5EF4-FFF2-40B4-BE49-F238E27FC236}">
                <a16:creationId xmlns:a16="http://schemas.microsoft.com/office/drawing/2014/main" id="{F4C191D5-3235-4A56-BCEB-1A418D96961B}"/>
              </a:ext>
            </a:extLst>
          </p:cNvPr>
          <p:cNvSpPr/>
          <p:nvPr/>
        </p:nvSpPr>
        <p:spPr>
          <a:xfrm>
            <a:off x="4904509" y="5084618"/>
            <a:ext cx="6251171" cy="11360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600" dirty="0">
                <a:solidFill>
                  <a:schemeClr val="tx1"/>
                </a:solidFill>
              </a:rPr>
              <a:t>Tentu saja sesuatu yang sudah bersifat umum tidak perlu dihipotesiskan lagi (walaupun dapat diuji secara statistik). Paling tidak 25% dari hipotesis yang diajukan adalah pernyataan yang benar-benar hipotesis – yang masih merupakan pernyataan yang lemah dan perlu pembuktian empiris</a:t>
            </a:r>
          </a:p>
        </p:txBody>
      </p:sp>
      <p:pic>
        <p:nvPicPr>
          <p:cNvPr id="3" name="Picture 2" descr="D:\Picture\logo ibi small.gif">
            <a:extLst>
              <a:ext uri="{FF2B5EF4-FFF2-40B4-BE49-F238E27FC236}">
                <a16:creationId xmlns:a16="http://schemas.microsoft.com/office/drawing/2014/main" id="{1AF716C8-202E-40EA-B377-FDC1DA3D173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24198" y="35120"/>
            <a:ext cx="764771"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8C942F9F-FB76-421E-B509-AACCCB34F8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031" y="35120"/>
            <a:ext cx="645355" cy="592954"/>
          </a:xfrm>
          <a:prstGeom prst="rect">
            <a:avLst/>
          </a:prstGeom>
        </p:spPr>
      </p:pic>
    </p:spTree>
    <p:extLst>
      <p:ext uri="{BB962C8B-B14F-4D97-AF65-F5344CB8AC3E}">
        <p14:creationId xmlns:p14="http://schemas.microsoft.com/office/powerpoint/2010/main" val="2036951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67B67-41BC-4BE3-B140-33D176BDD448}"/>
              </a:ext>
            </a:extLst>
          </p:cNvPr>
          <p:cNvSpPr>
            <a:spLocks noGrp="1"/>
          </p:cNvSpPr>
          <p:nvPr>
            <p:ph type="title"/>
          </p:nvPr>
        </p:nvSpPr>
        <p:spPr/>
        <p:txBody>
          <a:bodyPr/>
          <a:lstStyle/>
          <a:p>
            <a:r>
              <a:rPr lang="id-ID" b="1" dirty="0"/>
              <a:t>Definisi Model</a:t>
            </a:r>
          </a:p>
        </p:txBody>
      </p:sp>
      <p:sp>
        <p:nvSpPr>
          <p:cNvPr id="3" name="Content Placeholder 2">
            <a:extLst>
              <a:ext uri="{FF2B5EF4-FFF2-40B4-BE49-F238E27FC236}">
                <a16:creationId xmlns:a16="http://schemas.microsoft.com/office/drawing/2014/main" id="{E7BB3F54-67BD-408A-9348-3F623FAF0B40}"/>
              </a:ext>
            </a:extLst>
          </p:cNvPr>
          <p:cNvSpPr>
            <a:spLocks noGrp="1"/>
          </p:cNvSpPr>
          <p:nvPr>
            <p:ph idx="1"/>
          </p:nvPr>
        </p:nvSpPr>
        <p:spPr>
          <a:xfrm>
            <a:off x="818866" y="1845734"/>
            <a:ext cx="10336814" cy="4350350"/>
          </a:xfrm>
        </p:spPr>
        <p:txBody>
          <a:bodyPr>
            <a:normAutofit lnSpcReduction="10000"/>
          </a:bodyPr>
          <a:lstStyle/>
          <a:p>
            <a:r>
              <a:rPr lang="id-ID" b="1" i="1" dirty="0"/>
              <a:t>“A Model is a representation of the most important elements of a perceived real world system”</a:t>
            </a:r>
          </a:p>
          <a:p>
            <a:r>
              <a:rPr lang="id-ID" b="1" i="1" dirty="0"/>
              <a:t>Naert &amp; Leeflang, 2003</a:t>
            </a:r>
          </a:p>
          <a:p>
            <a:r>
              <a:rPr lang="id-ID" b="1" dirty="0"/>
              <a:t>Secara garis besar model dapat diterangkan sebagai berikut:</a:t>
            </a:r>
          </a:p>
          <a:p>
            <a:pPr marL="457200" indent="-457200">
              <a:buFont typeface="+mj-lt"/>
              <a:buAutoNum type="arabicPeriod"/>
            </a:pPr>
            <a:r>
              <a:rPr lang="id-ID" dirty="0"/>
              <a:t>Dalam sebuah model terlihat sebuah sistem, bahkan komponen-komponen sistem yang lebih detail.</a:t>
            </a:r>
          </a:p>
          <a:p>
            <a:pPr marL="457200" indent="-457200">
              <a:buFont typeface="+mj-lt"/>
              <a:buAutoNum type="arabicPeriod"/>
            </a:pPr>
            <a:r>
              <a:rPr lang="id-ID" dirty="0"/>
              <a:t>Sebagai gambaran dari sebuah sistem, model akan mendeskripsikan sebuah “dunia kecil tetapi utuh” dari masalah yang dianalisis yang terdiri dari berbagai elemen yang relevan untuk menjelaskan suatu situasi masalah tertentu.</a:t>
            </a:r>
          </a:p>
          <a:p>
            <a:pPr marL="457200" indent="-457200">
              <a:buFont typeface="+mj-lt"/>
              <a:buAutoNum type="arabicPeriod"/>
            </a:pPr>
            <a:r>
              <a:rPr lang="id-ID" dirty="0"/>
              <a:t>Model Mengandung elemen-elemen penting dan utama dari sebuah fenomena manajemen</a:t>
            </a:r>
          </a:p>
          <a:p>
            <a:pPr marL="457200" indent="-457200">
              <a:buFont typeface="+mj-lt"/>
              <a:buAutoNum type="arabicPeriod"/>
            </a:pPr>
            <a:r>
              <a:rPr lang="id-ID" dirty="0"/>
              <a:t>Karena model dipandang sebagai pengejawentahan dari kenyataan yang ada, maka sebuah model yang baik dapat menampakan pola hubungan yang terjadi dalam sebuah lingkungan organisasi maupun dalam lingkungan manajemen yang lebih luas</a:t>
            </a:r>
          </a:p>
          <a:p>
            <a:endParaRPr lang="id-ID" dirty="0"/>
          </a:p>
        </p:txBody>
      </p:sp>
      <p:pic>
        <p:nvPicPr>
          <p:cNvPr id="5" name="Picture 4" descr="D:\Picture\logo ibi small.gif">
            <a:extLst>
              <a:ext uri="{FF2B5EF4-FFF2-40B4-BE49-F238E27FC236}">
                <a16:creationId xmlns:a16="http://schemas.microsoft.com/office/drawing/2014/main" id="{95356A43-6208-4287-975E-FF343C5678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4198" y="35120"/>
            <a:ext cx="764771"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43D1AE6-F81B-4579-92FA-2A89B7B98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1" y="35120"/>
            <a:ext cx="645355" cy="592954"/>
          </a:xfrm>
          <a:prstGeom prst="rect">
            <a:avLst/>
          </a:prstGeom>
        </p:spPr>
      </p:pic>
    </p:spTree>
    <p:extLst>
      <p:ext uri="{BB962C8B-B14F-4D97-AF65-F5344CB8AC3E}">
        <p14:creationId xmlns:p14="http://schemas.microsoft.com/office/powerpoint/2010/main" val="2138582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0C3AE-1BF7-441B-9139-057B4028CF92}"/>
              </a:ext>
            </a:extLst>
          </p:cNvPr>
          <p:cNvSpPr>
            <a:spLocks noGrp="1"/>
          </p:cNvSpPr>
          <p:nvPr>
            <p:ph type="title"/>
          </p:nvPr>
        </p:nvSpPr>
        <p:spPr/>
        <p:txBody>
          <a:bodyPr/>
          <a:lstStyle/>
          <a:p>
            <a:r>
              <a:rPr lang="id-ID" b="1" dirty="0"/>
              <a:t>Langkah-Langkah Mengembangkan Model</a:t>
            </a:r>
          </a:p>
        </p:txBody>
      </p:sp>
      <p:sp>
        <p:nvSpPr>
          <p:cNvPr id="3" name="Content Placeholder 2">
            <a:extLst>
              <a:ext uri="{FF2B5EF4-FFF2-40B4-BE49-F238E27FC236}">
                <a16:creationId xmlns:a16="http://schemas.microsoft.com/office/drawing/2014/main" id="{85B9C0DA-16EE-44ED-ACC4-9856919924AD}"/>
              </a:ext>
            </a:extLst>
          </p:cNvPr>
          <p:cNvSpPr>
            <a:spLocks noGrp="1"/>
          </p:cNvSpPr>
          <p:nvPr>
            <p:ph idx="1"/>
          </p:nvPr>
        </p:nvSpPr>
        <p:spPr>
          <a:xfrm>
            <a:off x="1097280" y="2036803"/>
            <a:ext cx="3138985" cy="4418588"/>
          </a:xfrm>
        </p:spPr>
        <p:txBody>
          <a:bodyPr>
            <a:normAutofit/>
          </a:bodyPr>
          <a:lstStyle/>
          <a:p>
            <a:pPr marL="457200" indent="-457200">
              <a:buFont typeface="+mj-lt"/>
              <a:buAutoNum type="arabicPeriod"/>
            </a:pPr>
            <a:r>
              <a:rPr lang="id-ID" dirty="0"/>
              <a:t>Tentukan tujuan utama dari sebuah model</a:t>
            </a:r>
          </a:p>
          <a:p>
            <a:pPr marL="457200" indent="-457200">
              <a:buFont typeface="+mj-lt"/>
              <a:buAutoNum type="arabicPeriod"/>
            </a:pPr>
            <a:r>
              <a:rPr lang="id-ID" dirty="0"/>
              <a:t>Rumuskan alur-alur logika (logical-path diagram)</a:t>
            </a:r>
          </a:p>
          <a:p>
            <a:pPr marL="457200" indent="-457200">
              <a:buFont typeface="+mj-lt"/>
              <a:buAutoNum type="arabicPeriod"/>
            </a:pPr>
            <a:r>
              <a:rPr lang="id-ID" dirty="0"/>
              <a:t>Model yang dinyatakan dalam sebuah diagram, dirumuskan kembali dalam bentuk model-model matematika, statistika, atau ekonometrika</a:t>
            </a:r>
          </a:p>
          <a:p>
            <a:endParaRPr lang="id-ID" dirty="0"/>
          </a:p>
        </p:txBody>
      </p:sp>
      <p:pic>
        <p:nvPicPr>
          <p:cNvPr id="4" name="Picture 3">
            <a:extLst>
              <a:ext uri="{FF2B5EF4-FFF2-40B4-BE49-F238E27FC236}">
                <a16:creationId xmlns:a16="http://schemas.microsoft.com/office/drawing/2014/main" id="{FC393505-B02E-459E-81C4-4421BA9BC474}"/>
              </a:ext>
            </a:extLst>
          </p:cNvPr>
          <p:cNvPicPr>
            <a:picLocks noChangeAspect="1"/>
          </p:cNvPicPr>
          <p:nvPr/>
        </p:nvPicPr>
        <p:blipFill>
          <a:blip r:embed="rId2"/>
          <a:stretch>
            <a:fillRect/>
          </a:stretch>
        </p:blipFill>
        <p:spPr>
          <a:xfrm>
            <a:off x="5054982" y="2149398"/>
            <a:ext cx="4047313" cy="1890341"/>
          </a:xfrm>
          <a:prstGeom prst="rect">
            <a:avLst/>
          </a:prstGeom>
        </p:spPr>
      </p:pic>
      <p:pic>
        <p:nvPicPr>
          <p:cNvPr id="5" name="Picture 4">
            <a:extLst>
              <a:ext uri="{FF2B5EF4-FFF2-40B4-BE49-F238E27FC236}">
                <a16:creationId xmlns:a16="http://schemas.microsoft.com/office/drawing/2014/main" id="{66094875-E31D-4657-8D49-1423CB89F8B9}"/>
              </a:ext>
            </a:extLst>
          </p:cNvPr>
          <p:cNvPicPr>
            <a:picLocks noChangeAspect="1"/>
          </p:cNvPicPr>
          <p:nvPr/>
        </p:nvPicPr>
        <p:blipFill>
          <a:blip r:embed="rId3"/>
          <a:stretch>
            <a:fillRect/>
          </a:stretch>
        </p:blipFill>
        <p:spPr>
          <a:xfrm>
            <a:off x="5054981" y="4511990"/>
            <a:ext cx="4047313" cy="1737281"/>
          </a:xfrm>
          <a:prstGeom prst="rect">
            <a:avLst/>
          </a:prstGeom>
        </p:spPr>
      </p:pic>
      <p:sp>
        <p:nvSpPr>
          <p:cNvPr id="6" name="TextBox 5">
            <a:extLst>
              <a:ext uri="{FF2B5EF4-FFF2-40B4-BE49-F238E27FC236}">
                <a16:creationId xmlns:a16="http://schemas.microsoft.com/office/drawing/2014/main" id="{BAC078C0-C016-4B3D-8027-8EDFF542DC26}"/>
              </a:ext>
            </a:extLst>
          </p:cNvPr>
          <p:cNvSpPr txBox="1"/>
          <p:nvPr/>
        </p:nvSpPr>
        <p:spPr>
          <a:xfrm>
            <a:off x="4986741" y="1737360"/>
            <a:ext cx="3991670" cy="369332"/>
          </a:xfrm>
          <a:prstGeom prst="rect">
            <a:avLst/>
          </a:prstGeom>
          <a:noFill/>
        </p:spPr>
        <p:txBody>
          <a:bodyPr wrap="none" rtlCol="0">
            <a:spAutoFit/>
          </a:bodyPr>
          <a:lstStyle/>
          <a:p>
            <a:r>
              <a:rPr lang="id-ID" b="1" dirty="0"/>
              <a:t>Model Minat Pindah Tempat Belanja (1)</a:t>
            </a:r>
          </a:p>
        </p:txBody>
      </p:sp>
      <p:sp>
        <p:nvSpPr>
          <p:cNvPr id="7" name="TextBox 6">
            <a:extLst>
              <a:ext uri="{FF2B5EF4-FFF2-40B4-BE49-F238E27FC236}">
                <a16:creationId xmlns:a16="http://schemas.microsoft.com/office/drawing/2014/main" id="{6E5ACC31-198C-47CC-9190-E1958727C9D7}"/>
              </a:ext>
            </a:extLst>
          </p:cNvPr>
          <p:cNvSpPr txBox="1"/>
          <p:nvPr/>
        </p:nvSpPr>
        <p:spPr>
          <a:xfrm>
            <a:off x="4978477" y="4142658"/>
            <a:ext cx="3991670" cy="369332"/>
          </a:xfrm>
          <a:prstGeom prst="rect">
            <a:avLst/>
          </a:prstGeom>
          <a:noFill/>
        </p:spPr>
        <p:txBody>
          <a:bodyPr wrap="none" rtlCol="0">
            <a:spAutoFit/>
          </a:bodyPr>
          <a:lstStyle/>
          <a:p>
            <a:r>
              <a:rPr lang="id-ID" b="1" dirty="0"/>
              <a:t>Model Minat Pindah Tempat Belanja (2)</a:t>
            </a:r>
          </a:p>
        </p:txBody>
      </p:sp>
      <p:sp>
        <p:nvSpPr>
          <p:cNvPr id="8" name="TextBox 7">
            <a:extLst>
              <a:ext uri="{FF2B5EF4-FFF2-40B4-BE49-F238E27FC236}">
                <a16:creationId xmlns:a16="http://schemas.microsoft.com/office/drawing/2014/main" id="{19F3FC90-7BF8-471D-B117-92E5F94846F6}"/>
              </a:ext>
            </a:extLst>
          </p:cNvPr>
          <p:cNvSpPr txBox="1"/>
          <p:nvPr/>
        </p:nvSpPr>
        <p:spPr>
          <a:xfrm>
            <a:off x="7928667" y="2291358"/>
            <a:ext cx="2730234" cy="369332"/>
          </a:xfrm>
          <a:prstGeom prst="rect">
            <a:avLst/>
          </a:prstGeom>
          <a:noFill/>
        </p:spPr>
        <p:txBody>
          <a:bodyPr wrap="square" rtlCol="0">
            <a:spAutoFit/>
          </a:bodyPr>
          <a:lstStyle/>
          <a:p>
            <a:r>
              <a:rPr lang="id-ID" b="1" dirty="0"/>
              <a:t>MPTB = </a:t>
            </a:r>
            <a:r>
              <a:rPr lang="el-GR" b="1" dirty="0"/>
              <a:t>β</a:t>
            </a:r>
            <a:r>
              <a:rPr lang="id-ID" b="1" baseline="-25000" dirty="0"/>
              <a:t>1</a:t>
            </a:r>
            <a:r>
              <a:rPr lang="id-ID" b="1" dirty="0"/>
              <a:t>KMV + </a:t>
            </a:r>
            <a:r>
              <a:rPr lang="el-GR" b="1" dirty="0"/>
              <a:t>β</a:t>
            </a:r>
            <a:r>
              <a:rPr lang="id-ID" b="1" baseline="-25000" dirty="0"/>
              <a:t>2</a:t>
            </a:r>
            <a:r>
              <a:rPr lang="id-ID" b="1" dirty="0"/>
              <a:t>KMSB</a:t>
            </a:r>
          </a:p>
        </p:txBody>
      </p:sp>
      <p:sp>
        <p:nvSpPr>
          <p:cNvPr id="9" name="TextBox 8">
            <a:extLst>
              <a:ext uri="{FF2B5EF4-FFF2-40B4-BE49-F238E27FC236}">
                <a16:creationId xmlns:a16="http://schemas.microsoft.com/office/drawing/2014/main" id="{D65A5CD7-1AC8-4D3D-A40D-E42C3C1E9EC8}"/>
              </a:ext>
            </a:extLst>
          </p:cNvPr>
          <p:cNvSpPr txBox="1"/>
          <p:nvPr/>
        </p:nvSpPr>
        <p:spPr>
          <a:xfrm>
            <a:off x="7928667" y="4460719"/>
            <a:ext cx="2730234" cy="369332"/>
          </a:xfrm>
          <a:prstGeom prst="rect">
            <a:avLst/>
          </a:prstGeom>
          <a:noFill/>
        </p:spPr>
        <p:txBody>
          <a:bodyPr wrap="square" rtlCol="0">
            <a:spAutoFit/>
          </a:bodyPr>
          <a:lstStyle/>
          <a:p>
            <a:r>
              <a:rPr lang="id-ID" b="1" dirty="0"/>
              <a:t>MPTB = </a:t>
            </a:r>
            <a:r>
              <a:rPr lang="el-GR" b="1" dirty="0"/>
              <a:t>β</a:t>
            </a:r>
            <a:r>
              <a:rPr lang="id-ID" b="1" baseline="-25000" dirty="0"/>
              <a:t>1</a:t>
            </a:r>
            <a:r>
              <a:rPr lang="id-ID" b="1" dirty="0"/>
              <a:t>KMV + </a:t>
            </a:r>
            <a:r>
              <a:rPr lang="el-GR" b="1" dirty="0"/>
              <a:t>β</a:t>
            </a:r>
            <a:r>
              <a:rPr lang="id-ID" b="1" baseline="-25000" dirty="0"/>
              <a:t>2</a:t>
            </a:r>
            <a:r>
              <a:rPr lang="id-ID" b="1" dirty="0"/>
              <a:t>KMSB</a:t>
            </a:r>
          </a:p>
        </p:txBody>
      </p:sp>
      <p:sp>
        <p:nvSpPr>
          <p:cNvPr id="10" name="TextBox 9">
            <a:extLst>
              <a:ext uri="{FF2B5EF4-FFF2-40B4-BE49-F238E27FC236}">
                <a16:creationId xmlns:a16="http://schemas.microsoft.com/office/drawing/2014/main" id="{94F7336E-D45E-4F64-AE78-11B40D013880}"/>
              </a:ext>
            </a:extLst>
          </p:cNvPr>
          <p:cNvSpPr txBox="1"/>
          <p:nvPr/>
        </p:nvSpPr>
        <p:spPr>
          <a:xfrm>
            <a:off x="7928667" y="4755087"/>
            <a:ext cx="2730234" cy="369332"/>
          </a:xfrm>
          <a:prstGeom prst="rect">
            <a:avLst/>
          </a:prstGeom>
          <a:noFill/>
        </p:spPr>
        <p:txBody>
          <a:bodyPr wrap="square" rtlCol="0">
            <a:spAutoFit/>
          </a:bodyPr>
          <a:lstStyle/>
          <a:p>
            <a:r>
              <a:rPr lang="id-ID" b="1" dirty="0"/>
              <a:t>KMSB = </a:t>
            </a:r>
            <a:r>
              <a:rPr lang="el-GR" b="1" dirty="0"/>
              <a:t>β</a:t>
            </a:r>
            <a:r>
              <a:rPr lang="id-ID" b="1" baseline="-25000" dirty="0"/>
              <a:t>3</a:t>
            </a:r>
            <a:r>
              <a:rPr lang="id-ID" b="1" dirty="0"/>
              <a:t>KMV</a:t>
            </a:r>
          </a:p>
        </p:txBody>
      </p:sp>
      <p:pic>
        <p:nvPicPr>
          <p:cNvPr id="12" name="Picture 11" descr="D:\Picture\logo ibi small.gif">
            <a:extLst>
              <a:ext uri="{FF2B5EF4-FFF2-40B4-BE49-F238E27FC236}">
                <a16:creationId xmlns:a16="http://schemas.microsoft.com/office/drawing/2014/main" id="{A3E8FB94-3353-4463-835F-A8F0173630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4198" y="35120"/>
            <a:ext cx="764771"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AD27A25C-33F2-4C51-9338-2615893366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31" y="35120"/>
            <a:ext cx="645355" cy="592954"/>
          </a:xfrm>
          <a:prstGeom prst="rect">
            <a:avLst/>
          </a:prstGeom>
        </p:spPr>
      </p:pic>
    </p:spTree>
    <p:extLst>
      <p:ext uri="{BB962C8B-B14F-4D97-AF65-F5344CB8AC3E}">
        <p14:creationId xmlns:p14="http://schemas.microsoft.com/office/powerpoint/2010/main" val="2379527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E39A3-5F9C-47F4-B45F-5B6C78E6F334}"/>
              </a:ext>
            </a:extLst>
          </p:cNvPr>
          <p:cNvSpPr>
            <a:spLocks noGrp="1"/>
          </p:cNvSpPr>
          <p:nvPr>
            <p:ph type="title"/>
          </p:nvPr>
        </p:nvSpPr>
        <p:spPr/>
        <p:txBody>
          <a:bodyPr/>
          <a:lstStyle/>
          <a:p>
            <a:r>
              <a:rPr lang="id-ID" dirty="0"/>
              <a:t>Model Menurut Bidang Fungsional</a:t>
            </a:r>
          </a:p>
        </p:txBody>
      </p:sp>
      <p:pic>
        <p:nvPicPr>
          <p:cNvPr id="4" name="Picture 3">
            <a:extLst>
              <a:ext uri="{FF2B5EF4-FFF2-40B4-BE49-F238E27FC236}">
                <a16:creationId xmlns:a16="http://schemas.microsoft.com/office/drawing/2014/main" id="{A2D0DACA-F855-472C-9C7D-1C647A9011C0}"/>
              </a:ext>
            </a:extLst>
          </p:cNvPr>
          <p:cNvPicPr>
            <a:picLocks noChangeAspect="1"/>
          </p:cNvPicPr>
          <p:nvPr/>
        </p:nvPicPr>
        <p:blipFill>
          <a:blip r:embed="rId2"/>
          <a:stretch>
            <a:fillRect/>
          </a:stretch>
        </p:blipFill>
        <p:spPr>
          <a:xfrm>
            <a:off x="908934" y="1944193"/>
            <a:ext cx="2622203" cy="2096156"/>
          </a:xfrm>
          <a:prstGeom prst="rect">
            <a:avLst/>
          </a:prstGeom>
        </p:spPr>
      </p:pic>
      <p:pic>
        <p:nvPicPr>
          <p:cNvPr id="5" name="Picture 4">
            <a:extLst>
              <a:ext uri="{FF2B5EF4-FFF2-40B4-BE49-F238E27FC236}">
                <a16:creationId xmlns:a16="http://schemas.microsoft.com/office/drawing/2014/main" id="{6BE08DA3-9ADF-452D-BD22-35B20C2B3D98}"/>
              </a:ext>
            </a:extLst>
          </p:cNvPr>
          <p:cNvPicPr>
            <a:picLocks noChangeAspect="1"/>
          </p:cNvPicPr>
          <p:nvPr/>
        </p:nvPicPr>
        <p:blipFill>
          <a:blip r:embed="rId3"/>
          <a:stretch>
            <a:fillRect/>
          </a:stretch>
        </p:blipFill>
        <p:spPr>
          <a:xfrm>
            <a:off x="8252180" y="2047165"/>
            <a:ext cx="3471248" cy="1993184"/>
          </a:xfrm>
          <a:prstGeom prst="rect">
            <a:avLst/>
          </a:prstGeom>
        </p:spPr>
      </p:pic>
      <p:pic>
        <p:nvPicPr>
          <p:cNvPr id="6" name="Picture 5">
            <a:extLst>
              <a:ext uri="{FF2B5EF4-FFF2-40B4-BE49-F238E27FC236}">
                <a16:creationId xmlns:a16="http://schemas.microsoft.com/office/drawing/2014/main" id="{CFB7C09C-BB44-47B3-8852-940013E299E9}"/>
              </a:ext>
            </a:extLst>
          </p:cNvPr>
          <p:cNvPicPr>
            <a:picLocks noChangeAspect="1"/>
          </p:cNvPicPr>
          <p:nvPr/>
        </p:nvPicPr>
        <p:blipFill>
          <a:blip r:embed="rId4"/>
          <a:stretch>
            <a:fillRect/>
          </a:stretch>
        </p:blipFill>
        <p:spPr>
          <a:xfrm>
            <a:off x="4304011" y="1944193"/>
            <a:ext cx="3256849" cy="2096156"/>
          </a:xfrm>
          <a:prstGeom prst="rect">
            <a:avLst/>
          </a:prstGeom>
        </p:spPr>
      </p:pic>
      <p:sp>
        <p:nvSpPr>
          <p:cNvPr id="7" name="TextBox 6">
            <a:extLst>
              <a:ext uri="{FF2B5EF4-FFF2-40B4-BE49-F238E27FC236}">
                <a16:creationId xmlns:a16="http://schemas.microsoft.com/office/drawing/2014/main" id="{71EF7EE3-C24E-4EC0-AF2D-50FB0E2CBF89}"/>
              </a:ext>
            </a:extLst>
          </p:cNvPr>
          <p:cNvSpPr txBox="1"/>
          <p:nvPr/>
        </p:nvSpPr>
        <p:spPr>
          <a:xfrm>
            <a:off x="525314" y="4062516"/>
            <a:ext cx="3005823" cy="369332"/>
          </a:xfrm>
          <a:prstGeom prst="rect">
            <a:avLst/>
          </a:prstGeom>
          <a:noFill/>
        </p:spPr>
        <p:txBody>
          <a:bodyPr wrap="none" rtlCol="0">
            <a:spAutoFit/>
          </a:bodyPr>
          <a:lstStyle/>
          <a:p>
            <a:r>
              <a:rPr lang="id-ID" b="1" dirty="0"/>
              <a:t>Model Manajemen Keuangan</a:t>
            </a:r>
          </a:p>
        </p:txBody>
      </p:sp>
      <p:sp>
        <p:nvSpPr>
          <p:cNvPr id="8" name="TextBox 7">
            <a:extLst>
              <a:ext uri="{FF2B5EF4-FFF2-40B4-BE49-F238E27FC236}">
                <a16:creationId xmlns:a16="http://schemas.microsoft.com/office/drawing/2014/main" id="{37F1BE30-0FE6-4ECD-82C3-D9B9D0AE6032}"/>
              </a:ext>
            </a:extLst>
          </p:cNvPr>
          <p:cNvSpPr txBox="1"/>
          <p:nvPr/>
        </p:nvSpPr>
        <p:spPr>
          <a:xfrm>
            <a:off x="4495083" y="4062516"/>
            <a:ext cx="2521844" cy="369332"/>
          </a:xfrm>
          <a:prstGeom prst="rect">
            <a:avLst/>
          </a:prstGeom>
          <a:noFill/>
        </p:spPr>
        <p:txBody>
          <a:bodyPr wrap="none" rtlCol="0">
            <a:spAutoFit/>
          </a:bodyPr>
          <a:lstStyle/>
          <a:p>
            <a:r>
              <a:rPr lang="id-ID" b="1" dirty="0"/>
              <a:t>Model Manajemen SDM</a:t>
            </a:r>
          </a:p>
        </p:txBody>
      </p:sp>
      <p:sp>
        <p:nvSpPr>
          <p:cNvPr id="9" name="TextBox 8">
            <a:extLst>
              <a:ext uri="{FF2B5EF4-FFF2-40B4-BE49-F238E27FC236}">
                <a16:creationId xmlns:a16="http://schemas.microsoft.com/office/drawing/2014/main" id="{C09747D6-B784-4A13-BE37-3BD4EBCAB83E}"/>
              </a:ext>
            </a:extLst>
          </p:cNvPr>
          <p:cNvSpPr txBox="1"/>
          <p:nvPr/>
        </p:nvSpPr>
        <p:spPr>
          <a:xfrm>
            <a:off x="8484892" y="4062516"/>
            <a:ext cx="2846485" cy="369332"/>
          </a:xfrm>
          <a:prstGeom prst="rect">
            <a:avLst/>
          </a:prstGeom>
          <a:noFill/>
        </p:spPr>
        <p:txBody>
          <a:bodyPr wrap="none" rtlCol="0">
            <a:spAutoFit/>
          </a:bodyPr>
          <a:lstStyle/>
          <a:p>
            <a:r>
              <a:rPr lang="id-ID" b="1" dirty="0"/>
              <a:t>Model Manajemen Operasi </a:t>
            </a:r>
          </a:p>
        </p:txBody>
      </p:sp>
      <p:sp>
        <p:nvSpPr>
          <p:cNvPr id="10" name="TextBox 9">
            <a:extLst>
              <a:ext uri="{FF2B5EF4-FFF2-40B4-BE49-F238E27FC236}">
                <a16:creationId xmlns:a16="http://schemas.microsoft.com/office/drawing/2014/main" id="{6AFCF2B0-8570-4B55-B58F-4596E50B7354}"/>
              </a:ext>
            </a:extLst>
          </p:cNvPr>
          <p:cNvSpPr txBox="1"/>
          <p:nvPr/>
        </p:nvSpPr>
        <p:spPr>
          <a:xfrm>
            <a:off x="525314" y="4544703"/>
            <a:ext cx="3005823" cy="1384995"/>
          </a:xfrm>
          <a:prstGeom prst="rect">
            <a:avLst/>
          </a:prstGeom>
          <a:noFill/>
        </p:spPr>
        <p:txBody>
          <a:bodyPr wrap="square" rtlCol="0">
            <a:spAutoFit/>
          </a:bodyPr>
          <a:lstStyle/>
          <a:p>
            <a:r>
              <a:rPr lang="id-ID" sz="1400" dirty="0"/>
              <a:t>Model Menjelaskan secara detail bagaimana kinerja manajemen keuangan dihasilkan dan ditingkatkan serta berbagai mekanisme proses manajemen yang terjadi dalam bidang keuangan</a:t>
            </a:r>
          </a:p>
        </p:txBody>
      </p:sp>
      <p:sp>
        <p:nvSpPr>
          <p:cNvPr id="11" name="TextBox 10">
            <a:extLst>
              <a:ext uri="{FF2B5EF4-FFF2-40B4-BE49-F238E27FC236}">
                <a16:creationId xmlns:a16="http://schemas.microsoft.com/office/drawing/2014/main" id="{E48B1060-47B6-4E9A-A322-65F5964DC190}"/>
              </a:ext>
            </a:extLst>
          </p:cNvPr>
          <p:cNvSpPr txBox="1"/>
          <p:nvPr/>
        </p:nvSpPr>
        <p:spPr>
          <a:xfrm>
            <a:off x="4304011" y="4490110"/>
            <a:ext cx="3234205" cy="1600438"/>
          </a:xfrm>
          <a:prstGeom prst="rect">
            <a:avLst/>
          </a:prstGeom>
          <a:noFill/>
        </p:spPr>
        <p:txBody>
          <a:bodyPr wrap="square" rtlCol="0">
            <a:spAutoFit/>
          </a:bodyPr>
          <a:lstStyle/>
          <a:p>
            <a:r>
              <a:rPr lang="id-ID" sz="1400" dirty="0"/>
              <a:t>Model ini menjelaskan secara detail bagaimana peranan SDM dalam proses manajemen untuk menghasilkan kinerja SDM dan kinerja perusahaan, serta detail-detail yang harus dikelola untuk menghasilkan dan meningkatkan kinerja dalam bidang SDM</a:t>
            </a:r>
          </a:p>
        </p:txBody>
      </p:sp>
      <p:sp>
        <p:nvSpPr>
          <p:cNvPr id="12" name="TextBox 11">
            <a:extLst>
              <a:ext uri="{FF2B5EF4-FFF2-40B4-BE49-F238E27FC236}">
                <a16:creationId xmlns:a16="http://schemas.microsoft.com/office/drawing/2014/main" id="{1D8F115B-6573-470B-A15F-DA869CB52F7A}"/>
              </a:ext>
            </a:extLst>
          </p:cNvPr>
          <p:cNvSpPr txBox="1"/>
          <p:nvPr/>
        </p:nvSpPr>
        <p:spPr>
          <a:xfrm>
            <a:off x="8252180" y="4456286"/>
            <a:ext cx="3234205" cy="1169551"/>
          </a:xfrm>
          <a:prstGeom prst="rect">
            <a:avLst/>
          </a:prstGeom>
          <a:noFill/>
        </p:spPr>
        <p:txBody>
          <a:bodyPr wrap="square" rtlCol="0">
            <a:spAutoFit/>
          </a:bodyPr>
          <a:lstStyle/>
          <a:p>
            <a:r>
              <a:rPr lang="id-ID" sz="1400" dirty="0"/>
              <a:t>Model ini menjelaskan bagaimana interaksi proses produksi/operasi terjadi dan menjelaskan dampaknya pada pencapaian, perbaikan dan peningkatan kinerja operasi</a:t>
            </a:r>
          </a:p>
        </p:txBody>
      </p:sp>
      <p:pic>
        <p:nvPicPr>
          <p:cNvPr id="3" name="Picture 2" descr="D:\Picture\logo ibi small.gif">
            <a:extLst>
              <a:ext uri="{FF2B5EF4-FFF2-40B4-BE49-F238E27FC236}">
                <a16:creationId xmlns:a16="http://schemas.microsoft.com/office/drawing/2014/main" id="{310945EC-3201-492B-A21F-87A4F3433D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4198" y="35120"/>
            <a:ext cx="764771"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7662DE1D-F9CA-4F07-BFFD-B08B5D2D68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031" y="35120"/>
            <a:ext cx="645355" cy="592954"/>
          </a:xfrm>
          <a:prstGeom prst="rect">
            <a:avLst/>
          </a:prstGeom>
        </p:spPr>
      </p:pic>
    </p:spTree>
    <p:extLst>
      <p:ext uri="{BB962C8B-B14F-4D97-AF65-F5344CB8AC3E}">
        <p14:creationId xmlns:p14="http://schemas.microsoft.com/office/powerpoint/2010/main" val="2525325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E39A3-5F9C-47F4-B45F-5B6C78E6F334}"/>
              </a:ext>
            </a:extLst>
          </p:cNvPr>
          <p:cNvSpPr>
            <a:spLocks noGrp="1"/>
          </p:cNvSpPr>
          <p:nvPr>
            <p:ph type="title"/>
          </p:nvPr>
        </p:nvSpPr>
        <p:spPr/>
        <p:txBody>
          <a:bodyPr/>
          <a:lstStyle/>
          <a:p>
            <a:r>
              <a:rPr lang="id-ID" dirty="0"/>
              <a:t>Model Menurut Bidang Fungsional</a:t>
            </a:r>
          </a:p>
        </p:txBody>
      </p:sp>
      <p:pic>
        <p:nvPicPr>
          <p:cNvPr id="3" name="Picture 2">
            <a:extLst>
              <a:ext uri="{FF2B5EF4-FFF2-40B4-BE49-F238E27FC236}">
                <a16:creationId xmlns:a16="http://schemas.microsoft.com/office/drawing/2014/main" id="{89EDF426-FEA0-494A-8E2B-AA3D7319A957}"/>
              </a:ext>
            </a:extLst>
          </p:cNvPr>
          <p:cNvPicPr>
            <a:picLocks noChangeAspect="1"/>
          </p:cNvPicPr>
          <p:nvPr/>
        </p:nvPicPr>
        <p:blipFill>
          <a:blip r:embed="rId2"/>
          <a:stretch>
            <a:fillRect/>
          </a:stretch>
        </p:blipFill>
        <p:spPr>
          <a:xfrm>
            <a:off x="418512" y="2023739"/>
            <a:ext cx="4421913" cy="2291906"/>
          </a:xfrm>
          <a:prstGeom prst="rect">
            <a:avLst/>
          </a:prstGeom>
        </p:spPr>
      </p:pic>
      <p:sp>
        <p:nvSpPr>
          <p:cNvPr id="4" name="TextBox 3">
            <a:extLst>
              <a:ext uri="{FF2B5EF4-FFF2-40B4-BE49-F238E27FC236}">
                <a16:creationId xmlns:a16="http://schemas.microsoft.com/office/drawing/2014/main" id="{088ABA2F-E014-4B4A-B4CF-2435BA498156}"/>
              </a:ext>
            </a:extLst>
          </p:cNvPr>
          <p:cNvSpPr txBox="1"/>
          <p:nvPr/>
        </p:nvSpPr>
        <p:spPr>
          <a:xfrm>
            <a:off x="418512" y="4749418"/>
            <a:ext cx="3234205" cy="1600438"/>
          </a:xfrm>
          <a:prstGeom prst="rect">
            <a:avLst/>
          </a:prstGeom>
          <a:noFill/>
        </p:spPr>
        <p:txBody>
          <a:bodyPr wrap="square" rtlCol="0">
            <a:spAutoFit/>
          </a:bodyPr>
          <a:lstStyle/>
          <a:p>
            <a:r>
              <a:rPr lang="id-ID" sz="1400" dirty="0"/>
              <a:t>Model ini menjelaskan secara detail bagaimana peranan SDM dalam proses manajemen untuk menghasilkan kinerja SDM dan kinerja perusahaan, serta detail-detail yang harus dikelola untuk menghasilkan dan meningkatkan kinerja dalam bidang SDM</a:t>
            </a:r>
          </a:p>
        </p:txBody>
      </p:sp>
      <p:sp>
        <p:nvSpPr>
          <p:cNvPr id="5" name="TextBox 4">
            <a:extLst>
              <a:ext uri="{FF2B5EF4-FFF2-40B4-BE49-F238E27FC236}">
                <a16:creationId xmlns:a16="http://schemas.microsoft.com/office/drawing/2014/main" id="{59CED781-2B7A-4327-9F2A-3813C09404E0}"/>
              </a:ext>
            </a:extLst>
          </p:cNvPr>
          <p:cNvSpPr txBox="1"/>
          <p:nvPr/>
        </p:nvSpPr>
        <p:spPr>
          <a:xfrm>
            <a:off x="418512" y="4315645"/>
            <a:ext cx="3120598" cy="369332"/>
          </a:xfrm>
          <a:prstGeom prst="rect">
            <a:avLst/>
          </a:prstGeom>
          <a:noFill/>
        </p:spPr>
        <p:txBody>
          <a:bodyPr wrap="none" rtlCol="0">
            <a:spAutoFit/>
          </a:bodyPr>
          <a:lstStyle/>
          <a:p>
            <a:r>
              <a:rPr lang="id-ID" b="1" dirty="0"/>
              <a:t>Model Manajemen Pemasaran</a:t>
            </a:r>
          </a:p>
        </p:txBody>
      </p:sp>
      <p:pic>
        <p:nvPicPr>
          <p:cNvPr id="6" name="Picture 5">
            <a:extLst>
              <a:ext uri="{FF2B5EF4-FFF2-40B4-BE49-F238E27FC236}">
                <a16:creationId xmlns:a16="http://schemas.microsoft.com/office/drawing/2014/main" id="{73999524-9E11-4B3D-913B-6B6208E7E463}"/>
              </a:ext>
            </a:extLst>
          </p:cNvPr>
          <p:cNvPicPr>
            <a:picLocks noChangeAspect="1"/>
          </p:cNvPicPr>
          <p:nvPr/>
        </p:nvPicPr>
        <p:blipFill>
          <a:blip r:embed="rId3"/>
          <a:stretch>
            <a:fillRect/>
          </a:stretch>
        </p:blipFill>
        <p:spPr>
          <a:xfrm>
            <a:off x="5977719" y="1885720"/>
            <a:ext cx="5795769" cy="4368601"/>
          </a:xfrm>
          <a:prstGeom prst="rect">
            <a:avLst/>
          </a:prstGeom>
        </p:spPr>
      </p:pic>
      <p:sp>
        <p:nvSpPr>
          <p:cNvPr id="7" name="TextBox 6">
            <a:extLst>
              <a:ext uri="{FF2B5EF4-FFF2-40B4-BE49-F238E27FC236}">
                <a16:creationId xmlns:a16="http://schemas.microsoft.com/office/drawing/2014/main" id="{2F4C6312-3BFB-4228-BCCE-FED31B7A9E94}"/>
              </a:ext>
            </a:extLst>
          </p:cNvPr>
          <p:cNvSpPr txBox="1"/>
          <p:nvPr/>
        </p:nvSpPr>
        <p:spPr>
          <a:xfrm>
            <a:off x="5279389" y="1918243"/>
            <a:ext cx="2910990" cy="369332"/>
          </a:xfrm>
          <a:prstGeom prst="rect">
            <a:avLst/>
          </a:prstGeom>
          <a:noFill/>
        </p:spPr>
        <p:txBody>
          <a:bodyPr wrap="none" rtlCol="0">
            <a:spAutoFit/>
          </a:bodyPr>
          <a:lstStyle/>
          <a:p>
            <a:r>
              <a:rPr lang="id-ID" b="1" dirty="0"/>
              <a:t>Model Manajemen Strategik</a:t>
            </a:r>
          </a:p>
        </p:txBody>
      </p:sp>
      <p:sp>
        <p:nvSpPr>
          <p:cNvPr id="8" name="TextBox 7">
            <a:extLst>
              <a:ext uri="{FF2B5EF4-FFF2-40B4-BE49-F238E27FC236}">
                <a16:creationId xmlns:a16="http://schemas.microsoft.com/office/drawing/2014/main" id="{E6B61DCD-EBBC-4D8B-8130-DDCF5400BE87}"/>
              </a:ext>
            </a:extLst>
          </p:cNvPr>
          <p:cNvSpPr txBox="1"/>
          <p:nvPr/>
        </p:nvSpPr>
        <p:spPr>
          <a:xfrm>
            <a:off x="5279389" y="5300214"/>
            <a:ext cx="2226879" cy="954107"/>
          </a:xfrm>
          <a:prstGeom prst="rect">
            <a:avLst/>
          </a:prstGeom>
          <a:noFill/>
        </p:spPr>
        <p:txBody>
          <a:bodyPr wrap="square" rtlCol="0">
            <a:spAutoFit/>
          </a:bodyPr>
          <a:lstStyle/>
          <a:p>
            <a:r>
              <a:rPr lang="id-ID" sz="1400" dirty="0"/>
              <a:t>Model ini menjelaskan dinamika manajemen yang terjadi pada tingkat manajemen stratejik</a:t>
            </a:r>
          </a:p>
        </p:txBody>
      </p:sp>
      <p:pic>
        <p:nvPicPr>
          <p:cNvPr id="10" name="Picture 9" descr="D:\Picture\logo ibi small.gif">
            <a:extLst>
              <a:ext uri="{FF2B5EF4-FFF2-40B4-BE49-F238E27FC236}">
                <a16:creationId xmlns:a16="http://schemas.microsoft.com/office/drawing/2014/main" id="{E54427F7-13BF-45D2-AA19-FE3184BFA9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4198" y="35120"/>
            <a:ext cx="764771"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8E44A54E-6079-4557-9325-98E8F8D1E1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31" y="35120"/>
            <a:ext cx="645355" cy="592954"/>
          </a:xfrm>
          <a:prstGeom prst="rect">
            <a:avLst/>
          </a:prstGeom>
        </p:spPr>
      </p:pic>
    </p:spTree>
    <p:extLst>
      <p:ext uri="{BB962C8B-B14F-4D97-AF65-F5344CB8AC3E}">
        <p14:creationId xmlns:p14="http://schemas.microsoft.com/office/powerpoint/2010/main" val="811259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B1DB-8AD6-4B3D-8E17-E7F647090C34}"/>
              </a:ext>
            </a:extLst>
          </p:cNvPr>
          <p:cNvSpPr>
            <a:spLocks noGrp="1"/>
          </p:cNvSpPr>
          <p:nvPr>
            <p:ph type="title"/>
          </p:nvPr>
        </p:nvSpPr>
        <p:spPr/>
        <p:txBody>
          <a:bodyPr/>
          <a:lstStyle/>
          <a:p>
            <a:r>
              <a:rPr lang="id-ID" b="1" dirty="0"/>
              <a:t>Pola Pengembangan Model: Berdasarkan Konten Dasar</a:t>
            </a:r>
          </a:p>
        </p:txBody>
      </p:sp>
      <p:pic>
        <p:nvPicPr>
          <p:cNvPr id="4" name="Picture 3">
            <a:extLst>
              <a:ext uri="{FF2B5EF4-FFF2-40B4-BE49-F238E27FC236}">
                <a16:creationId xmlns:a16="http://schemas.microsoft.com/office/drawing/2014/main" id="{E81E0DD0-BC6C-4D14-A279-DACA7F089656}"/>
              </a:ext>
            </a:extLst>
          </p:cNvPr>
          <p:cNvPicPr>
            <a:picLocks noChangeAspect="1"/>
          </p:cNvPicPr>
          <p:nvPr/>
        </p:nvPicPr>
        <p:blipFill>
          <a:blip r:embed="rId2"/>
          <a:stretch>
            <a:fillRect/>
          </a:stretch>
        </p:blipFill>
        <p:spPr>
          <a:xfrm>
            <a:off x="2017778" y="1860425"/>
            <a:ext cx="6791667" cy="4417546"/>
          </a:xfrm>
          <a:prstGeom prst="rect">
            <a:avLst/>
          </a:prstGeom>
        </p:spPr>
      </p:pic>
      <p:sp>
        <p:nvSpPr>
          <p:cNvPr id="5" name="TextBox 4">
            <a:extLst>
              <a:ext uri="{FF2B5EF4-FFF2-40B4-BE49-F238E27FC236}">
                <a16:creationId xmlns:a16="http://schemas.microsoft.com/office/drawing/2014/main" id="{5E3322F8-6A87-4D0E-BF38-C276D2FA49DF}"/>
              </a:ext>
            </a:extLst>
          </p:cNvPr>
          <p:cNvSpPr txBox="1"/>
          <p:nvPr/>
        </p:nvSpPr>
        <p:spPr>
          <a:xfrm>
            <a:off x="7460081" y="2129944"/>
            <a:ext cx="4218655" cy="369332"/>
          </a:xfrm>
          <a:prstGeom prst="rect">
            <a:avLst/>
          </a:prstGeom>
          <a:noFill/>
        </p:spPr>
        <p:txBody>
          <a:bodyPr wrap="none" rtlCol="0">
            <a:spAutoFit/>
          </a:bodyPr>
          <a:lstStyle/>
          <a:p>
            <a:r>
              <a:rPr lang="id-ID" b="1" dirty="0"/>
              <a:t>KONTEN DASAR PENELITIAN MANAJEMEN</a:t>
            </a:r>
          </a:p>
        </p:txBody>
      </p:sp>
      <p:pic>
        <p:nvPicPr>
          <p:cNvPr id="3" name="Picture 2" descr="D:\Picture\logo ibi small.gif">
            <a:extLst>
              <a:ext uri="{FF2B5EF4-FFF2-40B4-BE49-F238E27FC236}">
                <a16:creationId xmlns:a16="http://schemas.microsoft.com/office/drawing/2014/main" id="{C952AD7C-5B03-4DF8-A674-B47D6B176B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4198" y="35120"/>
            <a:ext cx="764771"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610D760-43DD-4721-AEC0-E0DCFDCF43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31" y="35120"/>
            <a:ext cx="645355" cy="592954"/>
          </a:xfrm>
          <a:prstGeom prst="rect">
            <a:avLst/>
          </a:prstGeom>
        </p:spPr>
      </p:pic>
    </p:spTree>
    <p:extLst>
      <p:ext uri="{BB962C8B-B14F-4D97-AF65-F5344CB8AC3E}">
        <p14:creationId xmlns:p14="http://schemas.microsoft.com/office/powerpoint/2010/main" val="2912079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B1DB-8AD6-4B3D-8E17-E7F647090C34}"/>
              </a:ext>
            </a:extLst>
          </p:cNvPr>
          <p:cNvSpPr>
            <a:spLocks noGrp="1"/>
          </p:cNvSpPr>
          <p:nvPr>
            <p:ph type="title"/>
          </p:nvPr>
        </p:nvSpPr>
        <p:spPr/>
        <p:txBody>
          <a:bodyPr>
            <a:normAutofit fontScale="90000"/>
          </a:bodyPr>
          <a:lstStyle/>
          <a:p>
            <a:br>
              <a:rPr lang="id-ID" b="1" dirty="0"/>
            </a:br>
            <a:r>
              <a:rPr lang="id-ID" b="1" dirty="0"/>
              <a:t>Pilihan Bidang Riset di Manajemen Pemasaran</a:t>
            </a:r>
          </a:p>
        </p:txBody>
      </p:sp>
      <p:pic>
        <p:nvPicPr>
          <p:cNvPr id="3" name="Picture 2">
            <a:extLst>
              <a:ext uri="{FF2B5EF4-FFF2-40B4-BE49-F238E27FC236}">
                <a16:creationId xmlns:a16="http://schemas.microsoft.com/office/drawing/2014/main" id="{0A6AE04A-CE37-4C4F-90C5-BAA4BA58046C}"/>
              </a:ext>
            </a:extLst>
          </p:cNvPr>
          <p:cNvPicPr>
            <a:picLocks noChangeAspect="1"/>
          </p:cNvPicPr>
          <p:nvPr/>
        </p:nvPicPr>
        <p:blipFill>
          <a:blip r:embed="rId2"/>
          <a:stretch>
            <a:fillRect/>
          </a:stretch>
        </p:blipFill>
        <p:spPr>
          <a:xfrm>
            <a:off x="928051" y="1837206"/>
            <a:ext cx="10181230" cy="4575657"/>
          </a:xfrm>
          <a:prstGeom prst="rect">
            <a:avLst/>
          </a:prstGeom>
        </p:spPr>
      </p:pic>
      <p:pic>
        <p:nvPicPr>
          <p:cNvPr id="5" name="Picture 4" descr="D:\Picture\logo ibi small.gif">
            <a:extLst>
              <a:ext uri="{FF2B5EF4-FFF2-40B4-BE49-F238E27FC236}">
                <a16:creationId xmlns:a16="http://schemas.microsoft.com/office/drawing/2014/main" id="{DDD2A0E2-BFC0-4856-A76B-3323BA8E20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4198" y="35120"/>
            <a:ext cx="764771"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4168754-D5A2-49E3-A8D9-24872B344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31" y="35120"/>
            <a:ext cx="645355" cy="592954"/>
          </a:xfrm>
          <a:prstGeom prst="rect">
            <a:avLst/>
          </a:prstGeom>
        </p:spPr>
      </p:pic>
    </p:spTree>
    <p:extLst>
      <p:ext uri="{BB962C8B-B14F-4D97-AF65-F5344CB8AC3E}">
        <p14:creationId xmlns:p14="http://schemas.microsoft.com/office/powerpoint/2010/main" val="373384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FD41F-C9BA-4F9F-92C9-F4548EDD3FD8}"/>
              </a:ext>
            </a:extLst>
          </p:cNvPr>
          <p:cNvSpPr>
            <a:spLocks noGrp="1"/>
          </p:cNvSpPr>
          <p:nvPr>
            <p:ph type="title"/>
          </p:nvPr>
        </p:nvSpPr>
        <p:spPr/>
        <p:txBody>
          <a:bodyPr/>
          <a:lstStyle/>
          <a:p>
            <a:r>
              <a:rPr lang="id-ID" b="1" dirty="0"/>
              <a:t>Pengembangan Teori</a:t>
            </a:r>
          </a:p>
        </p:txBody>
      </p:sp>
      <p:sp>
        <p:nvSpPr>
          <p:cNvPr id="3" name="Content Placeholder 2">
            <a:extLst>
              <a:ext uri="{FF2B5EF4-FFF2-40B4-BE49-F238E27FC236}">
                <a16:creationId xmlns:a16="http://schemas.microsoft.com/office/drawing/2014/main" id="{9F292E21-A988-4E2D-A4B8-8AF617734072}"/>
              </a:ext>
            </a:extLst>
          </p:cNvPr>
          <p:cNvSpPr>
            <a:spLocks noGrp="1"/>
          </p:cNvSpPr>
          <p:nvPr>
            <p:ph idx="1"/>
          </p:nvPr>
        </p:nvSpPr>
        <p:spPr>
          <a:xfrm>
            <a:off x="1166552" y="1901153"/>
            <a:ext cx="5151120" cy="4725663"/>
          </a:xfrm>
        </p:spPr>
        <p:txBody>
          <a:bodyPr>
            <a:normAutofit/>
          </a:bodyPr>
          <a:lstStyle/>
          <a:p>
            <a:pPr marL="360363" indent="-360363">
              <a:buFont typeface="Wingdings" panose="05000000000000000000" pitchFamily="2" charset="2"/>
              <a:buChar char="q"/>
            </a:pPr>
            <a:r>
              <a:rPr lang="id-ID" dirty="0"/>
              <a:t>Penelitian Dasar </a:t>
            </a:r>
            <a:r>
              <a:rPr lang="id-ID" dirty="0">
                <a:sym typeface="Wingdings" panose="05000000000000000000" pitchFamily="2" charset="2"/>
              </a:rPr>
              <a:t> Kontribusinya Pada Ilmu </a:t>
            </a:r>
            <a:r>
              <a:rPr lang="id-ID" i="1" dirty="0">
                <a:sym typeface="Wingdings" panose="05000000000000000000" pitchFamily="2" charset="2"/>
              </a:rPr>
              <a:t>(contribution to the body of knowledge)</a:t>
            </a:r>
          </a:p>
          <a:p>
            <a:pPr marL="360363" indent="-360363">
              <a:buFont typeface="Wingdings" panose="05000000000000000000" pitchFamily="2" charset="2"/>
              <a:buChar char="q"/>
            </a:pPr>
            <a:r>
              <a:rPr lang="id-ID" dirty="0">
                <a:sym typeface="Wingdings" panose="05000000000000000000" pitchFamily="2" charset="2"/>
              </a:rPr>
              <a:t>Salah satu indikator penting dalam penelitian adalah kemampuannya untuk memberikan kontribusi pada pengembangan teori atau sebuah bagian dari teori dalam bidang minat.</a:t>
            </a:r>
          </a:p>
          <a:p>
            <a:pPr marL="360363" indent="-360363">
              <a:buFont typeface="Wingdings" panose="05000000000000000000" pitchFamily="2" charset="2"/>
              <a:buChar char="q"/>
            </a:pPr>
            <a:r>
              <a:rPr lang="id-ID" dirty="0">
                <a:sym typeface="Wingdings" panose="05000000000000000000" pitchFamily="2" charset="2"/>
              </a:rPr>
              <a:t>Proses Mengembangkan teori atau bagian dari teori   Penelaahan Pustaka yang Intensif </a:t>
            </a:r>
          </a:p>
          <a:p>
            <a:pPr marL="652971" lvl="1" indent="-360363">
              <a:buFont typeface="Wingdings" panose="05000000000000000000" pitchFamily="2" charset="2"/>
              <a:buChar char="q"/>
            </a:pPr>
            <a:r>
              <a:rPr lang="id-ID" dirty="0">
                <a:sym typeface="Wingdings" panose="05000000000000000000" pitchFamily="2" charset="2"/>
              </a:rPr>
              <a:t>Hasilnya adalah:</a:t>
            </a:r>
          </a:p>
          <a:p>
            <a:pPr marL="835851" lvl="2" indent="-360363">
              <a:buFont typeface="+mj-lt"/>
              <a:buAutoNum type="arabicPeriod"/>
            </a:pPr>
            <a:r>
              <a:rPr lang="id-ID" sz="1800" dirty="0">
                <a:sym typeface="Wingdings" panose="05000000000000000000" pitchFamily="2" charset="2"/>
              </a:rPr>
              <a:t>Model Teoretikal Dasar </a:t>
            </a:r>
            <a:r>
              <a:rPr lang="id-ID" sz="1800" i="1" dirty="0">
                <a:sym typeface="Wingdings" panose="05000000000000000000" pitchFamily="2" charset="2"/>
              </a:rPr>
              <a:t>(Proposed Grand Theoretical Model)</a:t>
            </a:r>
          </a:p>
          <a:p>
            <a:pPr marL="835851" lvl="2" indent="-360363">
              <a:buFont typeface="+mj-lt"/>
              <a:buAutoNum type="arabicPeriod"/>
            </a:pPr>
            <a:r>
              <a:rPr lang="id-ID" sz="1800" dirty="0">
                <a:sym typeface="Wingdings" panose="05000000000000000000" pitchFamily="2" charset="2"/>
              </a:rPr>
              <a:t>Model Penelitian Empiris </a:t>
            </a:r>
            <a:r>
              <a:rPr lang="id-ID" sz="1800" i="1" dirty="0">
                <a:sym typeface="Wingdings" panose="05000000000000000000" pitchFamily="2" charset="2"/>
              </a:rPr>
              <a:t>( Empirical Research Model)</a:t>
            </a:r>
            <a:endParaRPr lang="id-ID" sz="1800" i="1" dirty="0"/>
          </a:p>
        </p:txBody>
      </p:sp>
      <p:sp>
        <p:nvSpPr>
          <p:cNvPr id="4" name="TextBox 3">
            <a:extLst>
              <a:ext uri="{FF2B5EF4-FFF2-40B4-BE49-F238E27FC236}">
                <a16:creationId xmlns:a16="http://schemas.microsoft.com/office/drawing/2014/main" id="{B392FA0D-5191-416A-90B4-41F5D6B5C897}"/>
              </a:ext>
            </a:extLst>
          </p:cNvPr>
          <p:cNvSpPr txBox="1"/>
          <p:nvPr/>
        </p:nvSpPr>
        <p:spPr>
          <a:xfrm>
            <a:off x="7148945" y="2050473"/>
            <a:ext cx="4395355" cy="3994299"/>
          </a:xfrm>
          <a:prstGeom prst="rect">
            <a:avLst/>
          </a:prstGeom>
          <a:noFill/>
        </p:spPr>
        <p:txBody>
          <a:bodyPr wrap="square" rtlCol="0">
            <a:spAutoFit/>
          </a:bodyPr>
          <a:lstStyle/>
          <a:p>
            <a:pPr>
              <a:lnSpc>
                <a:spcPct val="150000"/>
              </a:lnSpc>
            </a:pPr>
            <a:r>
              <a:rPr lang="id-ID" sz="1900" b="1" dirty="0"/>
              <a:t>THEORY: </a:t>
            </a:r>
          </a:p>
          <a:p>
            <a:pPr>
              <a:lnSpc>
                <a:spcPct val="150000"/>
              </a:lnSpc>
            </a:pPr>
            <a:r>
              <a:rPr lang="id-ID" sz="1900" b="1" i="1" dirty="0"/>
              <a:t>“Seperangkat konstruk (konsep), definisi dan proposisi yang berfungsi untuk melihat fenomena secara sistematik, melalui spesifikasi hubungan antara variabel, sehingga dapat berguna untuk menjelaskan dan meramalkan fenomena”</a:t>
            </a:r>
          </a:p>
          <a:p>
            <a:pPr>
              <a:lnSpc>
                <a:spcPct val="150000"/>
              </a:lnSpc>
            </a:pPr>
            <a:endParaRPr lang="id-ID" sz="1900" b="1" dirty="0"/>
          </a:p>
          <a:p>
            <a:pPr>
              <a:lnSpc>
                <a:spcPct val="150000"/>
              </a:lnSpc>
            </a:pPr>
            <a:endParaRPr lang="id-ID" sz="1900" b="1" dirty="0"/>
          </a:p>
        </p:txBody>
      </p:sp>
      <p:pic>
        <p:nvPicPr>
          <p:cNvPr id="6" name="Picture 5" descr="D:\Picture\logo ibi small.gif">
            <a:extLst>
              <a:ext uri="{FF2B5EF4-FFF2-40B4-BE49-F238E27FC236}">
                <a16:creationId xmlns:a16="http://schemas.microsoft.com/office/drawing/2014/main" id="{97AA175E-7FF1-4F3A-906C-07382A1D3E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4198" y="35120"/>
            <a:ext cx="764771"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1698860-6F10-426E-9049-8E3942EE6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1" y="35120"/>
            <a:ext cx="645355" cy="592954"/>
          </a:xfrm>
          <a:prstGeom prst="rect">
            <a:avLst/>
          </a:prstGeom>
        </p:spPr>
      </p:pic>
    </p:spTree>
    <p:extLst>
      <p:ext uri="{BB962C8B-B14F-4D97-AF65-F5344CB8AC3E}">
        <p14:creationId xmlns:p14="http://schemas.microsoft.com/office/powerpoint/2010/main" val="1328849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F233-6DEA-4811-B90F-5FC8F770B1F2}"/>
              </a:ext>
            </a:extLst>
          </p:cNvPr>
          <p:cNvSpPr>
            <a:spLocks noGrp="1"/>
          </p:cNvSpPr>
          <p:nvPr>
            <p:ph type="title"/>
          </p:nvPr>
        </p:nvSpPr>
        <p:spPr/>
        <p:txBody>
          <a:bodyPr/>
          <a:lstStyle/>
          <a:p>
            <a:r>
              <a:rPr lang="id-ID" dirty="0"/>
              <a:t>Yang manakah Model Penelitian Pemasaran?</a:t>
            </a:r>
          </a:p>
        </p:txBody>
      </p:sp>
      <p:pic>
        <p:nvPicPr>
          <p:cNvPr id="4" name="Picture 3">
            <a:extLst>
              <a:ext uri="{FF2B5EF4-FFF2-40B4-BE49-F238E27FC236}">
                <a16:creationId xmlns:a16="http://schemas.microsoft.com/office/drawing/2014/main" id="{8E1F0EF9-1BBB-409C-BBDF-47F2973B9500}"/>
              </a:ext>
            </a:extLst>
          </p:cNvPr>
          <p:cNvPicPr>
            <a:picLocks noChangeAspect="1"/>
          </p:cNvPicPr>
          <p:nvPr/>
        </p:nvPicPr>
        <p:blipFill>
          <a:blip r:embed="rId2"/>
          <a:stretch>
            <a:fillRect/>
          </a:stretch>
        </p:blipFill>
        <p:spPr>
          <a:xfrm>
            <a:off x="890229" y="2386530"/>
            <a:ext cx="4242756" cy="2622198"/>
          </a:xfrm>
          <a:prstGeom prst="rect">
            <a:avLst/>
          </a:prstGeom>
        </p:spPr>
      </p:pic>
      <p:pic>
        <p:nvPicPr>
          <p:cNvPr id="5" name="Picture 4">
            <a:extLst>
              <a:ext uri="{FF2B5EF4-FFF2-40B4-BE49-F238E27FC236}">
                <a16:creationId xmlns:a16="http://schemas.microsoft.com/office/drawing/2014/main" id="{CF047E57-6BFD-4BB3-83F5-58E74F53E760}"/>
              </a:ext>
            </a:extLst>
          </p:cNvPr>
          <p:cNvPicPr>
            <a:picLocks noChangeAspect="1"/>
          </p:cNvPicPr>
          <p:nvPr/>
        </p:nvPicPr>
        <p:blipFill>
          <a:blip r:embed="rId3"/>
          <a:stretch>
            <a:fillRect/>
          </a:stretch>
        </p:blipFill>
        <p:spPr>
          <a:xfrm>
            <a:off x="5700420" y="2050066"/>
            <a:ext cx="6023007" cy="3559164"/>
          </a:xfrm>
          <a:prstGeom prst="rect">
            <a:avLst/>
          </a:prstGeom>
        </p:spPr>
      </p:pic>
      <p:sp>
        <p:nvSpPr>
          <p:cNvPr id="6" name="TextBox 5">
            <a:extLst>
              <a:ext uri="{FF2B5EF4-FFF2-40B4-BE49-F238E27FC236}">
                <a16:creationId xmlns:a16="http://schemas.microsoft.com/office/drawing/2014/main" id="{B874531D-3FA6-4ED7-958D-79C1565259DE}"/>
              </a:ext>
            </a:extLst>
          </p:cNvPr>
          <p:cNvSpPr txBox="1"/>
          <p:nvPr/>
        </p:nvSpPr>
        <p:spPr>
          <a:xfrm>
            <a:off x="300249" y="5227093"/>
            <a:ext cx="4913194" cy="646331"/>
          </a:xfrm>
          <a:prstGeom prst="rect">
            <a:avLst/>
          </a:prstGeom>
          <a:noFill/>
        </p:spPr>
        <p:txBody>
          <a:bodyPr wrap="square" rtlCol="0">
            <a:spAutoFit/>
          </a:bodyPr>
          <a:lstStyle/>
          <a:p>
            <a:r>
              <a:rPr lang="id-ID" dirty="0"/>
              <a:t>Lebih cenderung ke kompetensi bidang ilmu psikologi (Perilaku Konsumen)</a:t>
            </a:r>
          </a:p>
        </p:txBody>
      </p:sp>
      <p:sp>
        <p:nvSpPr>
          <p:cNvPr id="7" name="TextBox 6">
            <a:extLst>
              <a:ext uri="{FF2B5EF4-FFF2-40B4-BE49-F238E27FC236}">
                <a16:creationId xmlns:a16="http://schemas.microsoft.com/office/drawing/2014/main" id="{0D3E5B26-3B36-4770-B02C-7D4374CFFE04}"/>
              </a:ext>
            </a:extLst>
          </p:cNvPr>
          <p:cNvSpPr txBox="1"/>
          <p:nvPr/>
        </p:nvSpPr>
        <p:spPr>
          <a:xfrm>
            <a:off x="6457665" y="5663822"/>
            <a:ext cx="4913194" cy="646331"/>
          </a:xfrm>
          <a:prstGeom prst="rect">
            <a:avLst/>
          </a:prstGeom>
          <a:noFill/>
        </p:spPr>
        <p:txBody>
          <a:bodyPr wrap="square" rtlCol="0">
            <a:spAutoFit/>
          </a:bodyPr>
          <a:lstStyle/>
          <a:p>
            <a:r>
              <a:rPr lang="id-ID" dirty="0"/>
              <a:t>Sangat Kental dengan bidang ilmu manajemen pemasaran</a:t>
            </a:r>
          </a:p>
        </p:txBody>
      </p:sp>
      <p:pic>
        <p:nvPicPr>
          <p:cNvPr id="3" name="Picture 2" descr="D:\Picture\logo ibi small.gif">
            <a:extLst>
              <a:ext uri="{FF2B5EF4-FFF2-40B4-BE49-F238E27FC236}">
                <a16:creationId xmlns:a16="http://schemas.microsoft.com/office/drawing/2014/main" id="{C92F9B1A-C6FF-4907-A9FF-C7F21C7C53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4198" y="35120"/>
            <a:ext cx="764771"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AB0AA9D6-A304-4929-AD52-F4CA991CE8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31" y="35120"/>
            <a:ext cx="645355" cy="592954"/>
          </a:xfrm>
          <a:prstGeom prst="rect">
            <a:avLst/>
          </a:prstGeom>
        </p:spPr>
      </p:pic>
    </p:spTree>
    <p:extLst>
      <p:ext uri="{BB962C8B-B14F-4D97-AF65-F5344CB8AC3E}">
        <p14:creationId xmlns:p14="http://schemas.microsoft.com/office/powerpoint/2010/main" val="4071036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73ED04-BBC2-425C-9E62-78F182F46C18}"/>
              </a:ext>
            </a:extLst>
          </p:cNvPr>
          <p:cNvPicPr>
            <a:picLocks noChangeAspect="1"/>
          </p:cNvPicPr>
          <p:nvPr/>
        </p:nvPicPr>
        <p:blipFill>
          <a:blip r:embed="rId2"/>
          <a:stretch>
            <a:fillRect/>
          </a:stretch>
        </p:blipFill>
        <p:spPr>
          <a:xfrm>
            <a:off x="306762" y="764276"/>
            <a:ext cx="5789238" cy="5440191"/>
          </a:xfrm>
          <a:prstGeom prst="rect">
            <a:avLst/>
          </a:prstGeom>
        </p:spPr>
      </p:pic>
      <p:pic>
        <p:nvPicPr>
          <p:cNvPr id="9" name="Picture 8">
            <a:extLst>
              <a:ext uri="{FF2B5EF4-FFF2-40B4-BE49-F238E27FC236}">
                <a16:creationId xmlns:a16="http://schemas.microsoft.com/office/drawing/2014/main" id="{0DAEF315-8DA2-4B01-8DFC-AD6E9F8E9259}"/>
              </a:ext>
            </a:extLst>
          </p:cNvPr>
          <p:cNvPicPr>
            <a:picLocks noChangeAspect="1"/>
          </p:cNvPicPr>
          <p:nvPr/>
        </p:nvPicPr>
        <p:blipFill>
          <a:blip r:embed="rId3"/>
          <a:stretch>
            <a:fillRect/>
          </a:stretch>
        </p:blipFill>
        <p:spPr>
          <a:xfrm>
            <a:off x="6414447" y="557516"/>
            <a:ext cx="5609231" cy="5646951"/>
          </a:xfrm>
          <a:prstGeom prst="rect">
            <a:avLst/>
          </a:prstGeom>
        </p:spPr>
      </p:pic>
      <p:sp>
        <p:nvSpPr>
          <p:cNvPr id="10" name="TextBox 9">
            <a:extLst>
              <a:ext uri="{FF2B5EF4-FFF2-40B4-BE49-F238E27FC236}">
                <a16:creationId xmlns:a16="http://schemas.microsoft.com/office/drawing/2014/main" id="{C431344D-1347-4CEA-9E2F-78D6EC001633}"/>
              </a:ext>
            </a:extLst>
          </p:cNvPr>
          <p:cNvSpPr txBox="1"/>
          <p:nvPr/>
        </p:nvSpPr>
        <p:spPr>
          <a:xfrm>
            <a:off x="2953225" y="92649"/>
            <a:ext cx="6515502" cy="369332"/>
          </a:xfrm>
          <a:prstGeom prst="rect">
            <a:avLst/>
          </a:prstGeom>
          <a:noFill/>
        </p:spPr>
        <p:txBody>
          <a:bodyPr wrap="none" rtlCol="0">
            <a:spAutoFit/>
          </a:bodyPr>
          <a:lstStyle/>
          <a:p>
            <a:r>
              <a:rPr lang="id-ID" b="1" dirty="0"/>
              <a:t>CONTOH-CONTOH MODEL PENELITIAN MANAJEMEN PEMASARAN </a:t>
            </a:r>
          </a:p>
        </p:txBody>
      </p:sp>
      <p:pic>
        <p:nvPicPr>
          <p:cNvPr id="2" name="Picture 1" descr="D:\Picture\logo ibi small.gif">
            <a:extLst>
              <a:ext uri="{FF2B5EF4-FFF2-40B4-BE49-F238E27FC236}">
                <a16:creationId xmlns:a16="http://schemas.microsoft.com/office/drawing/2014/main" id="{07DCF902-7092-41DA-9B51-F406A0C498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4198" y="35120"/>
            <a:ext cx="764771"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C9FA479-59F1-4B27-992B-88949E7DC7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31" y="35120"/>
            <a:ext cx="645355" cy="592954"/>
          </a:xfrm>
          <a:prstGeom prst="rect">
            <a:avLst/>
          </a:prstGeom>
        </p:spPr>
      </p:pic>
    </p:spTree>
    <p:extLst>
      <p:ext uri="{BB962C8B-B14F-4D97-AF65-F5344CB8AC3E}">
        <p14:creationId xmlns:p14="http://schemas.microsoft.com/office/powerpoint/2010/main" val="2917558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633C7-3750-40DB-A84A-853BF96140F5}"/>
              </a:ext>
            </a:extLst>
          </p:cNvPr>
          <p:cNvSpPr>
            <a:spLocks noGrp="1"/>
          </p:cNvSpPr>
          <p:nvPr>
            <p:ph type="title"/>
          </p:nvPr>
        </p:nvSpPr>
        <p:spPr/>
        <p:txBody>
          <a:bodyPr/>
          <a:lstStyle/>
          <a:p>
            <a:r>
              <a:rPr lang="id-ID" dirty="0"/>
              <a:t>Elemen Pengembangan Model</a:t>
            </a:r>
          </a:p>
        </p:txBody>
      </p:sp>
      <p:graphicFrame>
        <p:nvGraphicFramePr>
          <p:cNvPr id="4" name="Diagram 3">
            <a:extLst>
              <a:ext uri="{FF2B5EF4-FFF2-40B4-BE49-F238E27FC236}">
                <a16:creationId xmlns:a16="http://schemas.microsoft.com/office/drawing/2014/main" id="{CAAEFF35-E53F-4ADB-BBCD-6A2C5604CD22}"/>
              </a:ext>
            </a:extLst>
          </p:cNvPr>
          <p:cNvGraphicFramePr/>
          <p:nvPr/>
        </p:nvGraphicFramePr>
        <p:xfrm>
          <a:off x="2004704" y="2033517"/>
          <a:ext cx="7889923" cy="4132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D:\Picture\logo ibi small.gif">
            <a:extLst>
              <a:ext uri="{FF2B5EF4-FFF2-40B4-BE49-F238E27FC236}">
                <a16:creationId xmlns:a16="http://schemas.microsoft.com/office/drawing/2014/main" id="{C9624E7A-E715-4E9B-A774-D8012DF022B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24198" y="35120"/>
            <a:ext cx="764771"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48A5EA7-A20A-4EDA-A090-F4566DEDDB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031" y="35120"/>
            <a:ext cx="645355" cy="592954"/>
          </a:xfrm>
          <a:prstGeom prst="rect">
            <a:avLst/>
          </a:prstGeom>
        </p:spPr>
      </p:pic>
    </p:spTree>
    <p:extLst>
      <p:ext uri="{BB962C8B-B14F-4D97-AF65-F5344CB8AC3E}">
        <p14:creationId xmlns:p14="http://schemas.microsoft.com/office/powerpoint/2010/main" val="919292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37DA2A2-1493-4AA8-8E9B-24BE159DE368}"/>
              </a:ext>
            </a:extLst>
          </p:cNvPr>
          <p:cNvSpPr/>
          <p:nvPr/>
        </p:nvSpPr>
        <p:spPr>
          <a:xfrm>
            <a:off x="914401" y="1255594"/>
            <a:ext cx="10099342" cy="39714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solidFill>
                  <a:schemeClr val="bg1"/>
                </a:solidFill>
              </a:rPr>
              <a:t>MODEL YANG BAIK ADALAH YANG TIDAK SANGAT RUMIT SEHINGGA SULIT UNTUK DINTERPRETASIKAN. AKAN TETAPI JUGA TIDAK SANGAT SEDERHANA YANG MENYEBABKAN MODEL KEHILANGAN KEANDALANNYA UNTUK MENJELASKAN FENOMENA RIIL</a:t>
            </a:r>
          </a:p>
        </p:txBody>
      </p:sp>
      <p:pic>
        <p:nvPicPr>
          <p:cNvPr id="2" name="Picture 1" descr="D:\Picture\logo ibi small.gif">
            <a:extLst>
              <a:ext uri="{FF2B5EF4-FFF2-40B4-BE49-F238E27FC236}">
                <a16:creationId xmlns:a16="http://schemas.microsoft.com/office/drawing/2014/main" id="{1DA73485-2DAD-4CF7-BEE3-CAA51FACC1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4198" y="35120"/>
            <a:ext cx="764771"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85281A8-97E5-44F5-A1CD-FEDC9E1C2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1" y="35120"/>
            <a:ext cx="645355" cy="592954"/>
          </a:xfrm>
          <a:prstGeom prst="rect">
            <a:avLst/>
          </a:prstGeom>
        </p:spPr>
      </p:pic>
    </p:spTree>
    <p:extLst>
      <p:ext uri="{BB962C8B-B14F-4D97-AF65-F5344CB8AC3E}">
        <p14:creationId xmlns:p14="http://schemas.microsoft.com/office/powerpoint/2010/main" val="2027356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l="-4000" r="-4000"/>
          </a:stretch>
        </a:blipFill>
        <a:effectLst/>
      </p:bgPr>
    </p:bg>
    <p:spTree>
      <p:nvGrpSpPr>
        <p:cNvPr id="1" name=""/>
        <p:cNvGrpSpPr/>
        <p:nvPr/>
      </p:nvGrpSpPr>
      <p:grpSpPr>
        <a:xfrm>
          <a:off x="0" y="0"/>
          <a:ext cx="0" cy="0"/>
          <a:chOff x="0" y="0"/>
          <a:chExt cx="0" cy="0"/>
        </a:xfrm>
      </p:grpSpPr>
      <p:pic>
        <p:nvPicPr>
          <p:cNvPr id="5" name="Picture 2" descr="D:\Picture\logo ibi smal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3054" y="319597"/>
            <a:ext cx="4350822" cy="435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idx="4294967295"/>
          </p:nvPr>
        </p:nvSpPr>
        <p:spPr>
          <a:xfrm>
            <a:off x="0" y="4502150"/>
            <a:ext cx="12192000" cy="1450975"/>
          </a:xfrm>
        </p:spPr>
        <p:txBody>
          <a:bodyPr>
            <a:normAutofit/>
          </a:bodyPr>
          <a:lstStyle/>
          <a:p>
            <a:pPr algn="ctr"/>
            <a:r>
              <a:rPr lang="en-US" sz="7200" b="1" dirty="0">
                <a:solidFill>
                  <a:schemeClr val="tx1"/>
                </a:solidFill>
                <a:latin typeface="Adobe Gothic Std B" panose="020B0800000000000000" pitchFamily="34" charset="-128"/>
                <a:ea typeface="Adobe Gothic Std B" panose="020B0800000000000000" pitchFamily="34" charset="-128"/>
              </a:rPr>
              <a:t>THANK YOU</a:t>
            </a:r>
          </a:p>
        </p:txBody>
      </p:sp>
      <p:sp>
        <p:nvSpPr>
          <p:cNvPr id="15" name="TextBox 14">
            <a:extLst>
              <a:ext uri="{FF2B5EF4-FFF2-40B4-BE49-F238E27FC236}">
                <a16:creationId xmlns:a16="http://schemas.microsoft.com/office/drawing/2014/main" id="{AEF02284-42C4-44B6-9D1B-591358A48A3D}"/>
              </a:ext>
            </a:extLst>
          </p:cNvPr>
          <p:cNvSpPr txBox="1"/>
          <p:nvPr/>
        </p:nvSpPr>
        <p:spPr>
          <a:xfrm>
            <a:off x="3653054" y="6404100"/>
            <a:ext cx="5447004" cy="400110"/>
          </a:xfrm>
          <a:prstGeom prst="rect">
            <a:avLst/>
          </a:prstGeom>
          <a:noFill/>
        </p:spPr>
        <p:txBody>
          <a:bodyPr wrap="none" rtlCol="0">
            <a:spAutoFit/>
          </a:bodyPr>
          <a:lstStyle/>
          <a:p>
            <a:r>
              <a:rPr lang="en-ID" sz="2000" b="1" dirty="0" err="1">
                <a:solidFill>
                  <a:schemeClr val="bg1"/>
                </a:solidFill>
              </a:rPr>
              <a:t>Institut</a:t>
            </a:r>
            <a:r>
              <a:rPr lang="en-ID" sz="2000" b="1" dirty="0">
                <a:solidFill>
                  <a:schemeClr val="bg1"/>
                </a:solidFill>
              </a:rPr>
              <a:t> </a:t>
            </a:r>
            <a:r>
              <a:rPr lang="en-ID" sz="2000" b="1" dirty="0" err="1">
                <a:solidFill>
                  <a:schemeClr val="bg1"/>
                </a:solidFill>
              </a:rPr>
              <a:t>Informatika</a:t>
            </a:r>
            <a:r>
              <a:rPr lang="en-ID" sz="2000" b="1" dirty="0">
                <a:solidFill>
                  <a:schemeClr val="bg1"/>
                </a:solidFill>
              </a:rPr>
              <a:t> &amp; </a:t>
            </a:r>
            <a:r>
              <a:rPr lang="en-ID" sz="2000" b="1" dirty="0" err="1">
                <a:solidFill>
                  <a:schemeClr val="bg1"/>
                </a:solidFill>
              </a:rPr>
              <a:t>Bisnis</a:t>
            </a:r>
            <a:r>
              <a:rPr lang="en-ID" sz="2000" b="1" dirty="0">
                <a:solidFill>
                  <a:schemeClr val="bg1"/>
                </a:solidFill>
              </a:rPr>
              <a:t> </a:t>
            </a:r>
            <a:r>
              <a:rPr lang="en-ID" sz="2000" b="1" dirty="0" err="1">
                <a:solidFill>
                  <a:schemeClr val="bg1"/>
                </a:solidFill>
              </a:rPr>
              <a:t>Darmajaya</a:t>
            </a:r>
            <a:r>
              <a:rPr lang="en-ID" sz="2000" b="1" dirty="0">
                <a:solidFill>
                  <a:schemeClr val="bg1"/>
                </a:solidFill>
              </a:rPr>
              <a:t> Lampung</a:t>
            </a:r>
            <a:endParaRPr lang="en-US" sz="2000" b="1" dirty="0">
              <a:solidFill>
                <a:schemeClr val="bg1"/>
              </a:solidFill>
            </a:endParaRPr>
          </a:p>
        </p:txBody>
      </p:sp>
    </p:spTree>
    <p:extLst>
      <p:ext uri="{BB962C8B-B14F-4D97-AF65-F5344CB8AC3E}">
        <p14:creationId xmlns:p14="http://schemas.microsoft.com/office/powerpoint/2010/main" val="248198579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C9F1F-757D-4074-935A-F8810CDF874F}"/>
              </a:ext>
            </a:extLst>
          </p:cNvPr>
          <p:cNvSpPr>
            <a:spLocks noGrp="1"/>
          </p:cNvSpPr>
          <p:nvPr>
            <p:ph type="title"/>
          </p:nvPr>
        </p:nvSpPr>
        <p:spPr/>
        <p:txBody>
          <a:bodyPr/>
          <a:lstStyle/>
          <a:p>
            <a:r>
              <a:rPr lang="id-ID" b="1" dirty="0"/>
              <a:t>Pengembangan Teori</a:t>
            </a:r>
          </a:p>
        </p:txBody>
      </p:sp>
      <p:graphicFrame>
        <p:nvGraphicFramePr>
          <p:cNvPr id="6" name="Diagram 5">
            <a:extLst>
              <a:ext uri="{FF2B5EF4-FFF2-40B4-BE49-F238E27FC236}">
                <a16:creationId xmlns:a16="http://schemas.microsoft.com/office/drawing/2014/main" id="{F5202A7C-AD73-4B24-94FC-8BC4D10AEBFB}"/>
              </a:ext>
            </a:extLst>
          </p:cNvPr>
          <p:cNvGraphicFramePr/>
          <p:nvPr/>
        </p:nvGraphicFramePr>
        <p:xfrm>
          <a:off x="-209550" y="1373931"/>
          <a:ext cx="11887200"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D9F75EFD-A10B-46AA-9BB5-EC99B6D055A2}"/>
              </a:ext>
            </a:extLst>
          </p:cNvPr>
          <p:cNvSpPr txBox="1"/>
          <p:nvPr/>
        </p:nvSpPr>
        <p:spPr>
          <a:xfrm>
            <a:off x="2886083" y="2178357"/>
            <a:ext cx="6419834" cy="646331"/>
          </a:xfrm>
          <a:prstGeom prst="rect">
            <a:avLst/>
          </a:prstGeom>
          <a:noFill/>
        </p:spPr>
        <p:txBody>
          <a:bodyPr wrap="none" rtlCol="0">
            <a:spAutoFit/>
          </a:bodyPr>
          <a:lstStyle/>
          <a:p>
            <a:r>
              <a:rPr lang="id-ID" sz="3600" b="1" dirty="0"/>
              <a:t>PROSES PENGEMBANGAN TEORI</a:t>
            </a:r>
          </a:p>
        </p:txBody>
      </p:sp>
      <p:pic>
        <p:nvPicPr>
          <p:cNvPr id="3" name="Picture 2" descr="D:\Picture\logo ibi small.gif">
            <a:extLst>
              <a:ext uri="{FF2B5EF4-FFF2-40B4-BE49-F238E27FC236}">
                <a16:creationId xmlns:a16="http://schemas.microsoft.com/office/drawing/2014/main" id="{3927666F-5147-46E0-BCD2-0605A6DDDE9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24198" y="35120"/>
            <a:ext cx="764771"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F74745B-0C0A-4A32-AFA8-4C2ACA4E49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031" y="35120"/>
            <a:ext cx="645355" cy="592954"/>
          </a:xfrm>
          <a:prstGeom prst="rect">
            <a:avLst/>
          </a:prstGeom>
        </p:spPr>
      </p:pic>
    </p:spTree>
    <p:extLst>
      <p:ext uri="{BB962C8B-B14F-4D97-AF65-F5344CB8AC3E}">
        <p14:creationId xmlns:p14="http://schemas.microsoft.com/office/powerpoint/2010/main" val="19597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BC4C7-2F39-4186-A1CC-2AA7F9A6ED34}"/>
              </a:ext>
            </a:extLst>
          </p:cNvPr>
          <p:cNvSpPr>
            <a:spLocks noGrp="1"/>
          </p:cNvSpPr>
          <p:nvPr>
            <p:ph type="title"/>
          </p:nvPr>
        </p:nvSpPr>
        <p:spPr/>
        <p:txBody>
          <a:bodyPr/>
          <a:lstStyle/>
          <a:p>
            <a:r>
              <a:rPr lang="id-ID" b="1" dirty="0"/>
              <a:t>Konsep – Proposisi – Teori </a:t>
            </a:r>
          </a:p>
        </p:txBody>
      </p:sp>
      <p:pic>
        <p:nvPicPr>
          <p:cNvPr id="4" name="Picture 3">
            <a:extLst>
              <a:ext uri="{FF2B5EF4-FFF2-40B4-BE49-F238E27FC236}">
                <a16:creationId xmlns:a16="http://schemas.microsoft.com/office/drawing/2014/main" id="{238797F3-07E6-4E7D-A749-46B54919C9C5}"/>
              </a:ext>
            </a:extLst>
          </p:cNvPr>
          <p:cNvPicPr>
            <a:picLocks noChangeAspect="1"/>
          </p:cNvPicPr>
          <p:nvPr/>
        </p:nvPicPr>
        <p:blipFill>
          <a:blip r:embed="rId2"/>
          <a:stretch>
            <a:fillRect/>
          </a:stretch>
        </p:blipFill>
        <p:spPr>
          <a:xfrm>
            <a:off x="2033516" y="1855609"/>
            <a:ext cx="7001301" cy="4457663"/>
          </a:xfrm>
          <a:prstGeom prst="rect">
            <a:avLst/>
          </a:prstGeom>
        </p:spPr>
      </p:pic>
      <p:pic>
        <p:nvPicPr>
          <p:cNvPr id="3" name="Picture 2" descr="D:\Picture\logo ibi small.gif">
            <a:extLst>
              <a:ext uri="{FF2B5EF4-FFF2-40B4-BE49-F238E27FC236}">
                <a16:creationId xmlns:a16="http://schemas.microsoft.com/office/drawing/2014/main" id="{BD66646D-5176-44E6-AC4E-5C9EB8CA07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4198" y="35120"/>
            <a:ext cx="764771"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7C3CDF5-2242-4707-AEC2-459D33E565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31" y="35120"/>
            <a:ext cx="645355" cy="592954"/>
          </a:xfrm>
          <a:prstGeom prst="rect">
            <a:avLst/>
          </a:prstGeom>
        </p:spPr>
      </p:pic>
    </p:spTree>
    <p:extLst>
      <p:ext uri="{BB962C8B-B14F-4D97-AF65-F5344CB8AC3E}">
        <p14:creationId xmlns:p14="http://schemas.microsoft.com/office/powerpoint/2010/main" val="2752643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0D29-F344-497B-8C0E-80426385B164}"/>
              </a:ext>
            </a:extLst>
          </p:cNvPr>
          <p:cNvSpPr>
            <a:spLocks noGrp="1"/>
          </p:cNvSpPr>
          <p:nvPr>
            <p:ph type="title"/>
          </p:nvPr>
        </p:nvSpPr>
        <p:spPr/>
        <p:txBody>
          <a:bodyPr/>
          <a:lstStyle/>
          <a:p>
            <a:r>
              <a:rPr lang="id-ID" b="1" dirty="0"/>
              <a:t>MENGENAL KONSEP</a:t>
            </a:r>
          </a:p>
        </p:txBody>
      </p:sp>
      <p:sp>
        <p:nvSpPr>
          <p:cNvPr id="3" name="Content Placeholder 2">
            <a:extLst>
              <a:ext uri="{FF2B5EF4-FFF2-40B4-BE49-F238E27FC236}">
                <a16:creationId xmlns:a16="http://schemas.microsoft.com/office/drawing/2014/main" id="{9792D7D3-FCB3-4F22-BD59-B84F6A1C6038}"/>
              </a:ext>
            </a:extLst>
          </p:cNvPr>
          <p:cNvSpPr>
            <a:spLocks noGrp="1"/>
          </p:cNvSpPr>
          <p:nvPr>
            <p:ph idx="1"/>
          </p:nvPr>
        </p:nvSpPr>
        <p:spPr>
          <a:xfrm>
            <a:off x="1097280" y="1845734"/>
            <a:ext cx="10058400" cy="1894993"/>
          </a:xfrm>
        </p:spPr>
        <p:txBody>
          <a:bodyPr/>
          <a:lstStyle/>
          <a:p>
            <a:pPr marL="360363" indent="-360363">
              <a:buFont typeface="Wingdings" panose="05000000000000000000" pitchFamily="2" charset="2"/>
              <a:buChar char="q"/>
            </a:pPr>
            <a:r>
              <a:rPr lang="id-ID" dirty="0"/>
              <a:t>Thesis &amp; Disertasi adalah Produk Akademik Tingkat Tinggi Yang dihasilkan seorang Ilmuwan yang </a:t>
            </a:r>
            <a:r>
              <a:rPr lang="id-ID" i="1" dirty="0"/>
              <a:t>“ Make Contribution to The Body of Knowledge”</a:t>
            </a:r>
          </a:p>
          <a:p>
            <a:pPr marL="360363" indent="-360363">
              <a:buFont typeface="Wingdings" panose="05000000000000000000" pitchFamily="2" charset="2"/>
              <a:buChar char="q"/>
            </a:pPr>
            <a:r>
              <a:rPr lang="id-ID" i="1" dirty="0"/>
              <a:t>How to make Contribution to The Body of Knowledge </a:t>
            </a:r>
            <a:r>
              <a:rPr lang="id-ID" dirty="0">
                <a:sym typeface="Wingdings" panose="05000000000000000000" pitchFamily="2" charset="2"/>
              </a:rPr>
              <a:t> </a:t>
            </a:r>
            <a:r>
              <a:rPr lang="id-ID" b="1" dirty="0">
                <a:sym typeface="Wingdings" panose="05000000000000000000" pitchFamily="2" charset="2"/>
              </a:rPr>
              <a:t>Mengembangkan Konsep Baru</a:t>
            </a:r>
          </a:p>
          <a:p>
            <a:pPr marL="360363" indent="-360363">
              <a:buFont typeface="Wingdings" panose="05000000000000000000" pitchFamily="2" charset="2"/>
              <a:buChar char="q"/>
            </a:pPr>
            <a:r>
              <a:rPr lang="id-ID" b="1" dirty="0">
                <a:sym typeface="Wingdings" panose="05000000000000000000" pitchFamily="2" charset="2"/>
              </a:rPr>
              <a:t>KONSEP adalah UNIT of KNOWLEDGE (Unit Pengetahuan) atau UNIT of MEANING (Unit Pemaknaan)</a:t>
            </a:r>
            <a:endParaRPr lang="id-ID" b="1" dirty="0"/>
          </a:p>
        </p:txBody>
      </p:sp>
      <p:sp>
        <p:nvSpPr>
          <p:cNvPr id="4" name="TextBox 3">
            <a:extLst>
              <a:ext uri="{FF2B5EF4-FFF2-40B4-BE49-F238E27FC236}">
                <a16:creationId xmlns:a16="http://schemas.microsoft.com/office/drawing/2014/main" id="{AFF85384-FEC6-4984-AE2F-04CFFB645166}"/>
              </a:ext>
            </a:extLst>
          </p:cNvPr>
          <p:cNvSpPr txBox="1"/>
          <p:nvPr/>
        </p:nvSpPr>
        <p:spPr>
          <a:xfrm>
            <a:off x="900551" y="3616033"/>
            <a:ext cx="10709558" cy="2542363"/>
          </a:xfrm>
          <a:prstGeom prst="rect">
            <a:avLst/>
          </a:prstGeom>
          <a:noFill/>
        </p:spPr>
        <p:txBody>
          <a:bodyPr wrap="square" rtlCol="0">
            <a:spAutoFit/>
          </a:bodyPr>
          <a:lstStyle/>
          <a:p>
            <a:pPr>
              <a:lnSpc>
                <a:spcPct val="150000"/>
              </a:lnSpc>
            </a:pPr>
            <a:r>
              <a:rPr lang="id-ID" b="1" dirty="0"/>
              <a:t>KERISAUAN AKADEMIK:</a:t>
            </a:r>
          </a:p>
          <a:p>
            <a:pPr marL="342900" indent="-342900">
              <a:lnSpc>
                <a:spcPct val="150000"/>
              </a:lnSpc>
              <a:buAutoNum type="arabicPeriod"/>
            </a:pPr>
            <a:r>
              <a:rPr lang="id-ID" dirty="0"/>
              <a:t>Adanya Plagiasi karya ilmiah – mahasiswa, Magister, Doktor, Dosen, Mahasiswa, dll (ILMUWAN)</a:t>
            </a:r>
          </a:p>
          <a:p>
            <a:pPr marL="342900" indent="-342900">
              <a:lnSpc>
                <a:spcPct val="150000"/>
              </a:lnSpc>
              <a:buAutoNum type="arabicPeriod"/>
            </a:pPr>
            <a:r>
              <a:rPr lang="id-ID" dirty="0"/>
              <a:t>Kurangnya insentif dan inisiatif para banyak ilmuwan untuk menemukan konsep-konsep baru</a:t>
            </a:r>
          </a:p>
          <a:p>
            <a:pPr marL="342900" indent="-342900">
              <a:lnSpc>
                <a:spcPct val="150000"/>
              </a:lnSpc>
              <a:buAutoNum type="arabicPeriod"/>
            </a:pPr>
            <a:r>
              <a:rPr lang="id-ID" dirty="0"/>
              <a:t>Konsep Baru seakan-akan terlalu mewah bagi seorang imuwan</a:t>
            </a:r>
          </a:p>
          <a:p>
            <a:pPr marL="342900" indent="-342900">
              <a:lnSpc>
                <a:spcPct val="150000"/>
              </a:lnSpc>
              <a:buAutoNum type="arabicPeriod"/>
            </a:pPr>
            <a:r>
              <a:rPr lang="id-ID" dirty="0"/>
              <a:t>Bagi pemula: mahasiswa S1, S2, S3...pembimbing terlalu sibuk dan kurang waktu untuk membimbing</a:t>
            </a:r>
          </a:p>
          <a:p>
            <a:pPr marL="342900" indent="-342900">
              <a:lnSpc>
                <a:spcPct val="150000"/>
              </a:lnSpc>
              <a:buAutoNum type="arabicPeriod"/>
            </a:pPr>
            <a:r>
              <a:rPr lang="id-ID" dirty="0"/>
              <a:t>Sangat minimnya orisinalitas konsep dalam tesis, disertasi dan penelitian ilmuwan</a:t>
            </a:r>
          </a:p>
        </p:txBody>
      </p:sp>
      <p:pic>
        <p:nvPicPr>
          <p:cNvPr id="6" name="Picture 5" descr="D:\Picture\logo ibi small.gif">
            <a:extLst>
              <a:ext uri="{FF2B5EF4-FFF2-40B4-BE49-F238E27FC236}">
                <a16:creationId xmlns:a16="http://schemas.microsoft.com/office/drawing/2014/main" id="{A2FBAD16-93C7-4EF2-B7E1-BA6441BA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4198" y="35120"/>
            <a:ext cx="764771"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A83240E-2841-40F0-830B-0E1F0BDE7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1" y="35120"/>
            <a:ext cx="645355" cy="592954"/>
          </a:xfrm>
          <a:prstGeom prst="rect">
            <a:avLst/>
          </a:prstGeom>
        </p:spPr>
      </p:pic>
    </p:spTree>
    <p:extLst>
      <p:ext uri="{BB962C8B-B14F-4D97-AF65-F5344CB8AC3E}">
        <p14:creationId xmlns:p14="http://schemas.microsoft.com/office/powerpoint/2010/main" val="4033845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0D29-F344-497B-8C0E-80426385B164}"/>
              </a:ext>
            </a:extLst>
          </p:cNvPr>
          <p:cNvSpPr>
            <a:spLocks noGrp="1"/>
          </p:cNvSpPr>
          <p:nvPr>
            <p:ph type="title"/>
          </p:nvPr>
        </p:nvSpPr>
        <p:spPr/>
        <p:txBody>
          <a:bodyPr/>
          <a:lstStyle/>
          <a:p>
            <a:r>
              <a:rPr lang="id-ID" b="1" dirty="0"/>
              <a:t>DEFINISI KONSEP</a:t>
            </a:r>
          </a:p>
        </p:txBody>
      </p:sp>
      <p:graphicFrame>
        <p:nvGraphicFramePr>
          <p:cNvPr id="7" name="Diagram 6">
            <a:extLst>
              <a:ext uri="{FF2B5EF4-FFF2-40B4-BE49-F238E27FC236}">
                <a16:creationId xmlns:a16="http://schemas.microsoft.com/office/drawing/2014/main" id="{06FBA65B-ECEE-49C3-AD65-2B3F11180A71}"/>
              </a:ext>
            </a:extLst>
          </p:cNvPr>
          <p:cNvGraphicFramePr/>
          <p:nvPr/>
        </p:nvGraphicFramePr>
        <p:xfrm>
          <a:off x="138545" y="1925782"/>
          <a:ext cx="8163098" cy="4211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DCF4A6FD-6C16-4CB7-8C6E-7161C8749380}"/>
              </a:ext>
            </a:extLst>
          </p:cNvPr>
          <p:cNvSpPr txBox="1"/>
          <p:nvPr/>
        </p:nvSpPr>
        <p:spPr>
          <a:xfrm>
            <a:off x="7786255" y="2092036"/>
            <a:ext cx="3810000" cy="3539430"/>
          </a:xfrm>
          <a:prstGeom prst="rect">
            <a:avLst/>
          </a:prstGeom>
          <a:noFill/>
        </p:spPr>
        <p:txBody>
          <a:bodyPr wrap="square" rtlCol="0">
            <a:spAutoFit/>
          </a:bodyPr>
          <a:lstStyle/>
          <a:p>
            <a:r>
              <a:rPr lang="id-ID" sz="2800" b="1" dirty="0"/>
              <a:t>KONSEP </a:t>
            </a:r>
            <a:r>
              <a:rPr lang="id-ID" sz="2800" dirty="0"/>
              <a:t>merupakan kontruksi konten yang </a:t>
            </a:r>
            <a:r>
              <a:rPr lang="id-ID" sz="2800" b="1" dirty="0"/>
              <a:t>bermakna spesifik</a:t>
            </a:r>
            <a:r>
              <a:rPr lang="id-ID" sz="2800" dirty="0"/>
              <a:t>, disajikan dengan </a:t>
            </a:r>
            <a:r>
              <a:rPr lang="id-ID" sz="2800" b="1" dirty="0"/>
              <a:t>nama yang spesifik</a:t>
            </a:r>
            <a:r>
              <a:rPr lang="id-ID" sz="2800" dirty="0"/>
              <a:t>, dan berpotensi </a:t>
            </a:r>
            <a:r>
              <a:rPr lang="id-ID" sz="2800" b="1" dirty="0"/>
              <a:t>memiliki hubungan tertentu dengan konsep lainnya</a:t>
            </a:r>
          </a:p>
        </p:txBody>
      </p:sp>
      <p:pic>
        <p:nvPicPr>
          <p:cNvPr id="3" name="Picture 2" descr="D:\Picture\logo ibi small.gif">
            <a:extLst>
              <a:ext uri="{FF2B5EF4-FFF2-40B4-BE49-F238E27FC236}">
                <a16:creationId xmlns:a16="http://schemas.microsoft.com/office/drawing/2014/main" id="{8A57C261-F6DC-4405-A458-4E97CB0C550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24198" y="35120"/>
            <a:ext cx="764771"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331B888-A1CF-4386-BD5B-805852A73D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031" y="35120"/>
            <a:ext cx="645355" cy="592954"/>
          </a:xfrm>
          <a:prstGeom prst="rect">
            <a:avLst/>
          </a:prstGeom>
        </p:spPr>
      </p:pic>
    </p:spTree>
    <p:extLst>
      <p:ext uri="{BB962C8B-B14F-4D97-AF65-F5344CB8AC3E}">
        <p14:creationId xmlns:p14="http://schemas.microsoft.com/office/powerpoint/2010/main" val="339866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0D29-F344-497B-8C0E-80426385B164}"/>
              </a:ext>
            </a:extLst>
          </p:cNvPr>
          <p:cNvSpPr>
            <a:spLocks noGrp="1"/>
          </p:cNvSpPr>
          <p:nvPr>
            <p:ph type="title"/>
          </p:nvPr>
        </p:nvSpPr>
        <p:spPr/>
        <p:txBody>
          <a:bodyPr/>
          <a:lstStyle/>
          <a:p>
            <a:r>
              <a:rPr lang="id-ID" b="1" dirty="0"/>
              <a:t>DEFINISI KONSEP BARU</a:t>
            </a:r>
          </a:p>
        </p:txBody>
      </p:sp>
      <p:graphicFrame>
        <p:nvGraphicFramePr>
          <p:cNvPr id="7" name="Diagram 6">
            <a:extLst>
              <a:ext uri="{FF2B5EF4-FFF2-40B4-BE49-F238E27FC236}">
                <a16:creationId xmlns:a16="http://schemas.microsoft.com/office/drawing/2014/main" id="{06FBA65B-ECEE-49C3-AD65-2B3F11180A71}"/>
              </a:ext>
            </a:extLst>
          </p:cNvPr>
          <p:cNvGraphicFramePr/>
          <p:nvPr/>
        </p:nvGraphicFramePr>
        <p:xfrm>
          <a:off x="138545" y="1925782"/>
          <a:ext cx="8163098" cy="4211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DCF4A6FD-6C16-4CB7-8C6E-7161C8749380}"/>
              </a:ext>
            </a:extLst>
          </p:cNvPr>
          <p:cNvSpPr txBox="1"/>
          <p:nvPr/>
        </p:nvSpPr>
        <p:spPr>
          <a:xfrm>
            <a:off x="7744691" y="1925782"/>
            <a:ext cx="3782291" cy="4093428"/>
          </a:xfrm>
          <a:prstGeom prst="rect">
            <a:avLst/>
          </a:prstGeom>
          <a:noFill/>
        </p:spPr>
        <p:txBody>
          <a:bodyPr wrap="square" rtlCol="0">
            <a:spAutoFit/>
          </a:bodyPr>
          <a:lstStyle/>
          <a:p>
            <a:r>
              <a:rPr lang="id-ID" sz="2600" b="1" dirty="0"/>
              <a:t>KONSEP BARU </a:t>
            </a:r>
            <a:r>
              <a:rPr lang="id-ID" sz="2600" dirty="0"/>
              <a:t>terdiri dari serangkaian konten yang memiliki </a:t>
            </a:r>
            <a:r>
              <a:rPr lang="id-ID" sz="2600" b="1" dirty="0"/>
              <a:t>makna spesifik yang baru </a:t>
            </a:r>
            <a:r>
              <a:rPr lang="id-ID" sz="2600" dirty="0"/>
              <a:t>dibandingkan konsep lain, sehingga bisa memiliki </a:t>
            </a:r>
            <a:r>
              <a:rPr lang="id-ID" sz="2600" b="1" dirty="0"/>
              <a:t>nama baru </a:t>
            </a:r>
            <a:r>
              <a:rPr lang="id-ID" sz="2600" dirty="0"/>
              <a:t>dan berpotensi melahirkan </a:t>
            </a:r>
            <a:r>
              <a:rPr lang="id-ID" sz="2600" b="1" dirty="0"/>
              <a:t>hubungan dan pengaruh yang baru terhadap konsep-konsep lainnya</a:t>
            </a:r>
          </a:p>
        </p:txBody>
      </p:sp>
      <p:pic>
        <p:nvPicPr>
          <p:cNvPr id="3" name="Picture 2" descr="D:\Picture\logo ibi small.gif">
            <a:extLst>
              <a:ext uri="{FF2B5EF4-FFF2-40B4-BE49-F238E27FC236}">
                <a16:creationId xmlns:a16="http://schemas.microsoft.com/office/drawing/2014/main" id="{A15DA60B-7858-4DD6-9C14-CE876BA663B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24198" y="35120"/>
            <a:ext cx="764771"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6D1AAB3-9AFF-4B9E-8A9C-FDA006DD03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031" y="35120"/>
            <a:ext cx="645355" cy="592954"/>
          </a:xfrm>
          <a:prstGeom prst="rect">
            <a:avLst/>
          </a:prstGeom>
        </p:spPr>
      </p:pic>
    </p:spTree>
    <p:extLst>
      <p:ext uri="{BB962C8B-B14F-4D97-AF65-F5344CB8AC3E}">
        <p14:creationId xmlns:p14="http://schemas.microsoft.com/office/powerpoint/2010/main" val="167605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2C8F-457E-4DA1-B0A7-D7FACB8FBC94}"/>
              </a:ext>
            </a:extLst>
          </p:cNvPr>
          <p:cNvSpPr>
            <a:spLocks noGrp="1"/>
          </p:cNvSpPr>
          <p:nvPr>
            <p:ph type="title"/>
          </p:nvPr>
        </p:nvSpPr>
        <p:spPr/>
        <p:txBody>
          <a:bodyPr/>
          <a:lstStyle/>
          <a:p>
            <a:r>
              <a:rPr lang="id-ID" b="1" dirty="0"/>
              <a:t>Contoh Konsep Lama</a:t>
            </a:r>
          </a:p>
        </p:txBody>
      </p:sp>
      <p:graphicFrame>
        <p:nvGraphicFramePr>
          <p:cNvPr id="4" name="Diagram 3">
            <a:extLst>
              <a:ext uri="{FF2B5EF4-FFF2-40B4-BE49-F238E27FC236}">
                <a16:creationId xmlns:a16="http://schemas.microsoft.com/office/drawing/2014/main" id="{8E3F68D3-13C6-455B-89BB-85A44B778B8A}"/>
              </a:ext>
            </a:extLst>
          </p:cNvPr>
          <p:cNvGraphicFramePr/>
          <p:nvPr/>
        </p:nvGraphicFramePr>
        <p:xfrm>
          <a:off x="535709" y="1011981"/>
          <a:ext cx="5560291" cy="3589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463B9EE7-1875-4259-AE72-0CC8B0E70C1E}"/>
              </a:ext>
            </a:extLst>
          </p:cNvPr>
          <p:cNvGraphicFramePr/>
          <p:nvPr/>
        </p:nvGraphicFramePr>
        <p:xfrm>
          <a:off x="438727" y="4181903"/>
          <a:ext cx="5352473" cy="14507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a:extLst>
              <a:ext uri="{FF2B5EF4-FFF2-40B4-BE49-F238E27FC236}">
                <a16:creationId xmlns:a16="http://schemas.microsoft.com/office/drawing/2014/main" id="{4DBABC06-5CBF-450D-82F5-EC7931B1F497}"/>
              </a:ext>
            </a:extLst>
          </p:cNvPr>
          <p:cNvSpPr txBox="1"/>
          <p:nvPr/>
        </p:nvSpPr>
        <p:spPr>
          <a:xfrm>
            <a:off x="318655" y="3486889"/>
            <a:ext cx="5560291" cy="646331"/>
          </a:xfrm>
          <a:prstGeom prst="rect">
            <a:avLst/>
          </a:prstGeom>
          <a:noFill/>
        </p:spPr>
        <p:txBody>
          <a:bodyPr wrap="square" rtlCol="0">
            <a:spAutoFit/>
          </a:bodyPr>
          <a:lstStyle/>
          <a:p>
            <a:r>
              <a:rPr lang="id-ID" b="1" dirty="0"/>
              <a:t>Bukan hipotesis akan tetapi sebuah pengetahuan yang sudah diterima umum</a:t>
            </a:r>
          </a:p>
        </p:txBody>
      </p:sp>
      <p:sp>
        <p:nvSpPr>
          <p:cNvPr id="8" name="TextBox 7">
            <a:extLst>
              <a:ext uri="{FF2B5EF4-FFF2-40B4-BE49-F238E27FC236}">
                <a16:creationId xmlns:a16="http://schemas.microsoft.com/office/drawing/2014/main" id="{C62BC70E-1B5B-4D7E-9588-7D0495DA0F51}"/>
              </a:ext>
            </a:extLst>
          </p:cNvPr>
          <p:cNvSpPr txBox="1"/>
          <p:nvPr/>
        </p:nvSpPr>
        <p:spPr>
          <a:xfrm>
            <a:off x="318655" y="5632660"/>
            <a:ext cx="5560291" cy="646331"/>
          </a:xfrm>
          <a:prstGeom prst="rect">
            <a:avLst/>
          </a:prstGeom>
          <a:noFill/>
        </p:spPr>
        <p:txBody>
          <a:bodyPr wrap="square" rtlCol="0">
            <a:spAutoFit/>
          </a:bodyPr>
          <a:lstStyle/>
          <a:p>
            <a:r>
              <a:rPr lang="id-ID" b="1" dirty="0"/>
              <a:t>Bukan hipotesis akan tetapi sebuah pengetahuan yang sudah diterima umum</a:t>
            </a:r>
          </a:p>
        </p:txBody>
      </p:sp>
      <p:sp>
        <p:nvSpPr>
          <p:cNvPr id="9" name="TextBox 8">
            <a:extLst>
              <a:ext uri="{FF2B5EF4-FFF2-40B4-BE49-F238E27FC236}">
                <a16:creationId xmlns:a16="http://schemas.microsoft.com/office/drawing/2014/main" id="{297DDCD8-7CE2-4292-8E55-233C749F34DC}"/>
              </a:ext>
            </a:extLst>
          </p:cNvPr>
          <p:cNvSpPr txBox="1"/>
          <p:nvPr/>
        </p:nvSpPr>
        <p:spPr>
          <a:xfrm>
            <a:off x="6705600" y="1690253"/>
            <a:ext cx="5047673" cy="3970318"/>
          </a:xfrm>
          <a:prstGeom prst="rect">
            <a:avLst/>
          </a:prstGeom>
          <a:noFill/>
        </p:spPr>
        <p:txBody>
          <a:bodyPr wrap="square" rtlCol="0">
            <a:spAutoFit/>
          </a:bodyPr>
          <a:lstStyle/>
          <a:p>
            <a:r>
              <a:rPr lang="id-ID" dirty="0"/>
              <a:t>Hyphothesis:</a:t>
            </a:r>
          </a:p>
          <a:p>
            <a:r>
              <a:rPr lang="id-ID" dirty="0"/>
              <a:t>Hypho	= Lemah</a:t>
            </a:r>
          </a:p>
          <a:p>
            <a:r>
              <a:rPr lang="id-ID" dirty="0"/>
              <a:t>Thesa	=  Konsep/Pemikiran/Pandangan</a:t>
            </a:r>
          </a:p>
          <a:p>
            <a:r>
              <a:rPr lang="id-ID" dirty="0"/>
              <a:t>Thesa yang Hipo = Thesa yang lemah dan membutuhkan pembuktian</a:t>
            </a:r>
          </a:p>
          <a:p>
            <a:endParaRPr lang="id-ID" dirty="0"/>
          </a:p>
          <a:p>
            <a:r>
              <a:rPr lang="id-ID" dirty="0"/>
              <a:t>Mutu Pelayanan, kepuasan pelanggan dengan hubungannya dengan loyalitas pelanggan </a:t>
            </a:r>
            <a:r>
              <a:rPr lang="id-ID" b="1" dirty="0"/>
              <a:t>bukan lagi Hypothesis (thesa yang lemah dan memerlukan pembuktian) akan tetapi thesa yang mapan</a:t>
            </a:r>
          </a:p>
          <a:p>
            <a:endParaRPr lang="id-ID" b="1" dirty="0"/>
          </a:p>
          <a:p>
            <a:r>
              <a:rPr lang="id-ID" dirty="0"/>
              <a:t>Marketing Mix terhadap Kinerja Penjualan juga bukan lagi </a:t>
            </a:r>
            <a:r>
              <a:rPr lang="id-ID" b="1" dirty="0"/>
              <a:t>Hyphothesis akan tetapi merupakan thesa yang mapan</a:t>
            </a:r>
          </a:p>
        </p:txBody>
      </p:sp>
      <p:sp>
        <p:nvSpPr>
          <p:cNvPr id="10" name="TextBox 9">
            <a:extLst>
              <a:ext uri="{FF2B5EF4-FFF2-40B4-BE49-F238E27FC236}">
                <a16:creationId xmlns:a16="http://schemas.microsoft.com/office/drawing/2014/main" id="{EAA02700-0BCF-4535-8ADD-DC43F22583DA}"/>
              </a:ext>
            </a:extLst>
          </p:cNvPr>
          <p:cNvSpPr txBox="1"/>
          <p:nvPr/>
        </p:nvSpPr>
        <p:spPr>
          <a:xfrm>
            <a:off x="6248400" y="5701935"/>
            <a:ext cx="5818909" cy="646331"/>
          </a:xfrm>
          <a:prstGeom prst="rect">
            <a:avLst/>
          </a:prstGeom>
          <a:noFill/>
        </p:spPr>
        <p:txBody>
          <a:bodyPr wrap="square" rtlCol="0">
            <a:spAutoFit/>
          </a:bodyPr>
          <a:lstStyle/>
          <a:p>
            <a:pPr algn="ctr"/>
            <a:r>
              <a:rPr lang="id-ID" b="1" dirty="0"/>
              <a:t>KEDUA KONSEP TERSEBUT BUKAN UNIT OF KNOWLEDGE YANG BARU</a:t>
            </a:r>
          </a:p>
        </p:txBody>
      </p:sp>
      <p:pic>
        <p:nvPicPr>
          <p:cNvPr id="3" name="Picture 2" descr="D:\Picture\logo ibi small.gif">
            <a:extLst>
              <a:ext uri="{FF2B5EF4-FFF2-40B4-BE49-F238E27FC236}">
                <a16:creationId xmlns:a16="http://schemas.microsoft.com/office/drawing/2014/main" id="{A3A996FE-C8C0-4C42-8C42-AFC604AB9B0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324198" y="35120"/>
            <a:ext cx="764771"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7752447-20BC-4581-9873-A3CA4AF6615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031" y="35120"/>
            <a:ext cx="645355" cy="592954"/>
          </a:xfrm>
          <a:prstGeom prst="rect">
            <a:avLst/>
          </a:prstGeom>
        </p:spPr>
      </p:pic>
    </p:spTree>
    <p:extLst>
      <p:ext uri="{BB962C8B-B14F-4D97-AF65-F5344CB8AC3E}">
        <p14:creationId xmlns:p14="http://schemas.microsoft.com/office/powerpoint/2010/main" val="393548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E6F9-B396-4972-BD07-F40824743715}"/>
              </a:ext>
            </a:extLst>
          </p:cNvPr>
          <p:cNvSpPr>
            <a:spLocks noGrp="1"/>
          </p:cNvSpPr>
          <p:nvPr>
            <p:ph type="title"/>
          </p:nvPr>
        </p:nvSpPr>
        <p:spPr/>
        <p:txBody>
          <a:bodyPr/>
          <a:lstStyle/>
          <a:p>
            <a:r>
              <a:rPr lang="id-ID" b="1" dirty="0"/>
              <a:t>Penelitian Untuk Mencari Konsep Baru</a:t>
            </a:r>
          </a:p>
        </p:txBody>
      </p:sp>
      <p:pic>
        <p:nvPicPr>
          <p:cNvPr id="4" name="Picture 3">
            <a:extLst>
              <a:ext uri="{FF2B5EF4-FFF2-40B4-BE49-F238E27FC236}">
                <a16:creationId xmlns:a16="http://schemas.microsoft.com/office/drawing/2014/main" id="{470582A1-EA83-4520-AE3F-DA2AD1750640}"/>
              </a:ext>
            </a:extLst>
          </p:cNvPr>
          <p:cNvPicPr>
            <a:picLocks noChangeAspect="1"/>
          </p:cNvPicPr>
          <p:nvPr/>
        </p:nvPicPr>
        <p:blipFill>
          <a:blip r:embed="rId2"/>
          <a:stretch>
            <a:fillRect/>
          </a:stretch>
        </p:blipFill>
        <p:spPr>
          <a:xfrm>
            <a:off x="2341418" y="2105890"/>
            <a:ext cx="7412182" cy="4104729"/>
          </a:xfrm>
          <a:prstGeom prst="rect">
            <a:avLst/>
          </a:prstGeom>
        </p:spPr>
      </p:pic>
      <p:pic>
        <p:nvPicPr>
          <p:cNvPr id="3" name="Picture 2" descr="D:\Picture\logo ibi small.gif">
            <a:extLst>
              <a:ext uri="{FF2B5EF4-FFF2-40B4-BE49-F238E27FC236}">
                <a16:creationId xmlns:a16="http://schemas.microsoft.com/office/drawing/2014/main" id="{D56B4773-8CA0-4980-9FA6-281565C3E4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4198" y="35120"/>
            <a:ext cx="764771"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2B43A21A-6932-4196-9A4F-E43DF292D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31" y="35120"/>
            <a:ext cx="645355" cy="592954"/>
          </a:xfrm>
          <a:prstGeom prst="rect">
            <a:avLst/>
          </a:prstGeom>
        </p:spPr>
      </p:pic>
    </p:spTree>
    <p:extLst>
      <p:ext uri="{BB962C8B-B14F-4D97-AF65-F5344CB8AC3E}">
        <p14:creationId xmlns:p14="http://schemas.microsoft.com/office/powerpoint/2010/main" val="230392468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Override1.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2854</TotalTime>
  <Words>1347</Words>
  <Application>Microsoft Office PowerPoint</Application>
  <PresentationFormat>Widescreen</PresentationFormat>
  <Paragraphs>139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Adobe Gothic Std B</vt:lpstr>
      <vt:lpstr>Calibri</vt:lpstr>
      <vt:lpstr>Calibri Light</vt:lpstr>
      <vt:lpstr>Wingdings</vt:lpstr>
      <vt:lpstr>Retrospect</vt:lpstr>
      <vt:lpstr>Pengembangan Model</vt:lpstr>
      <vt:lpstr>Pengembangan Teori</vt:lpstr>
      <vt:lpstr>Pengembangan Teori</vt:lpstr>
      <vt:lpstr>Konsep – Proposisi – Teori </vt:lpstr>
      <vt:lpstr>MENGENAL KONSEP</vt:lpstr>
      <vt:lpstr>DEFINISI KONSEP</vt:lpstr>
      <vt:lpstr>DEFINISI KONSEP BARU</vt:lpstr>
      <vt:lpstr>Contoh Konsep Lama</vt:lpstr>
      <vt:lpstr>Penelitian Untuk Mencari Konsep Baru</vt:lpstr>
      <vt:lpstr>Definisi Proposisi</vt:lpstr>
      <vt:lpstr>Contoh2 Proposisi Lainnya</vt:lpstr>
      <vt:lpstr>Contoh2 Proposisi Lainnya</vt:lpstr>
      <vt:lpstr>Kontribusi Teori, Proposisi dan Hipotesis</vt:lpstr>
      <vt:lpstr>Definisi Model</vt:lpstr>
      <vt:lpstr>Langkah-Langkah Mengembangkan Model</vt:lpstr>
      <vt:lpstr>Model Menurut Bidang Fungsional</vt:lpstr>
      <vt:lpstr>Model Menurut Bidang Fungsional</vt:lpstr>
      <vt:lpstr>Pola Pengembangan Model: Berdasarkan Konten Dasar</vt:lpstr>
      <vt:lpstr> Pilihan Bidang Riset di Manajemen Pemasaran</vt:lpstr>
      <vt:lpstr>Yang manakah Model Penelitian Pemasaran?</vt:lpstr>
      <vt:lpstr>PowerPoint Presentation</vt:lpstr>
      <vt:lpstr>Elemen Pengembangan Model</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Hakikat dan Metodologi Penelitian</dc:title>
  <dc:creator>Admin</dc:creator>
  <cp:lastModifiedBy>Trufi_Murdiani</cp:lastModifiedBy>
  <cp:revision>210</cp:revision>
  <dcterms:created xsi:type="dcterms:W3CDTF">2018-04-28T07:05:16Z</dcterms:created>
  <dcterms:modified xsi:type="dcterms:W3CDTF">2024-03-21T21:25:45Z</dcterms:modified>
</cp:coreProperties>
</file>