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331" r:id="rId3"/>
    <p:sldId id="374" r:id="rId4"/>
    <p:sldId id="358" r:id="rId5"/>
    <p:sldId id="365" r:id="rId6"/>
    <p:sldId id="399" r:id="rId7"/>
    <p:sldId id="367" r:id="rId8"/>
    <p:sldId id="388" r:id="rId9"/>
    <p:sldId id="389" r:id="rId10"/>
    <p:sldId id="392" r:id="rId11"/>
    <p:sldId id="391" r:id="rId12"/>
    <p:sldId id="393" r:id="rId13"/>
    <p:sldId id="394" r:id="rId14"/>
    <p:sldId id="395" r:id="rId15"/>
    <p:sldId id="396" r:id="rId16"/>
    <p:sldId id="397" r:id="rId17"/>
    <p:sldId id="398" r:id="rId18"/>
    <p:sldId id="390" r:id="rId19"/>
    <p:sldId id="400" r:id="rId20"/>
    <p:sldId id="401" r:id="rId21"/>
    <p:sldId id="402" r:id="rId22"/>
    <p:sldId id="403" r:id="rId23"/>
    <p:sldId id="404" r:id="rId24"/>
    <p:sldId id="405" r:id="rId25"/>
    <p:sldId id="406" r:id="rId26"/>
    <p:sldId id="407" r:id="rId27"/>
    <p:sldId id="408" r:id="rId28"/>
    <p:sldId id="300" r:id="rId29"/>
  </p:sldIdLst>
  <p:sldSz cx="9144000" cy="6858000" type="screen4x3"/>
  <p:notesSz cx="7045325" cy="9345613"/>
  <p:custDataLst>
    <p:tags r:id="rId3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580" autoAdjust="0"/>
  </p:normalViewPr>
  <p:slideViewPr>
    <p:cSldViewPr>
      <p:cViewPr varScale="1">
        <p:scale>
          <a:sx n="53" d="100"/>
          <a:sy n="53" d="100"/>
        </p:scale>
        <p:origin x="44" y="2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gs" Target="tags/tag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C6BBCE-9C4F-4F72-BEF6-8E1AF9CC33F4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F127D392-89BC-4885-9A94-321577C2D3E7}">
      <dgm:prSet phldrT="[Text]" custT="1"/>
      <dgm:spPr/>
      <dgm:t>
        <a:bodyPr/>
        <a:lstStyle/>
        <a:p>
          <a:r>
            <a:rPr lang="en-US" sz="1600" b="1" dirty="0" err="1">
              <a:latin typeface="Cambria" panose="02040503050406030204" pitchFamily="18" charset="0"/>
              <a:ea typeface="Cambria" panose="02040503050406030204" pitchFamily="18" charset="0"/>
            </a:rPr>
            <a:t>Sengketa</a:t>
          </a:r>
          <a:r>
            <a:rPr lang="en-US" sz="16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b="1" dirty="0" err="1">
              <a:latin typeface="Cambria" panose="02040503050406030204" pitchFamily="18" charset="0"/>
              <a:ea typeface="Cambria" panose="02040503050406030204" pitchFamily="18" charset="0"/>
            </a:rPr>
            <a:t>Politik</a:t>
          </a:r>
          <a:r>
            <a:rPr lang="en-US" sz="1600" b="1" dirty="0">
              <a:latin typeface="Cambria" panose="02040503050406030204" pitchFamily="18" charset="0"/>
              <a:ea typeface="Cambria" panose="02040503050406030204" pitchFamily="18" charset="0"/>
            </a:rPr>
            <a:t>: </a:t>
          </a:r>
          <a:r>
            <a:rPr lang="en-US" sz="16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Perselisihan</a:t>
          </a:r>
          <a:r>
            <a:rPr lang="en-US" sz="16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 </a:t>
          </a:r>
          <a:r>
            <a:rPr lang="en-US" sz="16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terkait</a:t>
          </a:r>
          <a:r>
            <a:rPr lang="en-US" sz="16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 </a:t>
          </a:r>
          <a:r>
            <a:rPr lang="en-US" sz="16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dengan</a:t>
          </a:r>
          <a:r>
            <a:rPr lang="en-US" sz="16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 </a:t>
          </a:r>
          <a:r>
            <a:rPr lang="en-US" sz="16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ideologi</a:t>
          </a:r>
          <a:r>
            <a:rPr lang="en-US" sz="16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, </a:t>
          </a:r>
          <a:r>
            <a:rPr lang="en-US" sz="16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sistem</a:t>
          </a:r>
          <a:r>
            <a:rPr lang="en-US" sz="16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 </a:t>
          </a:r>
          <a:r>
            <a:rPr lang="en-US" sz="16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pemerintahan</a:t>
          </a:r>
          <a:r>
            <a:rPr lang="en-US" sz="16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, </a:t>
          </a:r>
          <a:r>
            <a:rPr lang="en-US" sz="16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atau</a:t>
          </a:r>
          <a:r>
            <a:rPr lang="en-US" sz="16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 </a:t>
          </a:r>
          <a:r>
            <a:rPr lang="en-US" sz="16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kebijakan</a:t>
          </a:r>
          <a:r>
            <a:rPr lang="en-US" sz="16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.</a:t>
          </a:r>
          <a:endParaRPr lang="en-ID" sz="1600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DEF1CF7C-E6A2-4ABC-8CC8-A3119E68D458}" type="parTrans" cxnId="{7BC52FCF-038A-4442-8BB3-69E0C2565B6D}">
      <dgm:prSet/>
      <dgm:spPr/>
      <dgm:t>
        <a:bodyPr/>
        <a:lstStyle/>
        <a:p>
          <a:endParaRPr lang="en-ID" sz="16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492294A-85CC-4212-BB85-BEC0797ACA1C}" type="sibTrans" cxnId="{7BC52FCF-038A-4442-8BB3-69E0C2565B6D}">
      <dgm:prSet/>
      <dgm:spPr/>
      <dgm:t>
        <a:bodyPr/>
        <a:lstStyle/>
        <a:p>
          <a:endParaRPr lang="en-ID" sz="16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A32185F5-E214-449D-8909-807366D183E4}">
      <dgm:prSet phldrT="[Text]" custT="1"/>
      <dgm:spPr/>
      <dgm:t>
        <a:bodyPr/>
        <a:lstStyle/>
        <a:p>
          <a:r>
            <a:rPr lang="en-US" sz="1600" b="1" dirty="0" err="1">
              <a:latin typeface="Cambria" panose="02040503050406030204" pitchFamily="18" charset="0"/>
              <a:ea typeface="Cambria" panose="02040503050406030204" pitchFamily="18" charset="0"/>
            </a:rPr>
            <a:t>Sengketa</a:t>
          </a:r>
          <a:r>
            <a:rPr lang="en-US" sz="1600" b="1" dirty="0">
              <a:latin typeface="Cambria" panose="02040503050406030204" pitchFamily="18" charset="0"/>
              <a:ea typeface="Cambria" panose="02040503050406030204" pitchFamily="18" charset="0"/>
            </a:rPr>
            <a:t> Ekonomi: </a:t>
          </a:r>
          <a:r>
            <a:rPr lang="en-US" sz="16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Perselisihan</a:t>
          </a:r>
          <a:r>
            <a:rPr lang="en-US" sz="16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 </a:t>
          </a:r>
          <a:r>
            <a:rPr lang="en-US" sz="16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terkait</a:t>
          </a:r>
          <a:r>
            <a:rPr lang="en-US" sz="16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 </a:t>
          </a:r>
          <a:r>
            <a:rPr lang="en-US" sz="16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dengan</a:t>
          </a:r>
          <a:r>
            <a:rPr lang="en-US" sz="16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 </a:t>
          </a:r>
          <a:r>
            <a:rPr lang="en-US" sz="16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perdagangan</a:t>
          </a:r>
          <a:r>
            <a:rPr lang="en-US" sz="16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, </a:t>
          </a:r>
          <a:r>
            <a:rPr lang="en-US" sz="16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investasi</a:t>
          </a:r>
          <a:r>
            <a:rPr lang="en-US" sz="16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, </a:t>
          </a:r>
          <a:r>
            <a:rPr lang="en-US" sz="16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atau</a:t>
          </a:r>
          <a:r>
            <a:rPr lang="en-US" sz="16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 </a:t>
          </a:r>
          <a:r>
            <a:rPr lang="en-US" sz="16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hutang</a:t>
          </a:r>
          <a:r>
            <a:rPr lang="en-US" sz="16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.</a:t>
          </a:r>
          <a:endParaRPr lang="en-ID" sz="1600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4FDE906-E41A-45F4-98DE-8D9C88782635}" type="parTrans" cxnId="{D8D954BC-F658-4829-8069-7DB08B6B3F23}">
      <dgm:prSet/>
      <dgm:spPr/>
      <dgm:t>
        <a:bodyPr/>
        <a:lstStyle/>
        <a:p>
          <a:endParaRPr lang="en-ID" sz="16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91C99150-0B05-409A-A46B-E6C7F4467CB9}" type="sibTrans" cxnId="{D8D954BC-F658-4829-8069-7DB08B6B3F23}">
      <dgm:prSet/>
      <dgm:spPr/>
      <dgm:t>
        <a:bodyPr/>
        <a:lstStyle/>
        <a:p>
          <a:endParaRPr lang="en-ID" sz="16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D72C7AAA-E2E7-41C7-B0B4-CC710168380D}">
      <dgm:prSet phldrT="[Text]" custT="1"/>
      <dgm:spPr/>
      <dgm:t>
        <a:bodyPr/>
        <a:lstStyle/>
        <a:p>
          <a:r>
            <a:rPr lang="en-US" sz="1600" b="1" dirty="0" err="1">
              <a:latin typeface="Cambria" panose="02040503050406030204" pitchFamily="18" charset="0"/>
              <a:ea typeface="Cambria" panose="02040503050406030204" pitchFamily="18" charset="0"/>
            </a:rPr>
            <a:t>Sengketa</a:t>
          </a:r>
          <a:r>
            <a:rPr lang="en-US" sz="16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b="1" dirty="0" err="1">
              <a:latin typeface="Cambria" panose="02040503050406030204" pitchFamily="18" charset="0"/>
              <a:ea typeface="Cambria" panose="02040503050406030204" pitchFamily="18" charset="0"/>
            </a:rPr>
            <a:t>Militer</a:t>
          </a:r>
          <a:r>
            <a:rPr lang="en-US" sz="1600" b="1" dirty="0">
              <a:latin typeface="Cambria" panose="02040503050406030204" pitchFamily="18" charset="0"/>
              <a:ea typeface="Cambria" panose="02040503050406030204" pitchFamily="18" charset="0"/>
            </a:rPr>
            <a:t>: </a:t>
          </a:r>
          <a:r>
            <a:rPr lang="en-US" sz="16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Perselisihan</a:t>
          </a:r>
          <a:r>
            <a:rPr lang="en-US" sz="16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 </a:t>
          </a:r>
          <a:r>
            <a:rPr lang="en-US" sz="16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terkait</a:t>
          </a:r>
          <a:r>
            <a:rPr lang="en-US" sz="16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 </a:t>
          </a:r>
          <a:r>
            <a:rPr lang="en-US" sz="16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dengan</a:t>
          </a:r>
          <a:r>
            <a:rPr lang="en-US" sz="16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 </a:t>
          </a:r>
          <a:r>
            <a:rPr lang="en-US" sz="16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penggunaan</a:t>
          </a:r>
          <a:r>
            <a:rPr lang="en-US" sz="16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 </a:t>
          </a:r>
          <a:r>
            <a:rPr lang="en-US" sz="16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kekuatan</a:t>
          </a:r>
          <a:r>
            <a:rPr lang="en-US" sz="16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 </a:t>
          </a:r>
          <a:r>
            <a:rPr lang="en-US" sz="16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militer</a:t>
          </a:r>
          <a:r>
            <a:rPr lang="en-US" sz="16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.</a:t>
          </a:r>
          <a:endParaRPr lang="en-ID" sz="1600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D08092D-5740-46CC-B67E-B3CA4B98F68C}" type="parTrans" cxnId="{1C2291F2-80A7-493A-BCD9-7B7FDB2F5652}">
      <dgm:prSet/>
      <dgm:spPr/>
      <dgm:t>
        <a:bodyPr/>
        <a:lstStyle/>
        <a:p>
          <a:endParaRPr lang="en-ID" sz="16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003603F-34E4-492B-A8C0-A074032E110C}" type="sibTrans" cxnId="{1C2291F2-80A7-493A-BCD9-7B7FDB2F5652}">
      <dgm:prSet/>
      <dgm:spPr/>
      <dgm:t>
        <a:bodyPr/>
        <a:lstStyle/>
        <a:p>
          <a:endParaRPr lang="en-ID" sz="16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FC08EAB-8D45-4584-B186-7FC43B05472C}">
      <dgm:prSet custT="1"/>
      <dgm:spPr/>
      <dgm:t>
        <a:bodyPr/>
        <a:lstStyle/>
        <a:p>
          <a:r>
            <a:rPr lang="en-US" sz="1600" b="1" dirty="0" err="1">
              <a:latin typeface="Cambria" panose="02040503050406030204" pitchFamily="18" charset="0"/>
              <a:ea typeface="Cambria" panose="02040503050406030204" pitchFamily="18" charset="0"/>
            </a:rPr>
            <a:t>Sengketa</a:t>
          </a:r>
          <a:r>
            <a:rPr lang="en-US" sz="16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b="1" dirty="0" err="1">
              <a:latin typeface="Cambria" panose="02040503050406030204" pitchFamily="18" charset="0"/>
              <a:ea typeface="Cambria" panose="02040503050406030204" pitchFamily="18" charset="0"/>
            </a:rPr>
            <a:t>Perbatasan</a:t>
          </a:r>
          <a:r>
            <a:rPr lang="en-US" sz="1600" b="1" dirty="0">
              <a:latin typeface="Cambria" panose="02040503050406030204" pitchFamily="18" charset="0"/>
              <a:ea typeface="Cambria" panose="02040503050406030204" pitchFamily="18" charset="0"/>
            </a:rPr>
            <a:t>: </a:t>
          </a:r>
          <a:r>
            <a:rPr lang="en-US" sz="16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Perselisihan</a:t>
          </a:r>
          <a:r>
            <a:rPr lang="en-US" sz="16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 </a:t>
          </a:r>
          <a:r>
            <a:rPr lang="en-US" sz="16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terkait</a:t>
          </a:r>
          <a:r>
            <a:rPr lang="en-US" sz="16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 </a:t>
          </a:r>
          <a:r>
            <a:rPr lang="en-US" sz="16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dengan</a:t>
          </a:r>
          <a:r>
            <a:rPr lang="en-US" sz="16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 </a:t>
          </a:r>
          <a:r>
            <a:rPr lang="en-US" sz="16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batas</a:t>
          </a:r>
          <a:r>
            <a:rPr lang="en-US" sz="16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 wilayah negara.</a:t>
          </a:r>
          <a:endParaRPr lang="en-ID" sz="1600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2FC45F8-087C-43E9-9304-9C5B27DC23EA}" type="parTrans" cxnId="{1602D510-1B27-464A-9B7A-C234E33EA53C}">
      <dgm:prSet/>
      <dgm:spPr/>
      <dgm:t>
        <a:bodyPr/>
        <a:lstStyle/>
        <a:p>
          <a:endParaRPr lang="en-ID" sz="16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AC37CEE5-43BB-4379-ADEC-C8CFF852421E}" type="sibTrans" cxnId="{1602D510-1B27-464A-9B7A-C234E33EA53C}">
      <dgm:prSet/>
      <dgm:spPr/>
      <dgm:t>
        <a:bodyPr/>
        <a:lstStyle/>
        <a:p>
          <a:endParaRPr lang="en-ID" sz="16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62BAEB20-B4DC-4485-846F-279F31877F20}">
      <dgm:prSet custT="1"/>
      <dgm:spPr/>
      <dgm:t>
        <a:bodyPr/>
        <a:lstStyle/>
        <a:p>
          <a:r>
            <a:rPr lang="en-US" sz="1600" b="1" dirty="0" err="1">
              <a:latin typeface="Cambria" panose="02040503050406030204" pitchFamily="18" charset="0"/>
              <a:ea typeface="Cambria" panose="02040503050406030204" pitchFamily="18" charset="0"/>
            </a:rPr>
            <a:t>Sengketa</a:t>
          </a:r>
          <a:r>
            <a:rPr lang="en-US" sz="16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b="1" dirty="0" err="1">
              <a:latin typeface="Cambria" panose="02040503050406030204" pitchFamily="18" charset="0"/>
              <a:ea typeface="Cambria" panose="02040503050406030204" pitchFamily="18" charset="0"/>
            </a:rPr>
            <a:t>Lingkungan</a:t>
          </a:r>
          <a:r>
            <a:rPr lang="en-US" sz="1600" b="1" dirty="0">
              <a:latin typeface="Cambria" panose="02040503050406030204" pitchFamily="18" charset="0"/>
              <a:ea typeface="Cambria" panose="02040503050406030204" pitchFamily="18" charset="0"/>
            </a:rPr>
            <a:t>: </a:t>
          </a:r>
          <a:r>
            <a:rPr lang="en-US" sz="16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Perselisihan</a:t>
          </a:r>
          <a:r>
            <a:rPr lang="en-US" sz="16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 </a:t>
          </a:r>
          <a:r>
            <a:rPr lang="en-US" sz="16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terkait</a:t>
          </a:r>
          <a:r>
            <a:rPr lang="en-US" sz="16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 </a:t>
          </a:r>
          <a:r>
            <a:rPr lang="en-US" sz="16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dengan</a:t>
          </a:r>
          <a:r>
            <a:rPr lang="en-US" sz="16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 </a:t>
          </a:r>
          <a:r>
            <a:rPr lang="en-US" sz="16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pengelolaan</a:t>
          </a:r>
          <a:r>
            <a:rPr lang="en-US" sz="16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 </a:t>
          </a:r>
          <a:r>
            <a:rPr lang="en-US" sz="16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lingkungan</a:t>
          </a:r>
          <a:r>
            <a:rPr lang="en-US" sz="16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.</a:t>
          </a:r>
          <a:endParaRPr lang="en-ID" sz="1600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9EC4D7B5-5E33-42DA-B7A8-6F80598B9AED}" type="parTrans" cxnId="{911043CC-C7E6-4753-93AE-A24FBD68A4A9}">
      <dgm:prSet/>
      <dgm:spPr/>
      <dgm:t>
        <a:bodyPr/>
        <a:lstStyle/>
        <a:p>
          <a:endParaRPr lang="en-ID" sz="16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DA91638F-28B0-420A-BA8F-0D12F15041E3}" type="sibTrans" cxnId="{911043CC-C7E6-4753-93AE-A24FBD68A4A9}">
      <dgm:prSet/>
      <dgm:spPr/>
      <dgm:t>
        <a:bodyPr/>
        <a:lstStyle/>
        <a:p>
          <a:endParaRPr lang="en-ID" sz="160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04E20D70-1095-4ADD-8DD9-BAFB5D159100}" type="pres">
      <dgm:prSet presAssocID="{49C6BBCE-9C4F-4F72-BEF6-8E1AF9CC33F4}" presName="compositeShape" presStyleCnt="0">
        <dgm:presLayoutVars>
          <dgm:dir/>
          <dgm:resizeHandles/>
        </dgm:presLayoutVars>
      </dgm:prSet>
      <dgm:spPr/>
    </dgm:pt>
    <dgm:pt modelId="{4A2A5AC6-58D4-4A30-88DF-DD80CCDADDB0}" type="pres">
      <dgm:prSet presAssocID="{49C6BBCE-9C4F-4F72-BEF6-8E1AF9CC33F4}" presName="pyramid" presStyleLbl="node1" presStyleIdx="0" presStyleCnt="1"/>
      <dgm:spPr/>
    </dgm:pt>
    <dgm:pt modelId="{E109CD9E-D13A-4FFD-8AEF-E8D2CE6D37AB}" type="pres">
      <dgm:prSet presAssocID="{49C6BBCE-9C4F-4F72-BEF6-8E1AF9CC33F4}" presName="theList" presStyleCnt="0"/>
      <dgm:spPr/>
    </dgm:pt>
    <dgm:pt modelId="{413FF8D2-177B-4CED-AC25-C59A5558848D}" type="pres">
      <dgm:prSet presAssocID="{F127D392-89BC-4885-9A94-321577C2D3E7}" presName="aNode" presStyleLbl="fgAcc1" presStyleIdx="0" presStyleCnt="5" custScaleX="118194" custScaleY="205225">
        <dgm:presLayoutVars>
          <dgm:bulletEnabled val="1"/>
        </dgm:presLayoutVars>
      </dgm:prSet>
      <dgm:spPr/>
    </dgm:pt>
    <dgm:pt modelId="{C80DC54D-1BED-4D2E-8E7C-23AA6392A97E}" type="pres">
      <dgm:prSet presAssocID="{F127D392-89BC-4885-9A94-321577C2D3E7}" presName="aSpace" presStyleCnt="0"/>
      <dgm:spPr/>
    </dgm:pt>
    <dgm:pt modelId="{C554C8CD-49D2-4D8D-9B44-81B19AA46C5C}" type="pres">
      <dgm:prSet presAssocID="{A32185F5-E214-449D-8909-807366D183E4}" presName="aNode" presStyleLbl="fgAcc1" presStyleIdx="1" presStyleCnt="5" custScaleX="116904" custScaleY="192280">
        <dgm:presLayoutVars>
          <dgm:bulletEnabled val="1"/>
        </dgm:presLayoutVars>
      </dgm:prSet>
      <dgm:spPr/>
    </dgm:pt>
    <dgm:pt modelId="{796B7212-C37D-49D2-9570-BDC4236C1CDB}" type="pres">
      <dgm:prSet presAssocID="{A32185F5-E214-449D-8909-807366D183E4}" presName="aSpace" presStyleCnt="0"/>
      <dgm:spPr/>
    </dgm:pt>
    <dgm:pt modelId="{6D7E9203-E18C-4381-B1B5-3B3171DB74CE}" type="pres">
      <dgm:prSet presAssocID="{D72C7AAA-E2E7-41C7-B0B4-CC710168380D}" presName="aNode" presStyleLbl="fgAcc1" presStyleIdx="2" presStyleCnt="5" custScaleX="116605" custScaleY="175299">
        <dgm:presLayoutVars>
          <dgm:bulletEnabled val="1"/>
        </dgm:presLayoutVars>
      </dgm:prSet>
      <dgm:spPr/>
    </dgm:pt>
    <dgm:pt modelId="{876E77BE-127C-4B8B-8155-23855A22FF49}" type="pres">
      <dgm:prSet presAssocID="{D72C7AAA-E2E7-41C7-B0B4-CC710168380D}" presName="aSpace" presStyleCnt="0"/>
      <dgm:spPr/>
    </dgm:pt>
    <dgm:pt modelId="{6ED554CF-83D4-4DC9-A493-047917EA2BEF}" type="pres">
      <dgm:prSet presAssocID="{5FC08EAB-8D45-4584-B186-7FC43B05472C}" presName="aNode" presStyleLbl="fgAcc1" presStyleIdx="3" presStyleCnt="5" custScaleX="116754" custScaleY="192441">
        <dgm:presLayoutVars>
          <dgm:bulletEnabled val="1"/>
        </dgm:presLayoutVars>
      </dgm:prSet>
      <dgm:spPr/>
    </dgm:pt>
    <dgm:pt modelId="{FC109C14-D44B-44B7-905B-BF16AE36EA7B}" type="pres">
      <dgm:prSet presAssocID="{5FC08EAB-8D45-4584-B186-7FC43B05472C}" presName="aSpace" presStyleCnt="0"/>
      <dgm:spPr/>
    </dgm:pt>
    <dgm:pt modelId="{9DCEAA67-5726-42CF-BCFD-38588B383BD7}" type="pres">
      <dgm:prSet presAssocID="{62BAEB20-B4DC-4485-846F-279F31877F20}" presName="aNode" presStyleLbl="fgAcc1" presStyleIdx="4" presStyleCnt="5" custScaleX="117764" custScaleY="214049">
        <dgm:presLayoutVars>
          <dgm:bulletEnabled val="1"/>
        </dgm:presLayoutVars>
      </dgm:prSet>
      <dgm:spPr/>
    </dgm:pt>
    <dgm:pt modelId="{0B551BDD-108A-4671-A596-46653B95535F}" type="pres">
      <dgm:prSet presAssocID="{62BAEB20-B4DC-4485-846F-279F31877F20}" presName="aSpace" presStyleCnt="0"/>
      <dgm:spPr/>
    </dgm:pt>
  </dgm:ptLst>
  <dgm:cxnLst>
    <dgm:cxn modelId="{1602D510-1B27-464A-9B7A-C234E33EA53C}" srcId="{49C6BBCE-9C4F-4F72-BEF6-8E1AF9CC33F4}" destId="{5FC08EAB-8D45-4584-B186-7FC43B05472C}" srcOrd="3" destOrd="0" parTransId="{B2FC45F8-087C-43E9-9304-9C5B27DC23EA}" sibTransId="{AC37CEE5-43BB-4379-ADEC-C8CFF852421E}"/>
    <dgm:cxn modelId="{AFAEAC2D-5B39-416A-B100-68237C9B43EA}" type="presOf" srcId="{62BAEB20-B4DC-4485-846F-279F31877F20}" destId="{9DCEAA67-5726-42CF-BCFD-38588B383BD7}" srcOrd="0" destOrd="0" presId="urn:microsoft.com/office/officeart/2005/8/layout/pyramid2"/>
    <dgm:cxn modelId="{A230965D-37DE-40FD-A6DB-1A3547CEB240}" type="presOf" srcId="{F127D392-89BC-4885-9A94-321577C2D3E7}" destId="{413FF8D2-177B-4CED-AC25-C59A5558848D}" srcOrd="0" destOrd="0" presId="urn:microsoft.com/office/officeart/2005/8/layout/pyramid2"/>
    <dgm:cxn modelId="{1FEB6E4B-94FA-4847-91E1-CBEFCD374F46}" type="presOf" srcId="{D72C7AAA-E2E7-41C7-B0B4-CC710168380D}" destId="{6D7E9203-E18C-4381-B1B5-3B3171DB74CE}" srcOrd="0" destOrd="0" presId="urn:microsoft.com/office/officeart/2005/8/layout/pyramid2"/>
    <dgm:cxn modelId="{9A5B5FAF-CDD6-48B7-95DD-AEFF4E6B5284}" type="presOf" srcId="{49C6BBCE-9C4F-4F72-BEF6-8E1AF9CC33F4}" destId="{04E20D70-1095-4ADD-8DD9-BAFB5D159100}" srcOrd="0" destOrd="0" presId="urn:microsoft.com/office/officeart/2005/8/layout/pyramid2"/>
    <dgm:cxn modelId="{D8D954BC-F658-4829-8069-7DB08B6B3F23}" srcId="{49C6BBCE-9C4F-4F72-BEF6-8E1AF9CC33F4}" destId="{A32185F5-E214-449D-8909-807366D183E4}" srcOrd="1" destOrd="0" parTransId="{14FDE906-E41A-45F4-98DE-8D9C88782635}" sibTransId="{91C99150-0B05-409A-A46B-E6C7F4467CB9}"/>
    <dgm:cxn modelId="{911043CC-C7E6-4753-93AE-A24FBD68A4A9}" srcId="{49C6BBCE-9C4F-4F72-BEF6-8E1AF9CC33F4}" destId="{62BAEB20-B4DC-4485-846F-279F31877F20}" srcOrd="4" destOrd="0" parTransId="{9EC4D7B5-5E33-42DA-B7A8-6F80598B9AED}" sibTransId="{DA91638F-28B0-420A-BA8F-0D12F15041E3}"/>
    <dgm:cxn modelId="{7BC52FCF-038A-4442-8BB3-69E0C2565B6D}" srcId="{49C6BBCE-9C4F-4F72-BEF6-8E1AF9CC33F4}" destId="{F127D392-89BC-4885-9A94-321577C2D3E7}" srcOrd="0" destOrd="0" parTransId="{DEF1CF7C-E6A2-4ABC-8CC8-A3119E68D458}" sibTransId="{E492294A-85CC-4212-BB85-BEC0797ACA1C}"/>
    <dgm:cxn modelId="{DA99E6D1-9184-4600-8956-CB7BC7857334}" type="presOf" srcId="{A32185F5-E214-449D-8909-807366D183E4}" destId="{C554C8CD-49D2-4D8D-9B44-81B19AA46C5C}" srcOrd="0" destOrd="0" presId="urn:microsoft.com/office/officeart/2005/8/layout/pyramid2"/>
    <dgm:cxn modelId="{DC96E2D2-2264-49B5-903C-0D1F73780CBE}" type="presOf" srcId="{5FC08EAB-8D45-4584-B186-7FC43B05472C}" destId="{6ED554CF-83D4-4DC9-A493-047917EA2BEF}" srcOrd="0" destOrd="0" presId="urn:microsoft.com/office/officeart/2005/8/layout/pyramid2"/>
    <dgm:cxn modelId="{1C2291F2-80A7-493A-BCD9-7B7FDB2F5652}" srcId="{49C6BBCE-9C4F-4F72-BEF6-8E1AF9CC33F4}" destId="{D72C7AAA-E2E7-41C7-B0B4-CC710168380D}" srcOrd="2" destOrd="0" parTransId="{1D08092D-5740-46CC-B67E-B3CA4B98F68C}" sibTransId="{2003603F-34E4-492B-A8C0-A074032E110C}"/>
    <dgm:cxn modelId="{DDD2A9A4-3018-4CDE-8C7E-47A72ECCA428}" type="presParOf" srcId="{04E20D70-1095-4ADD-8DD9-BAFB5D159100}" destId="{4A2A5AC6-58D4-4A30-88DF-DD80CCDADDB0}" srcOrd="0" destOrd="0" presId="urn:microsoft.com/office/officeart/2005/8/layout/pyramid2"/>
    <dgm:cxn modelId="{7C06F5FA-9BA5-4CAF-B3DB-D19DB3915182}" type="presParOf" srcId="{04E20D70-1095-4ADD-8DD9-BAFB5D159100}" destId="{E109CD9E-D13A-4FFD-8AEF-E8D2CE6D37AB}" srcOrd="1" destOrd="0" presId="urn:microsoft.com/office/officeart/2005/8/layout/pyramid2"/>
    <dgm:cxn modelId="{3CF19B5F-48B7-4257-8E41-9A975D1BD882}" type="presParOf" srcId="{E109CD9E-D13A-4FFD-8AEF-E8D2CE6D37AB}" destId="{413FF8D2-177B-4CED-AC25-C59A5558848D}" srcOrd="0" destOrd="0" presId="urn:microsoft.com/office/officeart/2005/8/layout/pyramid2"/>
    <dgm:cxn modelId="{7C5AC98C-FB58-4FBE-86FF-3AC26DEEDA25}" type="presParOf" srcId="{E109CD9E-D13A-4FFD-8AEF-E8D2CE6D37AB}" destId="{C80DC54D-1BED-4D2E-8E7C-23AA6392A97E}" srcOrd="1" destOrd="0" presId="urn:microsoft.com/office/officeart/2005/8/layout/pyramid2"/>
    <dgm:cxn modelId="{56B293E8-80E6-4AF1-B8C0-1174DB374FF8}" type="presParOf" srcId="{E109CD9E-D13A-4FFD-8AEF-E8D2CE6D37AB}" destId="{C554C8CD-49D2-4D8D-9B44-81B19AA46C5C}" srcOrd="2" destOrd="0" presId="urn:microsoft.com/office/officeart/2005/8/layout/pyramid2"/>
    <dgm:cxn modelId="{21CD95C9-A55A-4831-980C-6B2B40222824}" type="presParOf" srcId="{E109CD9E-D13A-4FFD-8AEF-E8D2CE6D37AB}" destId="{796B7212-C37D-49D2-9570-BDC4236C1CDB}" srcOrd="3" destOrd="0" presId="urn:microsoft.com/office/officeart/2005/8/layout/pyramid2"/>
    <dgm:cxn modelId="{148C14A9-31F6-4927-B28A-51EEF4CF1A75}" type="presParOf" srcId="{E109CD9E-D13A-4FFD-8AEF-E8D2CE6D37AB}" destId="{6D7E9203-E18C-4381-B1B5-3B3171DB74CE}" srcOrd="4" destOrd="0" presId="urn:microsoft.com/office/officeart/2005/8/layout/pyramid2"/>
    <dgm:cxn modelId="{E12A8EA7-7ACD-4DD8-AA8B-586786C4752A}" type="presParOf" srcId="{E109CD9E-D13A-4FFD-8AEF-E8D2CE6D37AB}" destId="{876E77BE-127C-4B8B-8155-23855A22FF49}" srcOrd="5" destOrd="0" presId="urn:microsoft.com/office/officeart/2005/8/layout/pyramid2"/>
    <dgm:cxn modelId="{6BAD1BA7-55C9-4AA6-A631-F58FD850F481}" type="presParOf" srcId="{E109CD9E-D13A-4FFD-8AEF-E8D2CE6D37AB}" destId="{6ED554CF-83D4-4DC9-A493-047917EA2BEF}" srcOrd="6" destOrd="0" presId="urn:microsoft.com/office/officeart/2005/8/layout/pyramid2"/>
    <dgm:cxn modelId="{A95D03ED-2ABA-46CA-85F1-6B00B169951A}" type="presParOf" srcId="{E109CD9E-D13A-4FFD-8AEF-E8D2CE6D37AB}" destId="{FC109C14-D44B-44B7-905B-BF16AE36EA7B}" srcOrd="7" destOrd="0" presId="urn:microsoft.com/office/officeart/2005/8/layout/pyramid2"/>
    <dgm:cxn modelId="{CC1BE3D0-7563-4BC8-B537-549BAD044C93}" type="presParOf" srcId="{E109CD9E-D13A-4FFD-8AEF-E8D2CE6D37AB}" destId="{9DCEAA67-5726-42CF-BCFD-38588B383BD7}" srcOrd="8" destOrd="0" presId="urn:microsoft.com/office/officeart/2005/8/layout/pyramid2"/>
    <dgm:cxn modelId="{F1D1C163-2692-4C1A-94E4-CC17D72125F4}" type="presParOf" srcId="{E109CD9E-D13A-4FFD-8AEF-E8D2CE6D37AB}" destId="{0B551BDD-108A-4671-A596-46653B95535F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1C15ED7-D9F0-4DD2-9109-23699D28332F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2EE59048-F3F6-4FCC-A474-D64CDD476444}">
      <dgm:prSet phldrT="[Text]" custT="1"/>
      <dgm:spPr/>
      <dgm:t>
        <a:bodyPr/>
        <a:lstStyle/>
        <a:p>
          <a:r>
            <a:rPr lang="en-US" sz="1800" b="1" dirty="0" err="1">
              <a:latin typeface="Cambria" panose="02040503050406030204" pitchFamily="18" charset="0"/>
              <a:ea typeface="Cambria" panose="02040503050406030204" pitchFamily="18" charset="0"/>
            </a:rPr>
            <a:t>Bentuk</a:t>
          </a:r>
          <a:r>
            <a:rPr lang="en-US" sz="18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b="1" dirty="0" err="1">
              <a:latin typeface="Cambria" panose="02040503050406030204" pitchFamily="18" charset="0"/>
              <a:ea typeface="Cambria" panose="02040503050406030204" pitchFamily="18" charset="0"/>
            </a:rPr>
            <a:t>Penyelesaian</a:t>
          </a:r>
          <a:r>
            <a:rPr lang="en-US" sz="18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b="1" dirty="0" err="1">
              <a:latin typeface="Cambria" panose="02040503050406030204" pitchFamily="18" charset="0"/>
              <a:ea typeface="Cambria" panose="02040503050406030204" pitchFamily="18" charset="0"/>
            </a:rPr>
            <a:t>Sengketa</a:t>
          </a:r>
          <a:r>
            <a:rPr lang="en-US" sz="18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b="1" dirty="0" err="1">
              <a:latin typeface="Cambria" panose="02040503050406030204" pitchFamily="18" charset="0"/>
              <a:ea typeface="Cambria" panose="02040503050406030204" pitchFamily="18" charset="0"/>
            </a:rPr>
            <a:t>Internasional</a:t>
          </a:r>
          <a:endParaRPr lang="en-ID" sz="1800" b="1" dirty="0">
            <a:solidFill>
              <a:schemeClr val="bg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B0FF9AF-2EA9-4B43-B4EB-48B87213EE57}" type="parTrans" cxnId="{0F0B9DA3-C2B2-4D09-96C0-01700DDCCC8D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9126208-02B3-4931-8CD3-E97413253B3F}" type="sibTrans" cxnId="{0F0B9DA3-C2B2-4D09-96C0-01700DDCCC8D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D24049FF-B623-47A4-8321-803ED02CB3B6}">
      <dgm:prSet phldrT="[Text]" custT="1"/>
      <dgm:spPr/>
      <dgm:t>
        <a:bodyPr/>
        <a:lstStyle/>
        <a:p>
          <a:r>
            <a:rPr lang="en-US" sz="2800" b="1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Penyelesaian</a:t>
          </a:r>
          <a:r>
            <a:rPr lang="en-US" sz="28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800" b="1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Secara</a:t>
          </a:r>
          <a:r>
            <a:rPr lang="en-US" sz="28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Hukum</a:t>
          </a:r>
          <a:endParaRPr lang="en-ID" sz="2800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626B94A-EAC7-48AF-AD2C-7C6D524B6BA7}" type="parTrans" cxnId="{C90EBBA5-F0A0-418A-949F-81245F77FD39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4199BBA-025F-41DC-B850-F51C408DEB12}" type="sibTrans" cxnId="{C90EBBA5-F0A0-418A-949F-81245F77FD39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19A187B-41C3-4676-A313-11BEBB657ED8}">
      <dgm:prSet phldrT="[Text]" custT="1"/>
      <dgm:spPr/>
      <dgm:t>
        <a:bodyPr/>
        <a:lstStyle/>
        <a:p>
          <a:r>
            <a:rPr lang="en-US" sz="2800" b="1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Penyelesaian</a:t>
          </a:r>
          <a:r>
            <a:rPr lang="en-US" sz="28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800" b="1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Secara</a:t>
          </a:r>
          <a:r>
            <a:rPr lang="en-US" sz="28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800" b="1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Damai</a:t>
          </a:r>
          <a:endParaRPr lang="en-ID" sz="2800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FBBE715C-8C0F-4C08-B0D0-64EECAC8A7DD}" type="parTrans" cxnId="{6DA6AB5C-B2B8-49B8-AEF5-E5E4A492EA16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A6AE0299-91D5-43DF-BB3C-00BA270068BD}" type="sibTrans" cxnId="{6DA6AB5C-B2B8-49B8-AEF5-E5E4A492EA16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5B2694F-68AE-4034-AAB9-583A53CCE3AD}" type="pres">
      <dgm:prSet presAssocID="{B1C15ED7-D9F0-4DD2-9109-23699D28332F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AF405D43-9B74-4195-8FD4-B6E3E6558614}" type="pres">
      <dgm:prSet presAssocID="{2EE59048-F3F6-4FCC-A474-D64CDD476444}" presName="root1" presStyleCnt="0"/>
      <dgm:spPr/>
    </dgm:pt>
    <dgm:pt modelId="{C9BE961E-0033-4C66-A469-9F52C731797A}" type="pres">
      <dgm:prSet presAssocID="{2EE59048-F3F6-4FCC-A474-D64CDD476444}" presName="LevelOneTextNode" presStyleLbl="node0" presStyleIdx="0" presStyleCnt="1" custScaleX="106220" custScaleY="91117" custLinFactNeighborX="-92627">
        <dgm:presLayoutVars>
          <dgm:chPref val="3"/>
        </dgm:presLayoutVars>
      </dgm:prSet>
      <dgm:spPr/>
    </dgm:pt>
    <dgm:pt modelId="{B96E3D3D-2448-4701-AE3A-C23A1DA845D2}" type="pres">
      <dgm:prSet presAssocID="{2EE59048-F3F6-4FCC-A474-D64CDD476444}" presName="level2hierChild" presStyleCnt="0"/>
      <dgm:spPr/>
    </dgm:pt>
    <dgm:pt modelId="{CE7A4C08-08CA-4EE0-A6BF-9C01F5667C06}" type="pres">
      <dgm:prSet presAssocID="{1626B94A-EAC7-48AF-AD2C-7C6D524B6BA7}" presName="conn2-1" presStyleLbl="parChTrans1D2" presStyleIdx="0" presStyleCnt="2"/>
      <dgm:spPr/>
    </dgm:pt>
    <dgm:pt modelId="{F72F3ABB-E507-487A-96A9-C9A94C82034E}" type="pres">
      <dgm:prSet presAssocID="{1626B94A-EAC7-48AF-AD2C-7C6D524B6BA7}" presName="connTx" presStyleLbl="parChTrans1D2" presStyleIdx="0" presStyleCnt="2"/>
      <dgm:spPr/>
    </dgm:pt>
    <dgm:pt modelId="{5F6C7B64-D9A0-4C53-BDB0-EF7D95AC5449}" type="pres">
      <dgm:prSet presAssocID="{D24049FF-B623-47A4-8321-803ED02CB3B6}" presName="root2" presStyleCnt="0"/>
      <dgm:spPr/>
    </dgm:pt>
    <dgm:pt modelId="{FCD72A06-6209-421D-A313-51E3C0B93CF3}" type="pres">
      <dgm:prSet presAssocID="{D24049FF-B623-47A4-8321-803ED02CB3B6}" presName="LevelTwoTextNode" presStyleLbl="node2" presStyleIdx="0" presStyleCnt="2" custScaleX="139532">
        <dgm:presLayoutVars>
          <dgm:chPref val="3"/>
        </dgm:presLayoutVars>
      </dgm:prSet>
      <dgm:spPr/>
    </dgm:pt>
    <dgm:pt modelId="{C8C55F02-5EB0-4DBF-B9D2-05F5D017DDCC}" type="pres">
      <dgm:prSet presAssocID="{D24049FF-B623-47A4-8321-803ED02CB3B6}" presName="level3hierChild" presStyleCnt="0"/>
      <dgm:spPr/>
    </dgm:pt>
    <dgm:pt modelId="{71E836B8-7B1E-4C00-ACD9-95E73B8B2EB0}" type="pres">
      <dgm:prSet presAssocID="{FBBE715C-8C0F-4C08-B0D0-64EECAC8A7DD}" presName="conn2-1" presStyleLbl="parChTrans1D2" presStyleIdx="1" presStyleCnt="2"/>
      <dgm:spPr/>
    </dgm:pt>
    <dgm:pt modelId="{465570C4-3CE9-4CDA-B27E-106942966EC3}" type="pres">
      <dgm:prSet presAssocID="{FBBE715C-8C0F-4C08-B0D0-64EECAC8A7DD}" presName="connTx" presStyleLbl="parChTrans1D2" presStyleIdx="1" presStyleCnt="2"/>
      <dgm:spPr/>
    </dgm:pt>
    <dgm:pt modelId="{1D04D338-A7CD-4B3C-A65B-85C1943C6158}" type="pres">
      <dgm:prSet presAssocID="{119A187B-41C3-4676-A313-11BEBB657ED8}" presName="root2" presStyleCnt="0"/>
      <dgm:spPr/>
    </dgm:pt>
    <dgm:pt modelId="{1F634D53-2E42-493D-B4F3-A507F7716ED5}" type="pres">
      <dgm:prSet presAssocID="{119A187B-41C3-4676-A313-11BEBB657ED8}" presName="LevelTwoTextNode" presStyleLbl="node2" presStyleIdx="1" presStyleCnt="2" custScaleX="138060">
        <dgm:presLayoutVars>
          <dgm:chPref val="3"/>
        </dgm:presLayoutVars>
      </dgm:prSet>
      <dgm:spPr/>
    </dgm:pt>
    <dgm:pt modelId="{0778AE7D-C49A-4995-977A-A89A005FC35D}" type="pres">
      <dgm:prSet presAssocID="{119A187B-41C3-4676-A313-11BEBB657ED8}" presName="level3hierChild" presStyleCnt="0"/>
      <dgm:spPr/>
    </dgm:pt>
  </dgm:ptLst>
  <dgm:cxnLst>
    <dgm:cxn modelId="{D700EF22-35B8-4A4E-A08A-AB5CBEC924B6}" type="presOf" srcId="{B1C15ED7-D9F0-4DD2-9109-23699D28332F}" destId="{25B2694F-68AE-4034-AAB9-583A53CCE3AD}" srcOrd="0" destOrd="0" presId="urn:microsoft.com/office/officeart/2005/8/layout/hierarchy2"/>
    <dgm:cxn modelId="{6DA6AB5C-B2B8-49B8-AEF5-E5E4A492EA16}" srcId="{2EE59048-F3F6-4FCC-A474-D64CDD476444}" destId="{119A187B-41C3-4676-A313-11BEBB657ED8}" srcOrd="1" destOrd="0" parTransId="{FBBE715C-8C0F-4C08-B0D0-64EECAC8A7DD}" sibTransId="{A6AE0299-91D5-43DF-BB3C-00BA270068BD}"/>
    <dgm:cxn modelId="{0BA27542-FAA1-4163-A34E-EABF11F891FC}" type="presOf" srcId="{FBBE715C-8C0F-4C08-B0D0-64EECAC8A7DD}" destId="{71E836B8-7B1E-4C00-ACD9-95E73B8B2EB0}" srcOrd="0" destOrd="0" presId="urn:microsoft.com/office/officeart/2005/8/layout/hierarchy2"/>
    <dgm:cxn modelId="{041DCC6A-0354-4ABE-B070-B08B5B2664C8}" type="presOf" srcId="{119A187B-41C3-4676-A313-11BEBB657ED8}" destId="{1F634D53-2E42-493D-B4F3-A507F7716ED5}" srcOrd="0" destOrd="0" presId="urn:microsoft.com/office/officeart/2005/8/layout/hierarchy2"/>
    <dgm:cxn modelId="{D61F9475-3CE8-4D05-B7D5-4E02E3D7CEC2}" type="presOf" srcId="{D24049FF-B623-47A4-8321-803ED02CB3B6}" destId="{FCD72A06-6209-421D-A313-51E3C0B93CF3}" srcOrd="0" destOrd="0" presId="urn:microsoft.com/office/officeart/2005/8/layout/hierarchy2"/>
    <dgm:cxn modelId="{0EA3CA7C-A62B-4D6A-A4A0-0725ADC0592E}" type="presOf" srcId="{FBBE715C-8C0F-4C08-B0D0-64EECAC8A7DD}" destId="{465570C4-3CE9-4CDA-B27E-106942966EC3}" srcOrd="1" destOrd="0" presId="urn:microsoft.com/office/officeart/2005/8/layout/hierarchy2"/>
    <dgm:cxn modelId="{DFD38791-0ECD-417F-9E3F-094ACE6B9B92}" type="presOf" srcId="{2EE59048-F3F6-4FCC-A474-D64CDD476444}" destId="{C9BE961E-0033-4C66-A469-9F52C731797A}" srcOrd="0" destOrd="0" presId="urn:microsoft.com/office/officeart/2005/8/layout/hierarchy2"/>
    <dgm:cxn modelId="{0F0B9DA3-C2B2-4D09-96C0-01700DDCCC8D}" srcId="{B1C15ED7-D9F0-4DD2-9109-23699D28332F}" destId="{2EE59048-F3F6-4FCC-A474-D64CDD476444}" srcOrd="0" destOrd="0" parTransId="{EB0FF9AF-2EA9-4B43-B4EB-48B87213EE57}" sibTransId="{89126208-02B3-4931-8CD3-E97413253B3F}"/>
    <dgm:cxn modelId="{C90EBBA5-F0A0-418A-949F-81245F77FD39}" srcId="{2EE59048-F3F6-4FCC-A474-D64CDD476444}" destId="{D24049FF-B623-47A4-8321-803ED02CB3B6}" srcOrd="0" destOrd="0" parTransId="{1626B94A-EAC7-48AF-AD2C-7C6D524B6BA7}" sibTransId="{E4199BBA-025F-41DC-B850-F51C408DEB12}"/>
    <dgm:cxn modelId="{BD0FF8B9-5D67-4DEA-B4D0-1E2586F7DA51}" type="presOf" srcId="{1626B94A-EAC7-48AF-AD2C-7C6D524B6BA7}" destId="{CE7A4C08-08CA-4EE0-A6BF-9C01F5667C06}" srcOrd="0" destOrd="0" presId="urn:microsoft.com/office/officeart/2005/8/layout/hierarchy2"/>
    <dgm:cxn modelId="{6375F0CF-E4AA-4E3C-970F-7DF4922401E6}" type="presOf" srcId="{1626B94A-EAC7-48AF-AD2C-7C6D524B6BA7}" destId="{F72F3ABB-E507-487A-96A9-C9A94C82034E}" srcOrd="1" destOrd="0" presId="urn:microsoft.com/office/officeart/2005/8/layout/hierarchy2"/>
    <dgm:cxn modelId="{55D52D3C-E6FE-41DA-BD6E-AE532E613E94}" type="presParOf" srcId="{25B2694F-68AE-4034-AAB9-583A53CCE3AD}" destId="{AF405D43-9B74-4195-8FD4-B6E3E6558614}" srcOrd="0" destOrd="0" presId="urn:microsoft.com/office/officeart/2005/8/layout/hierarchy2"/>
    <dgm:cxn modelId="{78D353DF-0D25-47CE-B183-BE09E7857BFF}" type="presParOf" srcId="{AF405D43-9B74-4195-8FD4-B6E3E6558614}" destId="{C9BE961E-0033-4C66-A469-9F52C731797A}" srcOrd="0" destOrd="0" presId="urn:microsoft.com/office/officeart/2005/8/layout/hierarchy2"/>
    <dgm:cxn modelId="{9D1BD3B3-F07C-4A88-9EC9-288BE65011D7}" type="presParOf" srcId="{AF405D43-9B74-4195-8FD4-B6E3E6558614}" destId="{B96E3D3D-2448-4701-AE3A-C23A1DA845D2}" srcOrd="1" destOrd="0" presId="urn:microsoft.com/office/officeart/2005/8/layout/hierarchy2"/>
    <dgm:cxn modelId="{78313241-41D4-4186-824B-FBB190F3E85D}" type="presParOf" srcId="{B96E3D3D-2448-4701-AE3A-C23A1DA845D2}" destId="{CE7A4C08-08CA-4EE0-A6BF-9C01F5667C06}" srcOrd="0" destOrd="0" presId="urn:microsoft.com/office/officeart/2005/8/layout/hierarchy2"/>
    <dgm:cxn modelId="{4D6935DA-C54B-4CF3-909B-15D93A82808B}" type="presParOf" srcId="{CE7A4C08-08CA-4EE0-A6BF-9C01F5667C06}" destId="{F72F3ABB-E507-487A-96A9-C9A94C82034E}" srcOrd="0" destOrd="0" presId="urn:microsoft.com/office/officeart/2005/8/layout/hierarchy2"/>
    <dgm:cxn modelId="{A1BBCD94-9E92-4BD8-A929-44D97D93A31C}" type="presParOf" srcId="{B96E3D3D-2448-4701-AE3A-C23A1DA845D2}" destId="{5F6C7B64-D9A0-4C53-BDB0-EF7D95AC5449}" srcOrd="1" destOrd="0" presId="urn:microsoft.com/office/officeart/2005/8/layout/hierarchy2"/>
    <dgm:cxn modelId="{63DDC5F1-F10D-4E65-AEC6-8445E7834DB1}" type="presParOf" srcId="{5F6C7B64-D9A0-4C53-BDB0-EF7D95AC5449}" destId="{FCD72A06-6209-421D-A313-51E3C0B93CF3}" srcOrd="0" destOrd="0" presId="urn:microsoft.com/office/officeart/2005/8/layout/hierarchy2"/>
    <dgm:cxn modelId="{D648CCE7-810F-4946-BA3B-BACA00F782A5}" type="presParOf" srcId="{5F6C7B64-D9A0-4C53-BDB0-EF7D95AC5449}" destId="{C8C55F02-5EB0-4DBF-B9D2-05F5D017DDCC}" srcOrd="1" destOrd="0" presId="urn:microsoft.com/office/officeart/2005/8/layout/hierarchy2"/>
    <dgm:cxn modelId="{E8D4C20B-DB01-49D3-BED2-BBB81CA0D845}" type="presParOf" srcId="{B96E3D3D-2448-4701-AE3A-C23A1DA845D2}" destId="{71E836B8-7B1E-4C00-ACD9-95E73B8B2EB0}" srcOrd="2" destOrd="0" presId="urn:microsoft.com/office/officeart/2005/8/layout/hierarchy2"/>
    <dgm:cxn modelId="{15E1DD26-4ED0-436A-BCA2-4BE78906DC0E}" type="presParOf" srcId="{71E836B8-7B1E-4C00-ACD9-95E73B8B2EB0}" destId="{465570C4-3CE9-4CDA-B27E-106942966EC3}" srcOrd="0" destOrd="0" presId="urn:microsoft.com/office/officeart/2005/8/layout/hierarchy2"/>
    <dgm:cxn modelId="{E5183001-2A76-4DE5-AA8C-ABD864C6E2F0}" type="presParOf" srcId="{B96E3D3D-2448-4701-AE3A-C23A1DA845D2}" destId="{1D04D338-A7CD-4B3C-A65B-85C1943C6158}" srcOrd="3" destOrd="0" presId="urn:microsoft.com/office/officeart/2005/8/layout/hierarchy2"/>
    <dgm:cxn modelId="{DCD33378-3B8C-4440-B2EF-60F027D6D1F7}" type="presParOf" srcId="{1D04D338-A7CD-4B3C-A65B-85C1943C6158}" destId="{1F634D53-2E42-493D-B4F3-A507F7716ED5}" srcOrd="0" destOrd="0" presId="urn:microsoft.com/office/officeart/2005/8/layout/hierarchy2"/>
    <dgm:cxn modelId="{A46430E7-91D9-4408-979A-566CC66CBACC}" type="presParOf" srcId="{1D04D338-A7CD-4B3C-A65B-85C1943C6158}" destId="{0778AE7D-C49A-4995-977A-A89A005FC35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2A5AC6-58D4-4A30-88DF-DD80CCDADDB0}">
      <dsp:nvSpPr>
        <dsp:cNvPr id="0" name=""/>
        <dsp:cNvSpPr/>
      </dsp:nvSpPr>
      <dsp:spPr>
        <a:xfrm>
          <a:off x="446115" y="0"/>
          <a:ext cx="5217443" cy="5217443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3FF8D2-177B-4CED-AC25-C59A5558848D}">
      <dsp:nvSpPr>
        <dsp:cNvPr id="0" name=""/>
        <dsp:cNvSpPr/>
      </dsp:nvSpPr>
      <dsp:spPr>
        <a:xfrm>
          <a:off x="2746326" y="522635"/>
          <a:ext cx="4008357" cy="82188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Sengketa</a:t>
          </a:r>
          <a:r>
            <a:rPr lang="en-US" sz="16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Politik</a:t>
          </a:r>
          <a:r>
            <a:rPr lang="en-US" sz="1600" b="1" kern="1200" dirty="0">
              <a:latin typeface="Cambria" panose="02040503050406030204" pitchFamily="18" charset="0"/>
              <a:ea typeface="Cambria" panose="02040503050406030204" pitchFamily="18" charset="0"/>
            </a:rPr>
            <a:t>: </a:t>
          </a:r>
          <a:r>
            <a:rPr lang="en-US" sz="1600" kern="12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Perselisihan</a:t>
          </a:r>
          <a:r>
            <a:rPr lang="en-US" sz="1600" kern="12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 </a:t>
          </a:r>
          <a:r>
            <a:rPr lang="en-US" sz="1600" kern="12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terkait</a:t>
          </a:r>
          <a:r>
            <a:rPr lang="en-US" sz="1600" kern="12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 </a:t>
          </a:r>
          <a:r>
            <a:rPr lang="en-US" sz="1600" kern="12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dengan</a:t>
          </a:r>
          <a:r>
            <a:rPr lang="en-US" sz="1600" kern="12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 </a:t>
          </a:r>
          <a:r>
            <a:rPr lang="en-US" sz="1600" kern="12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ideologi</a:t>
          </a:r>
          <a:r>
            <a:rPr lang="en-US" sz="1600" kern="12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, </a:t>
          </a:r>
          <a:r>
            <a:rPr lang="en-US" sz="1600" kern="12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sistem</a:t>
          </a:r>
          <a:r>
            <a:rPr lang="en-US" sz="1600" kern="12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 </a:t>
          </a:r>
          <a:r>
            <a:rPr lang="en-US" sz="1600" kern="12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pemerintahan</a:t>
          </a:r>
          <a:r>
            <a:rPr lang="en-US" sz="1600" kern="12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, </a:t>
          </a:r>
          <a:r>
            <a:rPr lang="en-US" sz="1600" kern="12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atau</a:t>
          </a:r>
          <a:r>
            <a:rPr lang="en-US" sz="1600" kern="12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 </a:t>
          </a:r>
          <a:r>
            <a:rPr lang="en-US" sz="1600" kern="12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kebijakan</a:t>
          </a:r>
          <a:r>
            <a:rPr lang="en-US" sz="1600" kern="12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.</a:t>
          </a:r>
          <a:endParaRPr lang="en-ID" sz="16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786447" y="562756"/>
        <a:ext cx="3928115" cy="741642"/>
      </dsp:txXfrm>
    </dsp:sp>
    <dsp:sp modelId="{C554C8CD-49D2-4D8D-9B44-81B19AA46C5C}">
      <dsp:nvSpPr>
        <dsp:cNvPr id="0" name=""/>
        <dsp:cNvSpPr/>
      </dsp:nvSpPr>
      <dsp:spPr>
        <a:xfrm>
          <a:off x="2768200" y="1394579"/>
          <a:ext cx="3964609" cy="77004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Sengketa</a:t>
          </a:r>
          <a:r>
            <a:rPr lang="en-US" sz="1600" b="1" kern="1200" dirty="0">
              <a:latin typeface="Cambria" panose="02040503050406030204" pitchFamily="18" charset="0"/>
              <a:ea typeface="Cambria" panose="02040503050406030204" pitchFamily="18" charset="0"/>
            </a:rPr>
            <a:t> Ekonomi: </a:t>
          </a:r>
          <a:r>
            <a:rPr lang="en-US" sz="1600" kern="12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Perselisihan</a:t>
          </a:r>
          <a:r>
            <a:rPr lang="en-US" sz="1600" kern="12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 </a:t>
          </a:r>
          <a:r>
            <a:rPr lang="en-US" sz="1600" kern="12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terkait</a:t>
          </a:r>
          <a:r>
            <a:rPr lang="en-US" sz="1600" kern="12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 </a:t>
          </a:r>
          <a:r>
            <a:rPr lang="en-US" sz="1600" kern="12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dengan</a:t>
          </a:r>
          <a:r>
            <a:rPr lang="en-US" sz="1600" kern="12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 </a:t>
          </a:r>
          <a:r>
            <a:rPr lang="en-US" sz="1600" kern="12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perdagangan</a:t>
          </a:r>
          <a:r>
            <a:rPr lang="en-US" sz="1600" kern="12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, </a:t>
          </a:r>
          <a:r>
            <a:rPr lang="en-US" sz="1600" kern="12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investasi</a:t>
          </a:r>
          <a:r>
            <a:rPr lang="en-US" sz="1600" kern="12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, </a:t>
          </a:r>
          <a:r>
            <a:rPr lang="en-US" sz="1600" kern="12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atau</a:t>
          </a:r>
          <a:r>
            <a:rPr lang="en-US" sz="1600" kern="12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 </a:t>
          </a:r>
          <a:r>
            <a:rPr lang="en-US" sz="1600" kern="12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hutang</a:t>
          </a:r>
          <a:r>
            <a:rPr lang="en-US" sz="1600" kern="12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.</a:t>
          </a:r>
          <a:endParaRPr lang="en-ID" sz="16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805790" y="1432169"/>
        <a:ext cx="3889429" cy="694862"/>
      </dsp:txXfrm>
    </dsp:sp>
    <dsp:sp modelId="{6D7E9203-E18C-4381-B1B5-3B3171DB74CE}">
      <dsp:nvSpPr>
        <dsp:cNvPr id="0" name=""/>
        <dsp:cNvSpPr/>
      </dsp:nvSpPr>
      <dsp:spPr>
        <a:xfrm>
          <a:off x="2773270" y="2214681"/>
          <a:ext cx="3954469" cy="7020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Sengketa</a:t>
          </a:r>
          <a:r>
            <a:rPr lang="en-US" sz="16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Militer</a:t>
          </a:r>
          <a:r>
            <a:rPr lang="en-US" sz="1600" b="1" kern="1200" dirty="0">
              <a:latin typeface="Cambria" panose="02040503050406030204" pitchFamily="18" charset="0"/>
              <a:ea typeface="Cambria" panose="02040503050406030204" pitchFamily="18" charset="0"/>
            </a:rPr>
            <a:t>: </a:t>
          </a:r>
          <a:r>
            <a:rPr lang="en-US" sz="1600" kern="12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Perselisihan</a:t>
          </a:r>
          <a:r>
            <a:rPr lang="en-US" sz="1600" kern="12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 </a:t>
          </a:r>
          <a:r>
            <a:rPr lang="en-US" sz="1600" kern="12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terkait</a:t>
          </a:r>
          <a:r>
            <a:rPr lang="en-US" sz="1600" kern="12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 </a:t>
          </a:r>
          <a:r>
            <a:rPr lang="en-US" sz="1600" kern="12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dengan</a:t>
          </a:r>
          <a:r>
            <a:rPr lang="en-US" sz="1600" kern="12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 </a:t>
          </a:r>
          <a:r>
            <a:rPr lang="en-US" sz="1600" kern="12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penggunaan</a:t>
          </a:r>
          <a:r>
            <a:rPr lang="en-US" sz="1600" kern="12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 </a:t>
          </a:r>
          <a:r>
            <a:rPr lang="en-US" sz="1600" kern="12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kekuatan</a:t>
          </a:r>
          <a:r>
            <a:rPr lang="en-US" sz="1600" kern="12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 </a:t>
          </a:r>
          <a:r>
            <a:rPr lang="en-US" sz="1600" kern="12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militer</a:t>
          </a:r>
          <a:r>
            <a:rPr lang="en-US" sz="1600" kern="12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.</a:t>
          </a:r>
          <a:endParaRPr lang="en-ID" sz="16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807541" y="2248952"/>
        <a:ext cx="3885927" cy="633494"/>
      </dsp:txXfrm>
    </dsp:sp>
    <dsp:sp modelId="{6ED554CF-83D4-4DC9-A493-047917EA2BEF}">
      <dsp:nvSpPr>
        <dsp:cNvPr id="0" name=""/>
        <dsp:cNvSpPr/>
      </dsp:nvSpPr>
      <dsp:spPr>
        <a:xfrm>
          <a:off x="2770744" y="2966778"/>
          <a:ext cx="3959522" cy="77068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Sengketa</a:t>
          </a:r>
          <a:r>
            <a:rPr lang="en-US" sz="16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Perbatasan</a:t>
          </a:r>
          <a:r>
            <a:rPr lang="en-US" sz="1600" b="1" kern="1200" dirty="0">
              <a:latin typeface="Cambria" panose="02040503050406030204" pitchFamily="18" charset="0"/>
              <a:ea typeface="Cambria" panose="02040503050406030204" pitchFamily="18" charset="0"/>
            </a:rPr>
            <a:t>: </a:t>
          </a:r>
          <a:r>
            <a:rPr lang="en-US" sz="1600" kern="12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Perselisihan</a:t>
          </a:r>
          <a:r>
            <a:rPr lang="en-US" sz="1600" kern="12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 </a:t>
          </a:r>
          <a:r>
            <a:rPr lang="en-US" sz="1600" kern="12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terkait</a:t>
          </a:r>
          <a:r>
            <a:rPr lang="en-US" sz="1600" kern="12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 </a:t>
          </a:r>
          <a:r>
            <a:rPr lang="en-US" sz="1600" kern="12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dengan</a:t>
          </a:r>
          <a:r>
            <a:rPr lang="en-US" sz="1600" kern="12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 </a:t>
          </a:r>
          <a:r>
            <a:rPr lang="en-US" sz="1600" kern="12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batas</a:t>
          </a:r>
          <a:r>
            <a:rPr lang="en-US" sz="1600" kern="12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 wilayah negara.</a:t>
          </a:r>
          <a:endParaRPr lang="en-ID" sz="16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808366" y="3004400"/>
        <a:ext cx="3884278" cy="695442"/>
      </dsp:txXfrm>
    </dsp:sp>
    <dsp:sp modelId="{9DCEAA67-5726-42CF-BCFD-38588B383BD7}">
      <dsp:nvSpPr>
        <dsp:cNvPr id="0" name=""/>
        <dsp:cNvSpPr/>
      </dsp:nvSpPr>
      <dsp:spPr>
        <a:xfrm>
          <a:off x="2753618" y="3787524"/>
          <a:ext cx="3993775" cy="85722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Sengketa</a:t>
          </a:r>
          <a:r>
            <a:rPr lang="en-US" sz="16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Lingkungan</a:t>
          </a:r>
          <a:r>
            <a:rPr lang="en-US" sz="1600" b="1" kern="1200" dirty="0">
              <a:latin typeface="Cambria" panose="02040503050406030204" pitchFamily="18" charset="0"/>
              <a:ea typeface="Cambria" panose="02040503050406030204" pitchFamily="18" charset="0"/>
            </a:rPr>
            <a:t>: </a:t>
          </a:r>
          <a:r>
            <a:rPr lang="en-US" sz="1600" kern="12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Perselisihan</a:t>
          </a:r>
          <a:r>
            <a:rPr lang="en-US" sz="1600" kern="12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 </a:t>
          </a:r>
          <a:r>
            <a:rPr lang="en-US" sz="1600" kern="12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terkait</a:t>
          </a:r>
          <a:r>
            <a:rPr lang="en-US" sz="1600" kern="12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 </a:t>
          </a:r>
          <a:r>
            <a:rPr lang="en-US" sz="1600" kern="12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dengan</a:t>
          </a:r>
          <a:r>
            <a:rPr lang="en-US" sz="1600" kern="12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 </a:t>
          </a:r>
          <a:r>
            <a:rPr lang="en-US" sz="1600" kern="12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pengelolaan</a:t>
          </a:r>
          <a:r>
            <a:rPr lang="en-US" sz="1600" kern="12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 </a:t>
          </a:r>
          <a:r>
            <a:rPr lang="en-US" sz="1600" kern="1200" dirty="0" err="1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lingkungan</a:t>
          </a:r>
          <a:r>
            <a:rPr lang="en-US" sz="1600" kern="1200" dirty="0">
              <a:solidFill>
                <a:srgbClr val="4A4A45"/>
              </a:solidFill>
              <a:latin typeface="Cambria" panose="02040503050406030204" pitchFamily="18" charset="0"/>
              <a:ea typeface="Cambria" panose="02040503050406030204" pitchFamily="18" charset="0"/>
              <a:cs typeface="Lato" pitchFamily="34" charset="-120"/>
            </a:rPr>
            <a:t>.</a:t>
          </a:r>
          <a:endParaRPr lang="en-ID" sz="16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795464" y="3829370"/>
        <a:ext cx="3910083" cy="7735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BE961E-0033-4C66-A469-9F52C731797A}">
      <dsp:nvSpPr>
        <dsp:cNvPr id="0" name=""/>
        <dsp:cNvSpPr/>
      </dsp:nvSpPr>
      <dsp:spPr>
        <a:xfrm>
          <a:off x="0" y="1728189"/>
          <a:ext cx="3021979" cy="12961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Bentuk</a:t>
          </a:r>
          <a:r>
            <a:rPr lang="en-US" sz="18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Penyelesaian</a:t>
          </a:r>
          <a:r>
            <a:rPr lang="en-US" sz="18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Sengketa</a:t>
          </a:r>
          <a:r>
            <a:rPr lang="en-US" sz="18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Internasional</a:t>
          </a:r>
          <a:endParaRPr lang="en-ID" sz="1800" b="1" kern="1200" dirty="0">
            <a:solidFill>
              <a:schemeClr val="bg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7963" y="1766152"/>
        <a:ext cx="2946053" cy="1220222"/>
      </dsp:txXfrm>
    </dsp:sp>
    <dsp:sp modelId="{CE7A4C08-08CA-4EE0-A6BF-9C01F5667C06}">
      <dsp:nvSpPr>
        <dsp:cNvPr id="0" name=""/>
        <dsp:cNvSpPr/>
      </dsp:nvSpPr>
      <dsp:spPr>
        <a:xfrm rot="19462745">
          <a:off x="2890590" y="1940354"/>
          <a:ext cx="1404387" cy="53876"/>
        </a:xfrm>
        <a:custGeom>
          <a:avLst/>
          <a:gdLst/>
          <a:ahLst/>
          <a:cxnLst/>
          <a:rect l="0" t="0" r="0" b="0"/>
          <a:pathLst>
            <a:path>
              <a:moveTo>
                <a:pt x="0" y="26938"/>
              </a:moveTo>
              <a:lnTo>
                <a:pt x="1404387" y="2693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557674" y="1932182"/>
        <a:ext cx="70219" cy="70219"/>
      </dsp:txXfrm>
    </dsp:sp>
    <dsp:sp modelId="{FCD72A06-6209-421D-A313-51E3C0B93CF3}">
      <dsp:nvSpPr>
        <dsp:cNvPr id="0" name=""/>
        <dsp:cNvSpPr/>
      </dsp:nvSpPr>
      <dsp:spPr>
        <a:xfrm>
          <a:off x="4163589" y="847066"/>
          <a:ext cx="3969712" cy="14225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Penyelesaian</a:t>
          </a:r>
          <a:r>
            <a:rPr lang="en-US" sz="2800" b="1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800" b="1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Secara</a:t>
          </a:r>
          <a:r>
            <a:rPr lang="en-US" sz="2800" b="1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Hukum</a:t>
          </a:r>
          <a:endParaRPr lang="en-ID" sz="28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205253" y="888730"/>
        <a:ext cx="3886384" cy="1339181"/>
      </dsp:txXfrm>
    </dsp:sp>
    <dsp:sp modelId="{71E836B8-7B1E-4C00-ACD9-95E73B8B2EB0}">
      <dsp:nvSpPr>
        <dsp:cNvPr id="0" name=""/>
        <dsp:cNvSpPr/>
      </dsp:nvSpPr>
      <dsp:spPr>
        <a:xfrm rot="2137255">
          <a:off x="2890590" y="2758297"/>
          <a:ext cx="1404387" cy="53876"/>
        </a:xfrm>
        <a:custGeom>
          <a:avLst/>
          <a:gdLst/>
          <a:ahLst/>
          <a:cxnLst/>
          <a:rect l="0" t="0" r="0" b="0"/>
          <a:pathLst>
            <a:path>
              <a:moveTo>
                <a:pt x="0" y="26938"/>
              </a:moveTo>
              <a:lnTo>
                <a:pt x="1404387" y="2693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557674" y="2750125"/>
        <a:ext cx="70219" cy="70219"/>
      </dsp:txXfrm>
    </dsp:sp>
    <dsp:sp modelId="{1F634D53-2E42-493D-B4F3-A507F7716ED5}">
      <dsp:nvSpPr>
        <dsp:cNvPr id="0" name=""/>
        <dsp:cNvSpPr/>
      </dsp:nvSpPr>
      <dsp:spPr>
        <a:xfrm>
          <a:off x="4163589" y="2482952"/>
          <a:ext cx="3927833" cy="14225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Penyelesaian</a:t>
          </a:r>
          <a:r>
            <a:rPr lang="en-US" sz="2800" b="1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800" b="1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Secara</a:t>
          </a:r>
          <a:r>
            <a:rPr lang="en-US" sz="2800" b="1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800" b="1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Damai</a:t>
          </a:r>
          <a:endParaRPr lang="en-ID" sz="28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205253" y="2524616"/>
        <a:ext cx="3844505" cy="13391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9925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4552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1928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3898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6568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4259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5172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4924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40952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7161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75359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10573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604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52389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46119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72007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15098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43922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2994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0240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5641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513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595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9691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5117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342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INTERNASIONAL – PENYELESAIAN SENGKETA INTERNASIONAL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INTERNASIONAL – PENYELESAIAN SENGKETA INTERNASIONAL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69277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36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PENYELESAIAN SENGKETA INTERNASIONAL</a:t>
            </a:r>
          </a:p>
          <a:p>
            <a:pPr algn="ctr"/>
            <a:r>
              <a:rPr lang="id-ID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14</a:t>
            </a:r>
            <a:endParaRPr lang="en-US" sz="32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Mahkamah Internasional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Mahkamah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mengambil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sementara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ordonansi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sementara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diambil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Mahkamah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melindungi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pihak-pihak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bersengketa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sambil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menunggu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lainnya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Mahkamah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17655622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Mahkamah Internasional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Prosedur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Mahkamah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Prosedur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perdebatan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liasn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sedemikian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rupa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menjamin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sepenuhnya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masing-masing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mengemukakan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pendapatnya</a:t>
            </a:r>
            <a:endParaRPr lang="en-ID" sz="25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Sidang-sidang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Mahkamah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terbuka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Mahkamah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diambil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suara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mayoritas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hakim-hakim yang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hadir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bila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suaranya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seimbang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suara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ketua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wakilnya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46953563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kumimoji="0" lang="en-US" sz="3200" b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Arbitrase</a:t>
            </a:r>
            <a:r>
              <a:rPr kumimoji="0" lang="en-US" sz="32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200" b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Internasional</a:t>
            </a:r>
            <a:endParaRPr kumimoji="0" lang="id-ID" sz="3200" b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damai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dirumuskan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Arbiter yang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dipilih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pihak-pihak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bersengketa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Arbiter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sifatnya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independent dan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biasanya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dipilih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pihak-pihak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berkonflik</a:t>
            </a:r>
            <a:endParaRPr lang="en-ID" sz="25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6341310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kumimoji="0" lang="en-US" sz="3200" b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Ciri</a:t>
            </a:r>
            <a:r>
              <a:rPr kumimoji="0" lang="en-US" sz="32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200" b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Arbitrase</a:t>
            </a:r>
            <a:r>
              <a:rPr kumimoji="0" lang="en-US" sz="32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200" b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Internasional</a:t>
            </a:r>
            <a:endParaRPr kumimoji="0" lang="id-ID" sz="3200" b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AutoNum type="arabicPeriod"/>
            </a:pP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Sukarela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diharuskan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memilih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demikian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negara-negara juga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bebas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memilih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hakim-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hakimnya</a:t>
            </a:r>
            <a:endParaRPr lang="en-ID" sz="25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AutoNum type="arabicPeriod"/>
            </a:pP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Sifat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hukumnya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terletak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keharusan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melaksanakan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keputusannya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itikad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Non-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institusional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arbiter-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arbiternya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dipilih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para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bersengketa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organ yang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permanen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dibentuk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sebelum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lahirnya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endParaRPr lang="en-ID" sz="25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AutoNum type="arabicPeriod"/>
            </a:pPr>
            <a:endParaRPr lang="en-ID" sz="25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3706275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ID" sz="32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ID" sz="32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ID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ID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ID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Damai</a:t>
            </a:r>
            <a:r>
              <a:rPr lang="en-ID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52020978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rinsip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damai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didasarkan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prinsip-prinsip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termuat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5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Declaration on Principles of International Law concerning Friendly Relations and Co-operation among States </a:t>
            </a:r>
            <a:r>
              <a:rPr lang="en-US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</a:t>
            </a:r>
            <a:r>
              <a:rPr lang="en-US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Deklarasi</a:t>
            </a:r>
            <a:r>
              <a:rPr lang="en-US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US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Bersahabat</a:t>
            </a:r>
            <a:r>
              <a:rPr lang="en-US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Kerjasama </a:t>
            </a:r>
            <a:r>
              <a:rPr lang="en-US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US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Negara) </a:t>
            </a:r>
            <a:r>
              <a:rPr lang="en-US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tanggal</a:t>
            </a:r>
            <a:r>
              <a:rPr lang="en-US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24 </a:t>
            </a:r>
            <a:r>
              <a:rPr lang="en-US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Oktober</a:t>
            </a:r>
            <a:r>
              <a:rPr lang="en-US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1970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5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Manila Declaration on the Peaceful Settlement of International Disputes </a:t>
            </a:r>
            <a:r>
              <a:rPr lang="en-US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</a:t>
            </a:r>
            <a:r>
              <a:rPr lang="en-US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Deklarasi</a:t>
            </a:r>
            <a:r>
              <a:rPr lang="en-US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Manila) </a:t>
            </a:r>
            <a:r>
              <a:rPr lang="en-US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tanggal</a:t>
            </a:r>
            <a:r>
              <a:rPr lang="en-US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15 November 1982</a:t>
            </a:r>
            <a:endParaRPr lang="en-ID" sz="25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2839373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24744"/>
            <a:ext cx="8229600" cy="5001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Prinsip-prinsip</a:t>
            </a:r>
            <a:r>
              <a:rPr lang="en-US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kekerasan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mengancam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teritorial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kebebasan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politik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negara,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cara-cara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lainnya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tujuan-tujuan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PBB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non-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intervensi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urusan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negeri dan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luar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negeri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persamaan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nasib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endParaRPr lang="en-ID" sz="25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persamaan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kedaulatan</a:t>
            </a:r>
            <a:r>
              <a:rPr lang="en-ID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ID" sz="25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9370360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+mj-lt"/>
              <a:buAutoNum type="arabicPeriod" startAt="5"/>
            </a:pPr>
            <a:r>
              <a:rPr lang="en-US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</a:t>
            </a:r>
            <a:r>
              <a:rPr lang="en-US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US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kemerdekaan</a:t>
            </a:r>
            <a:r>
              <a:rPr lang="en-US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kedaulatan</a:t>
            </a:r>
            <a:r>
              <a:rPr lang="en-US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r>
              <a:rPr lang="en-US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teritorial</a:t>
            </a:r>
            <a:r>
              <a:rPr lang="en-US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</a:t>
            </a:r>
          </a:p>
          <a:p>
            <a:pPr marL="457200" indent="-457200" algn="just">
              <a:buFont typeface="+mj-lt"/>
              <a:buAutoNum type="arabicPeriod" startAt="5"/>
            </a:pPr>
            <a:r>
              <a:rPr lang="en-US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</a:t>
            </a:r>
            <a:r>
              <a:rPr lang="en-US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itikad</a:t>
            </a:r>
            <a:r>
              <a:rPr lang="en-US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endParaRPr lang="en-US" sz="25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+mj-lt"/>
              <a:buAutoNum type="arabicPeriod" startAt="5"/>
            </a:pPr>
            <a:r>
              <a:rPr lang="en-US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</a:t>
            </a:r>
            <a:r>
              <a:rPr lang="en-US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US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endParaRPr lang="en-US" sz="25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+mj-lt"/>
              <a:buAutoNum type="arabicPeriod" startAt="5"/>
            </a:pPr>
            <a:endParaRPr lang="en-US" sz="25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 yang </a:t>
            </a:r>
            <a:r>
              <a:rPr lang="en-US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diambil</a:t>
            </a:r>
            <a:r>
              <a:rPr lang="en-US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US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US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damai</a:t>
            </a:r>
            <a:r>
              <a:rPr lang="en-US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US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berbentuk</a:t>
            </a:r>
            <a:r>
              <a:rPr lang="en-US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usul-usul</a:t>
            </a:r>
            <a:r>
              <a:rPr lang="en-US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US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yang </a:t>
            </a:r>
            <a:r>
              <a:rPr lang="en-US" sz="2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bersengketa</a:t>
            </a:r>
            <a:r>
              <a:rPr lang="en-US" sz="2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75630550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Negosiasi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(Negotiation)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Negosiasi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paling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yang paling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Negosiasi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tawar-menawar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pembicaraan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mencapai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kesepakatan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Alasan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utamanya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para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mengawasi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prosedur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pun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didasarkan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kesepakatan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konsensus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05354444"/>
      </p:ext>
    </p:extLst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Negosiasi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(Negotiation)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Kelemahan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Negosiasi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bersengketa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kedudukannya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seimbang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lemah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Proses yang sangat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lambat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lama.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bersengketa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sangat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pendiriannya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proses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berlarut-larut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425505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525960"/>
            <a:ext cx="7787208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Mekanisme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bertujuan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menyelesaikan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perselisihan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damai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menghindari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konflik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bersenjata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menjaga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stabilitas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2996214"/>
      </p:ext>
    </p:extLst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Mediasi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(Mediation)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Mediasi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perundingan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melibatkan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PBB)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politikus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ahli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ilmuwan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(Mediator)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terlibat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aktif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perundingan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Biasanya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kapasitasnya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netral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berupa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mendamaikan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saran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usulan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diterima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mediator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melanjutkan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mediasinya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usulan-usulan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62026822"/>
      </p:ext>
    </p:extLst>
  </p:cSld>
  <p:clrMapOvr>
    <a:masterClrMapping/>
  </p:clrMapOvr>
  <p:transition spd="slow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Mediasi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(Mediation)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Kelebihan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mediasi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Mediator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penengah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usaha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mediator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berupa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pengaruh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kekuasaannya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mencapai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mediator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berupa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fasilitas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teknis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memadai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Kelemahan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mediasi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algn="just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mediator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menjalankan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netral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pada salah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mediasi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semakin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lama.</a:t>
            </a:r>
          </a:p>
        </p:txBody>
      </p:sp>
    </p:spTree>
    <p:extLst>
      <p:ext uri="{BB962C8B-B14F-4D97-AF65-F5344CB8AC3E}">
        <p14:creationId xmlns:p14="http://schemas.microsoft.com/office/powerpoint/2010/main" val="3620146163"/>
      </p:ext>
    </p:extLst>
  </p:cSld>
  <p:clrMapOvr>
    <a:masterClrMapping/>
  </p:clrMapOvr>
  <p:transition spd="slow"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Jasa Baik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(Good Faith)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Jasa-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bantuan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berupaya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agar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menyelesaikan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negosiasi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Jadi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mempertemukan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sedemikian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rupa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bertemu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duduk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bernegosiasi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turut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ikut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perundingan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saran-saran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rekomendatif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715343"/>
      </p:ext>
    </p:extLst>
  </p:cSld>
  <p:clrMapOvr>
    <a:masterClrMapping/>
  </p:clrMapOvr>
  <p:transition spd="slow">
    <p:fade thruBlk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Jasa Baik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(Good Faith)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biasanya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bermanfaat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manakala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diplomatic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diplomatic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berakhir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Negara, orang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perorangan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Negara)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lembaga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Dewan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Keamanan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PBB.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Kriteria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Jasa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Teknis: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tuan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rumah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menyediakan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fasilitas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bertanggung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perlindungan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+mj-lt"/>
              <a:buAutoNum type="arabicPeriod" startAt="2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politis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Berupaya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perdamaian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menghentikan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peperangan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menerima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mandat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lain.</a:t>
            </a:r>
          </a:p>
        </p:txBody>
      </p:sp>
    </p:spTree>
    <p:extLst>
      <p:ext uri="{BB962C8B-B14F-4D97-AF65-F5344CB8AC3E}">
        <p14:creationId xmlns:p14="http://schemas.microsoft.com/office/powerpoint/2010/main" val="9587571"/>
      </p:ext>
    </p:extLst>
  </p:cSld>
  <p:clrMapOvr>
    <a:masterClrMapping/>
  </p:clrMapOvr>
  <p:transition spd="slow">
    <p:fade thruBlk="1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Penyidikan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(Inquiry) </a:t>
            </a: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atau Pencari Fakta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(Fact Finding)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Pencari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meminta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bantuan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biasanya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ahli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jumlah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ganjil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menjalankan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penyelidikan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penemuan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fakta-fakta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diharapkan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memperjelas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duduk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mengakhiri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bersengketa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pula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independen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menyelidiki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fakta-fakta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8532089"/>
      </p:ext>
    </p:extLst>
  </p:cSld>
  <p:clrMapOvr>
    <a:masterClrMapping/>
  </p:clrMapOvr>
  <p:transition spd="slow">
    <p:fade thruBlk="1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Penyidikan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(Inquiry) </a:t>
            </a: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atau Pencari Fakta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(Fact Finding)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Penyidikan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berarti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kesepakatan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menyelidiki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keaadaan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keahlian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khusus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berfungsi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menyelidiki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melaporkan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hasil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penyidikannya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bersengketa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Sifatnya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rekomendatif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pencarian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diantara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 negara.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Mengawasi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informasi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8372356"/>
      </p:ext>
    </p:extLst>
  </p:cSld>
  <p:clrMapOvr>
    <a:masterClrMapping/>
  </p:clrMapOvr>
  <p:transition spd="slow">
    <p:fade thruBlk="1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Konsiliasi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(Consiliation)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Konsiliasi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sifatnya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formal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dibanding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mediasi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Konsiliasi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komisi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konsiliasi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Komisi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terlembaga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ad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hocc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sementara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berfungsi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menetapkan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persyaratan-persyaratan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diterima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92342850"/>
      </p:ext>
    </p:extLst>
  </p:cSld>
  <p:clrMapOvr>
    <a:masterClrMapping/>
  </p:clrMapOvr>
  <p:transition spd="slow">
    <p:fade thruBlk="1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Konsiliasi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(Consiliation)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Persidangan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komisi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konsiliasi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biasanya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terdiri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tahap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tahap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tahap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lisan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Pertama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diuraikan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diserahkan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badan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konsiliasi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Kemudian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badan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mendengarkan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keterangan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lisan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parapihak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hadir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tahap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pendengaran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diwakili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kuasanya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fakta-fakta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diperolehnya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konsiliator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badan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konsiliasi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menyerahkan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laporannya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disertai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kesimpulan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usulan-usulan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sengketanya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4003713"/>
      </p:ext>
    </p:extLst>
  </p:cSld>
  <p:clrMapOvr>
    <a:masterClrMapping/>
  </p:clrMapOvr>
  <p:transition spd="slow">
    <p:fade thruBlk="1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412776"/>
            <a:ext cx="7571184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perselisihan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Perselisihan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muncul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sumber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perbatasan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sumber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pelanggaran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konflik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ideologi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40011399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31DED598-499C-572B-87D9-A4E0E6AE8A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19721657"/>
              </p:ext>
            </p:extLst>
          </p:nvPr>
        </p:nvGraphicFramePr>
        <p:xfrm>
          <a:off x="899592" y="908720"/>
          <a:ext cx="7200800" cy="52174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60695257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1776FAC1-B9F4-2184-DA6D-80BF91D26640}"/>
              </a:ext>
            </a:extLst>
          </p:cNvPr>
          <p:cNvSpPr/>
          <p:nvPr/>
        </p:nvSpPr>
        <p:spPr>
          <a:xfrm>
            <a:off x="457200" y="1853207"/>
            <a:ext cx="1944216" cy="4168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1600" b="1" dirty="0" err="1">
                <a:latin typeface="Cambria" panose="02040503050406030204" pitchFamily="18" charset="0"/>
                <a:ea typeface="Cambria" panose="02040503050406030204" pitchFamily="18" charset="0"/>
              </a:rPr>
              <a:t>Kedaulatan</a:t>
            </a:r>
            <a:endParaRPr lang="en-US" sz="16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endParaRPr lang="en-US" sz="16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en-ID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Setiap</a:t>
            </a:r>
            <a:r>
              <a:rPr lang="en-ID" sz="1400" dirty="0">
                <a:latin typeface="Cambria" panose="02040503050406030204" pitchFamily="18" charset="0"/>
                <a:ea typeface="Cambria" panose="02040503050406030204" pitchFamily="18" charset="0"/>
              </a:rPr>
              <a:t> negara </a:t>
            </a:r>
            <a:r>
              <a:rPr lang="en-ID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memiliki</a:t>
            </a:r>
            <a:r>
              <a:rPr lang="en-ID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hak</a:t>
            </a:r>
            <a:r>
              <a:rPr lang="en-ID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ID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menyelesaikan</a:t>
            </a:r>
            <a:r>
              <a:rPr lang="en-ID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sengketa</a:t>
            </a:r>
            <a:r>
              <a:rPr lang="en-ID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internasional</a:t>
            </a:r>
            <a:r>
              <a:rPr lang="en-ID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mereka</a:t>
            </a:r>
            <a:r>
              <a:rPr lang="en-ID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sendiri</a:t>
            </a:r>
            <a:r>
              <a:rPr lang="en-ID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tanpa</a:t>
            </a:r>
            <a:r>
              <a:rPr lang="en-ID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campur</a:t>
            </a:r>
            <a:r>
              <a:rPr lang="en-ID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tangan</a:t>
            </a:r>
            <a:r>
              <a:rPr lang="en-ID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dari</a:t>
            </a:r>
            <a:r>
              <a:rPr lang="en-ID" sz="1400" dirty="0">
                <a:latin typeface="Cambria" panose="02040503050406030204" pitchFamily="18" charset="0"/>
                <a:ea typeface="Cambria" panose="02040503050406030204" pitchFamily="18" charset="0"/>
              </a:rPr>
              <a:t> negara lain. </a:t>
            </a:r>
            <a:r>
              <a:rPr lang="en-ID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Ini</a:t>
            </a:r>
            <a:r>
              <a:rPr lang="en-ID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adalah</a:t>
            </a:r>
            <a:r>
              <a:rPr lang="en-ID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prinsip</a:t>
            </a:r>
            <a:r>
              <a:rPr lang="en-ID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dasar</a:t>
            </a:r>
            <a:r>
              <a:rPr lang="en-ID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ID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hukum</a:t>
            </a:r>
            <a:r>
              <a:rPr lang="en-ID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internasional</a:t>
            </a:r>
            <a:r>
              <a:rPr lang="en-ID" sz="1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algn="just"/>
            <a:endParaRPr lang="en-ID" sz="16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AE8D19F-443B-CAC3-40F1-289E3610CDBA}"/>
              </a:ext>
            </a:extLst>
          </p:cNvPr>
          <p:cNvSpPr txBox="1">
            <a:spLocks/>
          </p:cNvSpPr>
          <p:nvPr/>
        </p:nvSpPr>
        <p:spPr>
          <a:xfrm>
            <a:off x="61156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Prinsip-prinsip Penyelesaian Sengketa Internasional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A6CA5BA9-CA1F-4E91-FE58-D02D75042714}"/>
              </a:ext>
            </a:extLst>
          </p:cNvPr>
          <p:cNvSpPr/>
          <p:nvPr/>
        </p:nvSpPr>
        <p:spPr>
          <a:xfrm>
            <a:off x="2771800" y="1853208"/>
            <a:ext cx="1800200" cy="41680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1600" b="1" dirty="0" err="1">
                <a:latin typeface="Cambria" panose="02040503050406030204" pitchFamily="18" charset="0"/>
                <a:ea typeface="Cambria" panose="02040503050406030204" pitchFamily="18" charset="0"/>
              </a:rPr>
              <a:t>Perdamaian</a:t>
            </a:r>
            <a:endParaRPr lang="en-US" sz="16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endParaRPr lang="en-US" sz="16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Penyelesaian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sengketa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internasional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harus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dicapai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melalui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cara-cara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damai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Kekerasan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ancaman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kekerasan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tidak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dapat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diterima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sebagai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cara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menyelesaikan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sengketa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algn="just"/>
            <a:endParaRPr lang="en-US" sz="16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47B3280-DACE-CCAB-AF89-9DE5F7C4AC95}"/>
              </a:ext>
            </a:extLst>
          </p:cNvPr>
          <p:cNvSpPr/>
          <p:nvPr/>
        </p:nvSpPr>
        <p:spPr>
          <a:xfrm>
            <a:off x="4860032" y="1853208"/>
            <a:ext cx="1872208" cy="41680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1400" b="1" dirty="0" err="1">
                <a:latin typeface="Cambria" panose="02040503050406030204" pitchFamily="18" charset="0"/>
                <a:ea typeface="Cambria" panose="02040503050406030204" pitchFamily="18" charset="0"/>
              </a:rPr>
              <a:t>Keadilan</a:t>
            </a:r>
            <a:endParaRPr lang="en-US" sz="14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endParaRPr lang="en-US" sz="14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Penyelesaian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sengketa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internasional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harus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berdasarkan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prinsip-prinsip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keadilan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dan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persamaan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Semua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pihak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terlibat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harus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diperlakukan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secara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adil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dan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diberikan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kesempatan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sama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didengarkan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44AD19DC-41C8-BC59-0F41-CB2DE6903D98}"/>
              </a:ext>
            </a:extLst>
          </p:cNvPr>
          <p:cNvSpPr/>
          <p:nvPr/>
        </p:nvSpPr>
        <p:spPr>
          <a:xfrm>
            <a:off x="6958608" y="1853207"/>
            <a:ext cx="1728192" cy="41680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1600" b="1" dirty="0" err="1">
                <a:latin typeface="Cambria" panose="02040503050406030204" pitchFamily="18" charset="0"/>
                <a:ea typeface="Cambria" panose="02040503050406030204" pitchFamily="18" charset="0"/>
              </a:rPr>
              <a:t>Iktikad</a:t>
            </a:r>
            <a:r>
              <a:rPr lang="en-US" sz="16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600" b="1" dirty="0" err="1">
                <a:latin typeface="Cambria" panose="02040503050406030204" pitchFamily="18" charset="0"/>
                <a:ea typeface="Cambria" panose="02040503050406030204" pitchFamily="18" charset="0"/>
              </a:rPr>
              <a:t>Baik</a:t>
            </a:r>
            <a:endParaRPr lang="en-US" sz="16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endParaRPr lang="en-US" sz="16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Semua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pihak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terlibat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penyelesaian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sengketa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internasional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harus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bertindak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itikad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baik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Mereka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harus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bersedia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bernegosiasi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sungguh-sungguh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dan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mencari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solusi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adil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dan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damai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1310272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412776"/>
            <a:ext cx="7571184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keharusan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agar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prosedur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ditegaskan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33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Piagam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PBB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meminta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menyelesaian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damai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sambil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menyebutkan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bermacam-macam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prosedur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dipilih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negara-negara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bersengketa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38420052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107788B-57A0-963B-A5CB-08F6D1CC1F8B}"/>
              </a:ext>
            </a:extLst>
          </p:cNvPr>
          <p:cNvSpPr txBox="1">
            <a:spLocks/>
          </p:cNvSpPr>
          <p:nvPr/>
        </p:nvSpPr>
        <p:spPr>
          <a:xfrm>
            <a:off x="609600" y="7102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C897AE0E-A502-6191-5702-311E7267A54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98678242"/>
              </p:ext>
            </p:extLst>
          </p:nvPr>
        </p:nvGraphicFramePr>
        <p:xfrm>
          <a:off x="457200" y="1052736"/>
          <a:ext cx="8136904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59383523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ID" sz="32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ID" sz="32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ID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ID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ID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</a:p>
        </p:txBody>
      </p:sp>
    </p:spTree>
    <p:extLst>
      <p:ext uri="{BB962C8B-B14F-4D97-AF65-F5344CB8AC3E}">
        <p14:creationId xmlns:p14="http://schemas.microsoft.com/office/powerpoint/2010/main" val="192621194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Mahkamah Internasional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Mahkamah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integral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PBB.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Aspek-aspek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Institusional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Mahkamah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segala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berhubungan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sifat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permanennya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Mahkamah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Dikatakan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permanen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didirikan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hakim-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hakimnya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dipilih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sebelumnya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demikian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wewenang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prosedurnya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ditetapkan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5927535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8442</TotalTime>
  <Words>1433</Words>
  <Application>Microsoft Office PowerPoint</Application>
  <PresentationFormat>On-screen Show (4:3)</PresentationFormat>
  <Paragraphs>124</Paragraphs>
  <Slides>28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531</cp:revision>
  <cp:lastPrinted>2017-08-29T02:54:51Z</cp:lastPrinted>
  <dcterms:created xsi:type="dcterms:W3CDTF">2010-04-18T12:06:30Z</dcterms:created>
  <dcterms:modified xsi:type="dcterms:W3CDTF">2024-06-21T05:30:51Z</dcterms:modified>
</cp:coreProperties>
</file>