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99" r:id="rId3"/>
    <p:sldId id="302" r:id="rId4"/>
    <p:sldId id="303" r:id="rId5"/>
    <p:sldId id="304" r:id="rId6"/>
    <p:sldId id="305" r:id="rId7"/>
    <p:sldId id="306" r:id="rId8"/>
    <p:sldId id="307" r:id="rId9"/>
    <p:sldId id="308" r:id="rId10"/>
    <p:sldId id="309" r:id="rId11"/>
    <p:sldId id="300" r:id="rId12"/>
  </p:sldIdLst>
  <p:sldSz cx="9144000" cy="6858000" type="screen4x3"/>
  <p:notesSz cx="7045325" cy="9345613"/>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xmlns="" userId="Ray" providerId="None"/>
      </p:ext>
    </p:extLst>
  </p:cmAuthor>
  <p:cmAuthor id="2" name="user" initials="u" lastIdx="1" clrIdx="1">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p:scale>
          <a:sx n="69" d="100"/>
          <a:sy n="69" d="100"/>
        </p:scale>
        <p:origin x="-11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xmlns=""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83FA9-0CD2-4AE0-B035-F502E3C68AE8}" type="doc">
      <dgm:prSet loTypeId="urn:microsoft.com/office/officeart/2005/8/layout/vList3" loCatId="list" qsTypeId="urn:microsoft.com/office/officeart/2005/8/quickstyle/simple1" qsCatId="simple" csTypeId="urn:microsoft.com/office/officeart/2005/8/colors/colorful4" csCatId="colorful" phldr="1"/>
      <dgm:spPr/>
    </dgm:pt>
    <dgm:pt modelId="{590F9AED-B648-4F76-9DAE-D4BE40C9DF7E}">
      <dgm:prSet phldrT="[Text]"/>
      <dgm:spPr/>
      <dgm:t>
        <a:bodyPr/>
        <a:lstStyle/>
        <a:p>
          <a:r>
            <a:rPr lang="en-US" dirty="0" smtClean="0"/>
            <a:t>Integrasi </a:t>
          </a:r>
          <a:r>
            <a:rPr lang="en-US" dirty="0" err="1" smtClean="0"/>
            <a:t>bangsa:proses</a:t>
          </a:r>
          <a:r>
            <a:rPr lang="en-US" dirty="0" smtClean="0"/>
            <a:t> penyatuan berbagai kelompok budaya dan sosial dalam satu kesatuan wilayah dan dalam suatu pembentukan identitas nasional  </a:t>
          </a:r>
          <a:endParaRPr lang="en-US" dirty="0"/>
        </a:p>
      </dgm:t>
    </dgm:pt>
    <dgm:pt modelId="{E4C7D10D-5B06-4F61-8D41-B9E949F3C3EE}" type="parTrans" cxnId="{0E9EEEB0-409C-4D54-82B5-2F0DA7D9B03B}">
      <dgm:prSet/>
      <dgm:spPr/>
      <dgm:t>
        <a:bodyPr/>
        <a:lstStyle/>
        <a:p>
          <a:endParaRPr lang="en-US"/>
        </a:p>
      </dgm:t>
    </dgm:pt>
    <dgm:pt modelId="{6F140C98-240C-4CFE-AD83-DCBDC79585FD}" type="sibTrans" cxnId="{0E9EEEB0-409C-4D54-82B5-2F0DA7D9B03B}">
      <dgm:prSet/>
      <dgm:spPr/>
      <dgm:t>
        <a:bodyPr/>
        <a:lstStyle/>
        <a:p>
          <a:endParaRPr lang="en-US"/>
        </a:p>
      </dgm:t>
    </dgm:pt>
    <dgm:pt modelId="{77952488-7A8B-4327-BB07-F58FF6F6B003}">
      <dgm:prSet phldrT="[Text]"/>
      <dgm:spPr/>
      <dgm:t>
        <a:bodyPr/>
        <a:lstStyle/>
        <a:p>
          <a:r>
            <a:rPr lang="en-US" dirty="0" smtClean="0"/>
            <a:t>Integrasi wilayah: pembentukan wewenang kekuasaan nasional pusat di atas unit-unit sosial yang lebih kecil yang  beranggotakan kelompok </a:t>
          </a:r>
          <a:r>
            <a:rPr lang="en-US" dirty="0" err="1" smtClean="0"/>
            <a:t>kelompok</a:t>
          </a:r>
          <a:r>
            <a:rPr lang="en-US" dirty="0" smtClean="0"/>
            <a:t> sosial budaya masyarakat tertentu</a:t>
          </a:r>
          <a:endParaRPr lang="en-US" dirty="0"/>
        </a:p>
      </dgm:t>
    </dgm:pt>
    <dgm:pt modelId="{37D163FA-A29A-4B68-BC6B-B91EF0025BEF}" type="parTrans" cxnId="{5C068249-17B8-4E1C-BD6C-FF2FE627B211}">
      <dgm:prSet/>
      <dgm:spPr/>
      <dgm:t>
        <a:bodyPr/>
        <a:lstStyle/>
        <a:p>
          <a:endParaRPr lang="en-US"/>
        </a:p>
      </dgm:t>
    </dgm:pt>
    <dgm:pt modelId="{AF1AEE3C-8E28-4E09-BA4F-70661AAC5182}" type="sibTrans" cxnId="{5C068249-17B8-4E1C-BD6C-FF2FE627B211}">
      <dgm:prSet/>
      <dgm:spPr/>
      <dgm:t>
        <a:bodyPr/>
        <a:lstStyle/>
        <a:p>
          <a:endParaRPr lang="en-US"/>
        </a:p>
      </dgm:t>
    </dgm:pt>
    <dgm:pt modelId="{61140151-0A56-4AC4-9B11-E9D0AA18432D}">
      <dgm:prSet phldrT="[Text]"/>
      <dgm:spPr/>
      <dgm:t>
        <a:bodyPr/>
        <a:lstStyle/>
        <a:p>
          <a:r>
            <a:rPr lang="en-US" dirty="0" smtClean="0"/>
            <a:t>Integrasi elit: </a:t>
          </a:r>
          <a:r>
            <a:rPr lang="sv-SE" dirty="0" smtClean="0"/>
            <a:t>penghubungan antara pemerintah dengan yang diperintah. Mendekatkan perbedaan-perbedaan mengenai aspirasi dan nilai pada kelompok elit dan massa</a:t>
          </a:r>
          <a:endParaRPr lang="en-US" dirty="0"/>
        </a:p>
      </dgm:t>
    </dgm:pt>
    <dgm:pt modelId="{972F0B0F-5500-41DF-8C12-65454F0A48D8}" type="parTrans" cxnId="{E9442F51-9B9C-48AA-8161-06B50E510E46}">
      <dgm:prSet/>
      <dgm:spPr/>
      <dgm:t>
        <a:bodyPr/>
        <a:lstStyle/>
        <a:p>
          <a:endParaRPr lang="en-US"/>
        </a:p>
      </dgm:t>
    </dgm:pt>
    <dgm:pt modelId="{F63F73EF-FE55-4E03-B90A-C88F0D28A631}" type="sibTrans" cxnId="{E9442F51-9B9C-48AA-8161-06B50E510E46}">
      <dgm:prSet/>
      <dgm:spPr/>
      <dgm:t>
        <a:bodyPr/>
        <a:lstStyle/>
        <a:p>
          <a:endParaRPr lang="en-US"/>
        </a:p>
      </dgm:t>
    </dgm:pt>
    <dgm:pt modelId="{AA18ABE1-AEE8-4858-9A5D-E8DC77FA3309}">
      <dgm:prSet phldrT="[Text]"/>
      <dgm:spPr/>
      <dgm:t>
        <a:bodyPr/>
        <a:lstStyle/>
        <a:p>
          <a:r>
            <a:rPr lang="en-US" dirty="0" smtClean="0"/>
            <a:t>Integrasi nilai: adanya konsensus terhadap nilai yang minimum yang diperlukan dalam memelihara tertib sosial </a:t>
          </a:r>
          <a:endParaRPr lang="en-US" dirty="0"/>
        </a:p>
      </dgm:t>
    </dgm:pt>
    <dgm:pt modelId="{14CC2688-0E4A-4C65-AE97-5D15F400607B}" type="parTrans" cxnId="{5408365C-775A-4685-A6FA-B9A0262DFF9D}">
      <dgm:prSet/>
      <dgm:spPr/>
      <dgm:t>
        <a:bodyPr/>
        <a:lstStyle/>
        <a:p>
          <a:endParaRPr lang="en-US"/>
        </a:p>
      </dgm:t>
    </dgm:pt>
    <dgm:pt modelId="{8C6C34B7-BF89-43DB-B47B-097A55D5F574}" type="sibTrans" cxnId="{5408365C-775A-4685-A6FA-B9A0262DFF9D}">
      <dgm:prSet/>
      <dgm:spPr/>
      <dgm:t>
        <a:bodyPr/>
        <a:lstStyle/>
        <a:p>
          <a:endParaRPr lang="en-US"/>
        </a:p>
      </dgm:t>
    </dgm:pt>
    <dgm:pt modelId="{45966A5F-9210-405F-AFB6-7531DDE6A20D}">
      <dgm:prSet phldrT="[Text]"/>
      <dgm:spPr/>
      <dgm:t>
        <a:bodyPr/>
        <a:lstStyle/>
        <a:p>
          <a:r>
            <a:rPr lang="en-US" dirty="0" smtClean="0"/>
            <a:t>Integrasi tingkah laku: penciptaan tingkah laku yang terintegrasi dan yang diterima demi mencapai tujuan bersama</a:t>
          </a:r>
          <a:endParaRPr lang="en-US" dirty="0"/>
        </a:p>
      </dgm:t>
    </dgm:pt>
    <dgm:pt modelId="{4E8EBD53-6BBE-495C-86E9-7430DA3670EB}" type="parTrans" cxnId="{C7F54F7D-3B6F-4106-8846-84727396A4AE}">
      <dgm:prSet/>
      <dgm:spPr/>
      <dgm:t>
        <a:bodyPr/>
        <a:lstStyle/>
        <a:p>
          <a:endParaRPr lang="en-US"/>
        </a:p>
      </dgm:t>
    </dgm:pt>
    <dgm:pt modelId="{DAC7C144-56DB-48DD-BE43-F01DD20736F0}" type="sibTrans" cxnId="{C7F54F7D-3B6F-4106-8846-84727396A4AE}">
      <dgm:prSet/>
      <dgm:spPr/>
      <dgm:t>
        <a:bodyPr/>
        <a:lstStyle/>
        <a:p>
          <a:endParaRPr lang="en-US"/>
        </a:p>
      </dgm:t>
    </dgm:pt>
    <dgm:pt modelId="{8038242D-E9B8-4F75-874B-5E2D792E1CA8}" type="pres">
      <dgm:prSet presAssocID="{19D83FA9-0CD2-4AE0-B035-F502E3C68AE8}" presName="linearFlow" presStyleCnt="0">
        <dgm:presLayoutVars>
          <dgm:dir/>
          <dgm:resizeHandles val="exact"/>
        </dgm:presLayoutVars>
      </dgm:prSet>
      <dgm:spPr/>
    </dgm:pt>
    <dgm:pt modelId="{457F561B-2DC6-478B-B09A-B8FCD90B1E60}" type="pres">
      <dgm:prSet presAssocID="{590F9AED-B648-4F76-9DAE-D4BE40C9DF7E}" presName="composite" presStyleCnt="0"/>
      <dgm:spPr/>
    </dgm:pt>
    <dgm:pt modelId="{E3836CF6-4221-45CB-A60D-30E8E24306CD}" type="pres">
      <dgm:prSet presAssocID="{590F9AED-B648-4F76-9DAE-D4BE40C9DF7E}" presName="imgShp" presStyleLbl="fgImgPlace1" presStyleIdx="0" presStyleCnt="5"/>
      <dgm:spPr>
        <a:blipFill rotWithShape="1">
          <a:blip xmlns:r="http://schemas.openxmlformats.org/officeDocument/2006/relationships" r:embed="rId1"/>
          <a:stretch>
            <a:fillRect/>
          </a:stretch>
        </a:blipFill>
      </dgm:spPr>
    </dgm:pt>
    <dgm:pt modelId="{5D050EE4-07AC-44B4-BB19-6562223FC4AF}" type="pres">
      <dgm:prSet presAssocID="{590F9AED-B648-4F76-9DAE-D4BE40C9DF7E}" presName="txShp" presStyleLbl="node1" presStyleIdx="0" presStyleCnt="5">
        <dgm:presLayoutVars>
          <dgm:bulletEnabled val="1"/>
        </dgm:presLayoutVars>
      </dgm:prSet>
      <dgm:spPr/>
      <dgm:t>
        <a:bodyPr/>
        <a:lstStyle/>
        <a:p>
          <a:endParaRPr lang="en-US"/>
        </a:p>
      </dgm:t>
    </dgm:pt>
    <dgm:pt modelId="{0C66D1CE-E487-4C7F-880D-6381564E06FC}" type="pres">
      <dgm:prSet presAssocID="{6F140C98-240C-4CFE-AD83-DCBDC79585FD}" presName="spacing" presStyleCnt="0"/>
      <dgm:spPr/>
    </dgm:pt>
    <dgm:pt modelId="{BAD449B2-5110-4B53-8009-F94AC21B8631}" type="pres">
      <dgm:prSet presAssocID="{77952488-7A8B-4327-BB07-F58FF6F6B003}" presName="composite" presStyleCnt="0"/>
      <dgm:spPr/>
    </dgm:pt>
    <dgm:pt modelId="{5E539975-2875-4F8D-B00D-E2CEBA776E2D}" type="pres">
      <dgm:prSet presAssocID="{77952488-7A8B-4327-BB07-F58FF6F6B003}" presName="imgShp" presStyleLbl="fgImgPlace1" presStyleIdx="1" presStyleCnt="5"/>
      <dgm:spPr>
        <a:blipFill rotWithShape="1">
          <a:blip xmlns:r="http://schemas.openxmlformats.org/officeDocument/2006/relationships" r:embed="rId2"/>
          <a:stretch>
            <a:fillRect/>
          </a:stretch>
        </a:blipFill>
      </dgm:spPr>
    </dgm:pt>
    <dgm:pt modelId="{3ADF5818-C2E9-48FE-96A8-FFE2E04CC984}" type="pres">
      <dgm:prSet presAssocID="{77952488-7A8B-4327-BB07-F58FF6F6B003}" presName="txShp" presStyleLbl="node1" presStyleIdx="1" presStyleCnt="5">
        <dgm:presLayoutVars>
          <dgm:bulletEnabled val="1"/>
        </dgm:presLayoutVars>
      </dgm:prSet>
      <dgm:spPr/>
      <dgm:t>
        <a:bodyPr/>
        <a:lstStyle/>
        <a:p>
          <a:endParaRPr lang="en-US"/>
        </a:p>
      </dgm:t>
    </dgm:pt>
    <dgm:pt modelId="{19AAA26F-CD5D-45B3-8326-3BA768E2ED14}" type="pres">
      <dgm:prSet presAssocID="{AF1AEE3C-8E28-4E09-BA4F-70661AAC5182}" presName="spacing" presStyleCnt="0"/>
      <dgm:spPr/>
    </dgm:pt>
    <dgm:pt modelId="{F2EFFBCC-1289-44BC-BEB0-6C759071E895}" type="pres">
      <dgm:prSet presAssocID="{61140151-0A56-4AC4-9B11-E9D0AA18432D}" presName="composite" presStyleCnt="0"/>
      <dgm:spPr/>
    </dgm:pt>
    <dgm:pt modelId="{88E44D9C-ADBE-4680-98DC-C1E5A829028F}" type="pres">
      <dgm:prSet presAssocID="{61140151-0A56-4AC4-9B11-E9D0AA18432D}" presName="imgShp" presStyleLbl="fgImgPlace1" presStyleIdx="2" presStyleCnt="5"/>
      <dgm:spPr>
        <a:blipFill rotWithShape="1">
          <a:blip xmlns:r="http://schemas.openxmlformats.org/officeDocument/2006/relationships" r:embed="rId3"/>
          <a:stretch>
            <a:fillRect/>
          </a:stretch>
        </a:blipFill>
      </dgm:spPr>
    </dgm:pt>
    <dgm:pt modelId="{1A0B4D2A-973F-42AB-B223-74129C00976C}" type="pres">
      <dgm:prSet presAssocID="{61140151-0A56-4AC4-9B11-E9D0AA18432D}" presName="txShp" presStyleLbl="node1" presStyleIdx="2" presStyleCnt="5">
        <dgm:presLayoutVars>
          <dgm:bulletEnabled val="1"/>
        </dgm:presLayoutVars>
      </dgm:prSet>
      <dgm:spPr/>
      <dgm:t>
        <a:bodyPr/>
        <a:lstStyle/>
        <a:p>
          <a:endParaRPr lang="en-US"/>
        </a:p>
      </dgm:t>
    </dgm:pt>
    <dgm:pt modelId="{A97EE05B-67BE-4017-A88E-69013CB0B63C}" type="pres">
      <dgm:prSet presAssocID="{F63F73EF-FE55-4E03-B90A-C88F0D28A631}" presName="spacing" presStyleCnt="0"/>
      <dgm:spPr/>
    </dgm:pt>
    <dgm:pt modelId="{7574AE99-B4E1-4501-80A9-41FB01D444AD}" type="pres">
      <dgm:prSet presAssocID="{AA18ABE1-AEE8-4858-9A5D-E8DC77FA3309}" presName="composite" presStyleCnt="0"/>
      <dgm:spPr/>
    </dgm:pt>
    <dgm:pt modelId="{6CE126BB-726C-412B-A5ED-F2CEACB09867}" type="pres">
      <dgm:prSet presAssocID="{AA18ABE1-AEE8-4858-9A5D-E8DC77FA3309}" presName="imgShp" presStyleLbl="fgImgPlace1" presStyleIdx="3" presStyleCnt="5"/>
      <dgm:spPr>
        <a:blipFill rotWithShape="1">
          <a:blip xmlns:r="http://schemas.openxmlformats.org/officeDocument/2006/relationships" r:embed="rId4"/>
          <a:stretch>
            <a:fillRect/>
          </a:stretch>
        </a:blipFill>
      </dgm:spPr>
    </dgm:pt>
    <dgm:pt modelId="{11997F65-9D63-416D-8448-B9604D081082}" type="pres">
      <dgm:prSet presAssocID="{AA18ABE1-AEE8-4858-9A5D-E8DC77FA3309}" presName="txShp" presStyleLbl="node1" presStyleIdx="3" presStyleCnt="5">
        <dgm:presLayoutVars>
          <dgm:bulletEnabled val="1"/>
        </dgm:presLayoutVars>
      </dgm:prSet>
      <dgm:spPr/>
      <dgm:t>
        <a:bodyPr/>
        <a:lstStyle/>
        <a:p>
          <a:endParaRPr lang="en-US"/>
        </a:p>
      </dgm:t>
    </dgm:pt>
    <dgm:pt modelId="{AB4A3FBA-6901-47DA-9193-83D238C4A3F1}" type="pres">
      <dgm:prSet presAssocID="{8C6C34B7-BF89-43DB-B47B-097A55D5F574}" presName="spacing" presStyleCnt="0"/>
      <dgm:spPr/>
    </dgm:pt>
    <dgm:pt modelId="{E02300D5-16C4-483F-8438-353169B07A78}" type="pres">
      <dgm:prSet presAssocID="{45966A5F-9210-405F-AFB6-7531DDE6A20D}" presName="composite" presStyleCnt="0"/>
      <dgm:spPr/>
    </dgm:pt>
    <dgm:pt modelId="{870200FD-61A3-4453-8D93-D2C67D8F1207}" type="pres">
      <dgm:prSet presAssocID="{45966A5F-9210-405F-AFB6-7531DDE6A20D}" presName="imgShp" presStyleLbl="fgImgPlace1" presStyleIdx="4" presStyleCnt="5"/>
      <dgm:spPr>
        <a:blipFill rotWithShape="1">
          <a:blip xmlns:r="http://schemas.openxmlformats.org/officeDocument/2006/relationships" r:embed="rId5"/>
          <a:stretch>
            <a:fillRect/>
          </a:stretch>
        </a:blipFill>
      </dgm:spPr>
    </dgm:pt>
    <dgm:pt modelId="{F63BE4DC-0DF0-4912-9FD6-E52945CBA272}" type="pres">
      <dgm:prSet presAssocID="{45966A5F-9210-405F-AFB6-7531DDE6A20D}" presName="txShp" presStyleLbl="node1" presStyleIdx="4" presStyleCnt="5">
        <dgm:presLayoutVars>
          <dgm:bulletEnabled val="1"/>
        </dgm:presLayoutVars>
      </dgm:prSet>
      <dgm:spPr/>
      <dgm:t>
        <a:bodyPr/>
        <a:lstStyle/>
        <a:p>
          <a:endParaRPr lang="en-US"/>
        </a:p>
      </dgm:t>
    </dgm:pt>
  </dgm:ptLst>
  <dgm:cxnLst>
    <dgm:cxn modelId="{C7F54F7D-3B6F-4106-8846-84727396A4AE}" srcId="{19D83FA9-0CD2-4AE0-B035-F502E3C68AE8}" destId="{45966A5F-9210-405F-AFB6-7531DDE6A20D}" srcOrd="4" destOrd="0" parTransId="{4E8EBD53-6BBE-495C-86E9-7430DA3670EB}" sibTransId="{DAC7C144-56DB-48DD-BE43-F01DD20736F0}"/>
    <dgm:cxn modelId="{36E4C3AA-DB9D-413C-9D7F-E3E8036B741E}" type="presOf" srcId="{45966A5F-9210-405F-AFB6-7531DDE6A20D}" destId="{F63BE4DC-0DF0-4912-9FD6-E52945CBA272}" srcOrd="0" destOrd="0" presId="urn:microsoft.com/office/officeart/2005/8/layout/vList3"/>
    <dgm:cxn modelId="{5C068249-17B8-4E1C-BD6C-FF2FE627B211}" srcId="{19D83FA9-0CD2-4AE0-B035-F502E3C68AE8}" destId="{77952488-7A8B-4327-BB07-F58FF6F6B003}" srcOrd="1" destOrd="0" parTransId="{37D163FA-A29A-4B68-BC6B-B91EF0025BEF}" sibTransId="{AF1AEE3C-8E28-4E09-BA4F-70661AAC5182}"/>
    <dgm:cxn modelId="{0E9EEEB0-409C-4D54-82B5-2F0DA7D9B03B}" srcId="{19D83FA9-0CD2-4AE0-B035-F502E3C68AE8}" destId="{590F9AED-B648-4F76-9DAE-D4BE40C9DF7E}" srcOrd="0" destOrd="0" parTransId="{E4C7D10D-5B06-4F61-8D41-B9E949F3C3EE}" sibTransId="{6F140C98-240C-4CFE-AD83-DCBDC79585FD}"/>
    <dgm:cxn modelId="{5E355900-0B62-4A1D-BA4B-CC69B25E702D}" type="presOf" srcId="{19D83FA9-0CD2-4AE0-B035-F502E3C68AE8}" destId="{8038242D-E9B8-4F75-874B-5E2D792E1CA8}" srcOrd="0" destOrd="0" presId="urn:microsoft.com/office/officeart/2005/8/layout/vList3"/>
    <dgm:cxn modelId="{E75CB0DF-379B-4083-B36F-7EE806153548}" type="presOf" srcId="{61140151-0A56-4AC4-9B11-E9D0AA18432D}" destId="{1A0B4D2A-973F-42AB-B223-74129C00976C}" srcOrd="0" destOrd="0" presId="urn:microsoft.com/office/officeart/2005/8/layout/vList3"/>
    <dgm:cxn modelId="{E9442F51-9B9C-48AA-8161-06B50E510E46}" srcId="{19D83FA9-0CD2-4AE0-B035-F502E3C68AE8}" destId="{61140151-0A56-4AC4-9B11-E9D0AA18432D}" srcOrd="2" destOrd="0" parTransId="{972F0B0F-5500-41DF-8C12-65454F0A48D8}" sibTransId="{F63F73EF-FE55-4E03-B90A-C88F0D28A631}"/>
    <dgm:cxn modelId="{5408365C-775A-4685-A6FA-B9A0262DFF9D}" srcId="{19D83FA9-0CD2-4AE0-B035-F502E3C68AE8}" destId="{AA18ABE1-AEE8-4858-9A5D-E8DC77FA3309}" srcOrd="3" destOrd="0" parTransId="{14CC2688-0E4A-4C65-AE97-5D15F400607B}" sibTransId="{8C6C34B7-BF89-43DB-B47B-097A55D5F574}"/>
    <dgm:cxn modelId="{F4A8A12B-34FF-4660-A262-22959564FEF8}" type="presOf" srcId="{590F9AED-B648-4F76-9DAE-D4BE40C9DF7E}" destId="{5D050EE4-07AC-44B4-BB19-6562223FC4AF}" srcOrd="0" destOrd="0" presId="urn:microsoft.com/office/officeart/2005/8/layout/vList3"/>
    <dgm:cxn modelId="{CF8DE1C8-4709-4D14-AD61-CB7F39F8061C}" type="presOf" srcId="{77952488-7A8B-4327-BB07-F58FF6F6B003}" destId="{3ADF5818-C2E9-48FE-96A8-FFE2E04CC984}" srcOrd="0" destOrd="0" presId="urn:microsoft.com/office/officeart/2005/8/layout/vList3"/>
    <dgm:cxn modelId="{1ED24257-F4B6-4466-9007-A2BF66B6C8C0}" type="presOf" srcId="{AA18ABE1-AEE8-4858-9A5D-E8DC77FA3309}" destId="{11997F65-9D63-416D-8448-B9604D081082}" srcOrd="0" destOrd="0" presId="urn:microsoft.com/office/officeart/2005/8/layout/vList3"/>
    <dgm:cxn modelId="{F8D84C54-A7FB-4539-BD1C-A01A0B280DD1}" type="presParOf" srcId="{8038242D-E9B8-4F75-874B-5E2D792E1CA8}" destId="{457F561B-2DC6-478B-B09A-B8FCD90B1E60}" srcOrd="0" destOrd="0" presId="urn:microsoft.com/office/officeart/2005/8/layout/vList3"/>
    <dgm:cxn modelId="{992E0FA8-A99D-4D76-B05A-879E11829207}" type="presParOf" srcId="{457F561B-2DC6-478B-B09A-B8FCD90B1E60}" destId="{E3836CF6-4221-45CB-A60D-30E8E24306CD}" srcOrd="0" destOrd="0" presId="urn:microsoft.com/office/officeart/2005/8/layout/vList3"/>
    <dgm:cxn modelId="{79295066-77A2-45C0-87F6-6F8EBD35AA26}" type="presParOf" srcId="{457F561B-2DC6-478B-B09A-B8FCD90B1E60}" destId="{5D050EE4-07AC-44B4-BB19-6562223FC4AF}" srcOrd="1" destOrd="0" presId="urn:microsoft.com/office/officeart/2005/8/layout/vList3"/>
    <dgm:cxn modelId="{DBA85989-E5DC-46AD-BB17-7B6B84D9A234}" type="presParOf" srcId="{8038242D-E9B8-4F75-874B-5E2D792E1CA8}" destId="{0C66D1CE-E487-4C7F-880D-6381564E06FC}" srcOrd="1" destOrd="0" presId="urn:microsoft.com/office/officeart/2005/8/layout/vList3"/>
    <dgm:cxn modelId="{357BB9FA-5EE7-46A2-AB92-1A93BF6ECF46}" type="presParOf" srcId="{8038242D-E9B8-4F75-874B-5E2D792E1CA8}" destId="{BAD449B2-5110-4B53-8009-F94AC21B8631}" srcOrd="2" destOrd="0" presId="urn:microsoft.com/office/officeart/2005/8/layout/vList3"/>
    <dgm:cxn modelId="{0588C495-EB50-48A1-84F5-D41A2D46B831}" type="presParOf" srcId="{BAD449B2-5110-4B53-8009-F94AC21B8631}" destId="{5E539975-2875-4F8D-B00D-E2CEBA776E2D}" srcOrd="0" destOrd="0" presId="urn:microsoft.com/office/officeart/2005/8/layout/vList3"/>
    <dgm:cxn modelId="{D8E5BA1E-0EF0-40C4-96EF-EFBC19B29612}" type="presParOf" srcId="{BAD449B2-5110-4B53-8009-F94AC21B8631}" destId="{3ADF5818-C2E9-48FE-96A8-FFE2E04CC984}" srcOrd="1" destOrd="0" presId="urn:microsoft.com/office/officeart/2005/8/layout/vList3"/>
    <dgm:cxn modelId="{2D28A097-7219-4881-8CF2-5E7238A18B13}" type="presParOf" srcId="{8038242D-E9B8-4F75-874B-5E2D792E1CA8}" destId="{19AAA26F-CD5D-45B3-8326-3BA768E2ED14}" srcOrd="3" destOrd="0" presId="urn:microsoft.com/office/officeart/2005/8/layout/vList3"/>
    <dgm:cxn modelId="{68D73BE5-A7C2-4E31-9224-C5D9B0386EE2}" type="presParOf" srcId="{8038242D-E9B8-4F75-874B-5E2D792E1CA8}" destId="{F2EFFBCC-1289-44BC-BEB0-6C759071E895}" srcOrd="4" destOrd="0" presId="urn:microsoft.com/office/officeart/2005/8/layout/vList3"/>
    <dgm:cxn modelId="{3BFC1DA8-D897-43C1-A469-933F8BE8D680}" type="presParOf" srcId="{F2EFFBCC-1289-44BC-BEB0-6C759071E895}" destId="{88E44D9C-ADBE-4680-98DC-C1E5A829028F}" srcOrd="0" destOrd="0" presId="urn:microsoft.com/office/officeart/2005/8/layout/vList3"/>
    <dgm:cxn modelId="{52F3D80D-CA18-484F-ABCD-7657F5855932}" type="presParOf" srcId="{F2EFFBCC-1289-44BC-BEB0-6C759071E895}" destId="{1A0B4D2A-973F-42AB-B223-74129C00976C}" srcOrd="1" destOrd="0" presId="urn:microsoft.com/office/officeart/2005/8/layout/vList3"/>
    <dgm:cxn modelId="{DDCC8368-B150-49F5-BF3B-F352104E5AF7}" type="presParOf" srcId="{8038242D-E9B8-4F75-874B-5E2D792E1CA8}" destId="{A97EE05B-67BE-4017-A88E-69013CB0B63C}" srcOrd="5" destOrd="0" presId="urn:microsoft.com/office/officeart/2005/8/layout/vList3"/>
    <dgm:cxn modelId="{0A9064B5-1006-471B-80FD-E2B196C570B4}" type="presParOf" srcId="{8038242D-E9B8-4F75-874B-5E2D792E1CA8}" destId="{7574AE99-B4E1-4501-80A9-41FB01D444AD}" srcOrd="6" destOrd="0" presId="urn:microsoft.com/office/officeart/2005/8/layout/vList3"/>
    <dgm:cxn modelId="{C3CEEF05-0DBF-437C-9449-8007B7AADE4B}" type="presParOf" srcId="{7574AE99-B4E1-4501-80A9-41FB01D444AD}" destId="{6CE126BB-726C-412B-A5ED-F2CEACB09867}" srcOrd="0" destOrd="0" presId="urn:microsoft.com/office/officeart/2005/8/layout/vList3"/>
    <dgm:cxn modelId="{9A7F16DA-0420-4EA0-A15B-E2FCF549B91D}" type="presParOf" srcId="{7574AE99-B4E1-4501-80A9-41FB01D444AD}" destId="{11997F65-9D63-416D-8448-B9604D081082}" srcOrd="1" destOrd="0" presId="urn:microsoft.com/office/officeart/2005/8/layout/vList3"/>
    <dgm:cxn modelId="{879AEA74-55BD-4DEC-99B4-8278F0B8066D}" type="presParOf" srcId="{8038242D-E9B8-4F75-874B-5E2D792E1CA8}" destId="{AB4A3FBA-6901-47DA-9193-83D238C4A3F1}" srcOrd="7" destOrd="0" presId="urn:microsoft.com/office/officeart/2005/8/layout/vList3"/>
    <dgm:cxn modelId="{EAD699F6-9301-4F9E-83DE-BD96EB33C6C9}" type="presParOf" srcId="{8038242D-E9B8-4F75-874B-5E2D792E1CA8}" destId="{E02300D5-16C4-483F-8438-353169B07A78}" srcOrd="8" destOrd="0" presId="urn:microsoft.com/office/officeart/2005/8/layout/vList3"/>
    <dgm:cxn modelId="{621F99A9-EC8F-4248-8285-A5273D8AA1DD}" type="presParOf" srcId="{E02300D5-16C4-483F-8438-353169B07A78}" destId="{870200FD-61A3-4453-8D93-D2C67D8F1207}" srcOrd="0" destOrd="0" presId="urn:microsoft.com/office/officeart/2005/8/layout/vList3"/>
    <dgm:cxn modelId="{92429E14-B0EB-4F20-AFCF-5DB55D794F6B}" type="presParOf" srcId="{E02300D5-16C4-483F-8438-353169B07A78}" destId="{F63BE4DC-0DF0-4912-9FD6-E52945CBA27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71C76-E608-4856-87D6-6799C42B4BAC}" type="doc">
      <dgm:prSet loTypeId="urn:microsoft.com/office/officeart/2005/8/layout/bList2" loCatId="list" qsTypeId="urn:microsoft.com/office/officeart/2005/8/quickstyle/simple1" qsCatId="simple" csTypeId="urn:microsoft.com/office/officeart/2005/8/colors/colorful5" csCatId="colorful" phldr="1"/>
      <dgm:spPr/>
    </dgm:pt>
    <dgm:pt modelId="{2B6347BD-EC8D-42B6-A767-4C75A8E3DBBE}">
      <dgm:prSet phldrT="[Text]"/>
      <dgm:spPr/>
      <dgm:t>
        <a:bodyPr/>
        <a:lstStyle/>
        <a:p>
          <a:pPr algn="ctr"/>
          <a:r>
            <a:rPr lang="en-US" dirty="0" smtClean="0"/>
            <a:t>Integrasi Politik</a:t>
          </a:r>
          <a:endParaRPr lang="en-US" dirty="0"/>
        </a:p>
      </dgm:t>
    </dgm:pt>
    <dgm:pt modelId="{A69F5D97-72A2-4134-8AC2-03A21D719A45}" type="parTrans" cxnId="{B12A7032-C58B-4D8D-8AAE-E1C328270157}">
      <dgm:prSet/>
      <dgm:spPr/>
      <dgm:t>
        <a:bodyPr/>
        <a:lstStyle/>
        <a:p>
          <a:endParaRPr lang="en-US"/>
        </a:p>
      </dgm:t>
    </dgm:pt>
    <dgm:pt modelId="{88158347-BE33-4987-8699-8638790445B7}" type="sibTrans" cxnId="{B12A7032-C58B-4D8D-8AAE-E1C328270157}">
      <dgm:prSet/>
      <dgm:spPr/>
      <dgm:t>
        <a:bodyPr/>
        <a:lstStyle/>
        <a:p>
          <a:endParaRPr lang="en-US"/>
        </a:p>
      </dgm:t>
    </dgm:pt>
    <dgm:pt modelId="{4BDE709D-302B-4ECB-9105-3AA02F6BD470}">
      <dgm:prSet phldrT="[Text]"/>
      <dgm:spPr/>
      <dgm:t>
        <a:bodyPr/>
        <a:lstStyle/>
        <a:p>
          <a:pPr algn="ctr"/>
          <a:r>
            <a:rPr lang="en-US" dirty="0" smtClean="0"/>
            <a:t>Integrasi Ekonomi</a:t>
          </a:r>
          <a:endParaRPr lang="en-US" dirty="0"/>
        </a:p>
      </dgm:t>
    </dgm:pt>
    <dgm:pt modelId="{BDC79757-CE1E-446D-B9AE-7A94F0E87841}" type="parTrans" cxnId="{D0046CD1-45A8-44F6-A147-9D35FE8597B0}">
      <dgm:prSet/>
      <dgm:spPr/>
      <dgm:t>
        <a:bodyPr/>
        <a:lstStyle/>
        <a:p>
          <a:endParaRPr lang="en-US"/>
        </a:p>
      </dgm:t>
    </dgm:pt>
    <dgm:pt modelId="{41C73986-ED5D-4458-80B5-FCD1DCB2BBE3}" type="sibTrans" cxnId="{D0046CD1-45A8-44F6-A147-9D35FE8597B0}">
      <dgm:prSet/>
      <dgm:spPr/>
      <dgm:t>
        <a:bodyPr/>
        <a:lstStyle/>
        <a:p>
          <a:endParaRPr lang="en-US"/>
        </a:p>
      </dgm:t>
    </dgm:pt>
    <dgm:pt modelId="{E8D1E7D4-84B2-4C6D-9116-09EC782703D9}">
      <dgm:prSet phldrT="[Text]"/>
      <dgm:spPr/>
      <dgm:t>
        <a:bodyPr/>
        <a:lstStyle/>
        <a:p>
          <a:pPr algn="ctr"/>
          <a:r>
            <a:rPr lang="en-US" dirty="0" smtClean="0"/>
            <a:t>Integrasi Sosial</a:t>
          </a:r>
          <a:endParaRPr lang="en-US" dirty="0"/>
        </a:p>
      </dgm:t>
    </dgm:pt>
    <dgm:pt modelId="{578A5A1B-582D-422E-8F40-1381E5AECA18}" type="parTrans" cxnId="{E883E281-C429-4DA3-A4F6-7335900C17D9}">
      <dgm:prSet/>
      <dgm:spPr/>
      <dgm:t>
        <a:bodyPr/>
        <a:lstStyle/>
        <a:p>
          <a:endParaRPr lang="en-US"/>
        </a:p>
      </dgm:t>
    </dgm:pt>
    <dgm:pt modelId="{5595FEC7-F6FB-492C-A809-F19F8A2608C8}" type="sibTrans" cxnId="{E883E281-C429-4DA3-A4F6-7335900C17D9}">
      <dgm:prSet/>
      <dgm:spPr/>
      <dgm:t>
        <a:bodyPr/>
        <a:lstStyle/>
        <a:p>
          <a:endParaRPr lang="en-US"/>
        </a:p>
      </dgm:t>
    </dgm:pt>
    <dgm:pt modelId="{2B8CE4FB-3F94-46C6-A572-FE1DC8CE8245}">
      <dgm:prSet/>
      <dgm:spPr/>
      <dgm:t>
        <a:bodyPr/>
        <a:lstStyle/>
        <a:p>
          <a:pPr algn="just"/>
          <a:r>
            <a:rPr lang="en-US" dirty="0" smtClean="0"/>
            <a:t>Secara vertikal menyangkut hubungan elit dan massa, secara horizontal menyangkut hubungan yang berkaitan dengan masalah teritorial, antar daerah, antar suku, umat beragama dan golongan masyarakat Indonesia.</a:t>
          </a:r>
          <a:endParaRPr lang="en-US" dirty="0"/>
        </a:p>
      </dgm:t>
    </dgm:pt>
    <dgm:pt modelId="{4F096A20-D6B3-4882-B58C-89CC6622E9CF}" type="parTrans" cxnId="{9F06624B-C206-40E5-8643-8BF93B6BA12B}">
      <dgm:prSet/>
      <dgm:spPr/>
      <dgm:t>
        <a:bodyPr/>
        <a:lstStyle/>
        <a:p>
          <a:endParaRPr lang="en-US"/>
        </a:p>
      </dgm:t>
    </dgm:pt>
    <dgm:pt modelId="{52E084D3-615A-478D-B6A3-47C41C1C9CDB}" type="sibTrans" cxnId="{9F06624B-C206-40E5-8643-8BF93B6BA12B}">
      <dgm:prSet/>
      <dgm:spPr/>
      <dgm:t>
        <a:bodyPr/>
        <a:lstStyle/>
        <a:p>
          <a:endParaRPr lang="en-US"/>
        </a:p>
      </dgm:t>
    </dgm:pt>
    <dgm:pt modelId="{3859B2CC-C4FD-4FC0-B50C-F721C0625374}">
      <dgm:prSet/>
      <dgm:spPr/>
      <dgm:t>
        <a:bodyPr/>
        <a:lstStyle/>
        <a:p>
          <a:pPr algn="just"/>
          <a:r>
            <a:rPr lang="en-US" dirty="0" smtClean="0"/>
            <a:t>Saling ketergantungan antar daerah dalam upaya memenuhi kebutuhan hidup rakyat.</a:t>
          </a:r>
          <a:endParaRPr lang="en-US" dirty="0"/>
        </a:p>
      </dgm:t>
    </dgm:pt>
    <dgm:pt modelId="{42B3AECE-0080-4AA6-A329-29105F3C7C8E}" type="parTrans" cxnId="{EB0BCE58-314B-468D-A0AF-D29E5AFECA4E}">
      <dgm:prSet/>
      <dgm:spPr/>
      <dgm:t>
        <a:bodyPr/>
        <a:lstStyle/>
        <a:p>
          <a:endParaRPr lang="en-US"/>
        </a:p>
      </dgm:t>
    </dgm:pt>
    <dgm:pt modelId="{578CBE85-678B-4B6E-894B-A190B8E8CB43}" type="sibTrans" cxnId="{EB0BCE58-314B-468D-A0AF-D29E5AFECA4E}">
      <dgm:prSet/>
      <dgm:spPr/>
      <dgm:t>
        <a:bodyPr/>
        <a:lstStyle/>
        <a:p>
          <a:endParaRPr lang="en-US"/>
        </a:p>
      </dgm:t>
    </dgm:pt>
    <dgm:pt modelId="{9824D95D-3B98-4F1F-B884-29230376BD98}">
      <dgm:prSet/>
      <dgm:spPr/>
      <dgm:t>
        <a:bodyPr/>
        <a:lstStyle/>
        <a:p>
          <a:pPr algn="just"/>
          <a:r>
            <a:rPr lang="en-US" dirty="0" smtClean="0"/>
            <a:t>Proses penyesuaian unsur-unsur yang berbeda dalam masyarakat sehingga menjadi satu kesatuan.</a:t>
          </a:r>
          <a:endParaRPr lang="en-US" dirty="0"/>
        </a:p>
      </dgm:t>
    </dgm:pt>
    <dgm:pt modelId="{1E1107B3-27D8-43A5-8075-DB669CF44346}" type="parTrans" cxnId="{29B0E4B6-955F-4DC1-A0D7-BEC95C2A17CB}">
      <dgm:prSet/>
      <dgm:spPr/>
      <dgm:t>
        <a:bodyPr/>
        <a:lstStyle/>
        <a:p>
          <a:endParaRPr lang="en-US"/>
        </a:p>
      </dgm:t>
    </dgm:pt>
    <dgm:pt modelId="{ED5D381C-D80C-4A7C-BFAF-1CE062075034}" type="sibTrans" cxnId="{29B0E4B6-955F-4DC1-A0D7-BEC95C2A17CB}">
      <dgm:prSet/>
      <dgm:spPr/>
      <dgm:t>
        <a:bodyPr/>
        <a:lstStyle/>
        <a:p>
          <a:endParaRPr lang="en-US"/>
        </a:p>
      </dgm:t>
    </dgm:pt>
    <dgm:pt modelId="{D73ED2A7-8BD1-4ECC-9729-5F5FE2D30E84}" type="pres">
      <dgm:prSet presAssocID="{39571C76-E608-4856-87D6-6799C42B4BAC}" presName="diagram" presStyleCnt="0">
        <dgm:presLayoutVars>
          <dgm:dir/>
          <dgm:animLvl val="lvl"/>
          <dgm:resizeHandles val="exact"/>
        </dgm:presLayoutVars>
      </dgm:prSet>
      <dgm:spPr/>
    </dgm:pt>
    <dgm:pt modelId="{FA8A1464-E5F1-4D66-A7AA-085BBAD20D43}" type="pres">
      <dgm:prSet presAssocID="{2B6347BD-EC8D-42B6-A767-4C75A8E3DBBE}" presName="compNode" presStyleCnt="0"/>
      <dgm:spPr/>
    </dgm:pt>
    <dgm:pt modelId="{523AD733-FA61-4045-8A7D-64F7925CBEE5}" type="pres">
      <dgm:prSet presAssocID="{2B6347BD-EC8D-42B6-A767-4C75A8E3DBBE}" presName="childRect" presStyleLbl="bgAcc1" presStyleIdx="0" presStyleCnt="3">
        <dgm:presLayoutVars>
          <dgm:bulletEnabled val="1"/>
        </dgm:presLayoutVars>
      </dgm:prSet>
      <dgm:spPr/>
      <dgm:t>
        <a:bodyPr/>
        <a:lstStyle/>
        <a:p>
          <a:endParaRPr lang="en-US"/>
        </a:p>
      </dgm:t>
    </dgm:pt>
    <dgm:pt modelId="{409E2719-0C24-4CDB-91FC-CDFF02FCB8A7}" type="pres">
      <dgm:prSet presAssocID="{2B6347BD-EC8D-42B6-A767-4C75A8E3DBBE}" presName="parentText" presStyleLbl="node1" presStyleIdx="0" presStyleCnt="0">
        <dgm:presLayoutVars>
          <dgm:chMax val="0"/>
          <dgm:bulletEnabled val="1"/>
        </dgm:presLayoutVars>
      </dgm:prSet>
      <dgm:spPr/>
      <dgm:t>
        <a:bodyPr/>
        <a:lstStyle/>
        <a:p>
          <a:endParaRPr lang="en-US"/>
        </a:p>
      </dgm:t>
    </dgm:pt>
    <dgm:pt modelId="{546F7611-F3F2-46C1-A478-053F742CE1CC}" type="pres">
      <dgm:prSet presAssocID="{2B6347BD-EC8D-42B6-A767-4C75A8E3DBBE}" presName="parentRect" presStyleLbl="alignNode1" presStyleIdx="0" presStyleCnt="3"/>
      <dgm:spPr/>
      <dgm:t>
        <a:bodyPr/>
        <a:lstStyle/>
        <a:p>
          <a:endParaRPr lang="en-US"/>
        </a:p>
      </dgm:t>
    </dgm:pt>
    <dgm:pt modelId="{C568D687-B86F-47FD-B4C6-037DDA0F1B1E}" type="pres">
      <dgm:prSet presAssocID="{2B6347BD-EC8D-42B6-A767-4C75A8E3DBBE}" presName="adorn" presStyleLbl="fgAccFollowNode1" presStyleIdx="0" presStyleCnt="3"/>
      <dgm:spPr>
        <a:blipFill rotWithShape="1">
          <a:blip xmlns:r="http://schemas.openxmlformats.org/officeDocument/2006/relationships" r:embed="rId1"/>
          <a:stretch>
            <a:fillRect/>
          </a:stretch>
        </a:blipFill>
      </dgm:spPr>
    </dgm:pt>
    <dgm:pt modelId="{B92398C3-4C11-41CB-AD4C-EDC7F536446C}" type="pres">
      <dgm:prSet presAssocID="{88158347-BE33-4987-8699-8638790445B7}" presName="sibTrans" presStyleLbl="sibTrans2D1" presStyleIdx="0" presStyleCnt="0"/>
      <dgm:spPr/>
      <dgm:t>
        <a:bodyPr/>
        <a:lstStyle/>
        <a:p>
          <a:endParaRPr lang="en-US"/>
        </a:p>
      </dgm:t>
    </dgm:pt>
    <dgm:pt modelId="{87F6DF79-8F8A-43D1-89D0-90586BA9D7C9}" type="pres">
      <dgm:prSet presAssocID="{4BDE709D-302B-4ECB-9105-3AA02F6BD470}" presName="compNode" presStyleCnt="0"/>
      <dgm:spPr/>
    </dgm:pt>
    <dgm:pt modelId="{8BA7165D-2520-41AC-BD63-58C1FE9E35C7}" type="pres">
      <dgm:prSet presAssocID="{4BDE709D-302B-4ECB-9105-3AA02F6BD470}" presName="childRect" presStyleLbl="bgAcc1" presStyleIdx="1" presStyleCnt="3">
        <dgm:presLayoutVars>
          <dgm:bulletEnabled val="1"/>
        </dgm:presLayoutVars>
      </dgm:prSet>
      <dgm:spPr/>
      <dgm:t>
        <a:bodyPr/>
        <a:lstStyle/>
        <a:p>
          <a:endParaRPr lang="en-US"/>
        </a:p>
      </dgm:t>
    </dgm:pt>
    <dgm:pt modelId="{A4A25BB4-1C49-47D8-93D8-A52844FB6D79}" type="pres">
      <dgm:prSet presAssocID="{4BDE709D-302B-4ECB-9105-3AA02F6BD470}" presName="parentText" presStyleLbl="node1" presStyleIdx="0" presStyleCnt="0">
        <dgm:presLayoutVars>
          <dgm:chMax val="0"/>
          <dgm:bulletEnabled val="1"/>
        </dgm:presLayoutVars>
      </dgm:prSet>
      <dgm:spPr/>
      <dgm:t>
        <a:bodyPr/>
        <a:lstStyle/>
        <a:p>
          <a:endParaRPr lang="en-US"/>
        </a:p>
      </dgm:t>
    </dgm:pt>
    <dgm:pt modelId="{2C112EF1-B85E-4EF8-BDA3-AA8FFA75EAFD}" type="pres">
      <dgm:prSet presAssocID="{4BDE709D-302B-4ECB-9105-3AA02F6BD470}" presName="parentRect" presStyleLbl="alignNode1" presStyleIdx="1" presStyleCnt="3"/>
      <dgm:spPr/>
      <dgm:t>
        <a:bodyPr/>
        <a:lstStyle/>
        <a:p>
          <a:endParaRPr lang="en-US"/>
        </a:p>
      </dgm:t>
    </dgm:pt>
    <dgm:pt modelId="{32DC13DE-64F2-438B-8088-06CF5A1A5740}" type="pres">
      <dgm:prSet presAssocID="{4BDE709D-302B-4ECB-9105-3AA02F6BD470}" presName="adorn" presStyleLbl="fgAccFollowNode1" presStyleIdx="1" presStyleCnt="3"/>
      <dgm:spPr>
        <a:blipFill rotWithShape="1">
          <a:blip xmlns:r="http://schemas.openxmlformats.org/officeDocument/2006/relationships" r:embed="rId2"/>
          <a:stretch>
            <a:fillRect/>
          </a:stretch>
        </a:blipFill>
      </dgm:spPr>
    </dgm:pt>
    <dgm:pt modelId="{4163747F-3459-42FA-8DC1-72302EAB152D}" type="pres">
      <dgm:prSet presAssocID="{41C73986-ED5D-4458-80B5-FCD1DCB2BBE3}" presName="sibTrans" presStyleLbl="sibTrans2D1" presStyleIdx="0" presStyleCnt="0"/>
      <dgm:spPr/>
      <dgm:t>
        <a:bodyPr/>
        <a:lstStyle/>
        <a:p>
          <a:endParaRPr lang="en-US"/>
        </a:p>
      </dgm:t>
    </dgm:pt>
    <dgm:pt modelId="{06BB4E12-54C0-4FE2-80A0-0D11539F9116}" type="pres">
      <dgm:prSet presAssocID="{E8D1E7D4-84B2-4C6D-9116-09EC782703D9}" presName="compNode" presStyleCnt="0"/>
      <dgm:spPr/>
    </dgm:pt>
    <dgm:pt modelId="{CCB5B961-BA87-4B61-84A9-831EE2128D49}" type="pres">
      <dgm:prSet presAssocID="{E8D1E7D4-84B2-4C6D-9116-09EC782703D9}" presName="childRect" presStyleLbl="bgAcc1" presStyleIdx="2" presStyleCnt="3">
        <dgm:presLayoutVars>
          <dgm:bulletEnabled val="1"/>
        </dgm:presLayoutVars>
      </dgm:prSet>
      <dgm:spPr/>
      <dgm:t>
        <a:bodyPr/>
        <a:lstStyle/>
        <a:p>
          <a:endParaRPr lang="en-US"/>
        </a:p>
      </dgm:t>
    </dgm:pt>
    <dgm:pt modelId="{A5A6DD08-FBD5-412C-A085-DFD3EF3C6A2C}" type="pres">
      <dgm:prSet presAssocID="{E8D1E7D4-84B2-4C6D-9116-09EC782703D9}" presName="parentText" presStyleLbl="node1" presStyleIdx="0" presStyleCnt="0">
        <dgm:presLayoutVars>
          <dgm:chMax val="0"/>
          <dgm:bulletEnabled val="1"/>
        </dgm:presLayoutVars>
      </dgm:prSet>
      <dgm:spPr/>
      <dgm:t>
        <a:bodyPr/>
        <a:lstStyle/>
        <a:p>
          <a:endParaRPr lang="en-US"/>
        </a:p>
      </dgm:t>
    </dgm:pt>
    <dgm:pt modelId="{93189B7C-E5C4-4C8E-A23A-4E156D48E8C4}" type="pres">
      <dgm:prSet presAssocID="{E8D1E7D4-84B2-4C6D-9116-09EC782703D9}" presName="parentRect" presStyleLbl="alignNode1" presStyleIdx="2" presStyleCnt="3"/>
      <dgm:spPr/>
      <dgm:t>
        <a:bodyPr/>
        <a:lstStyle/>
        <a:p>
          <a:endParaRPr lang="en-US"/>
        </a:p>
      </dgm:t>
    </dgm:pt>
    <dgm:pt modelId="{D3BD4278-3962-44A6-B70B-128178392316}" type="pres">
      <dgm:prSet presAssocID="{E8D1E7D4-84B2-4C6D-9116-09EC782703D9}" presName="adorn" presStyleLbl="fgAccFollowNode1" presStyleIdx="2" presStyleCnt="3"/>
      <dgm:spPr>
        <a:blipFill rotWithShape="1">
          <a:blip xmlns:r="http://schemas.openxmlformats.org/officeDocument/2006/relationships" r:embed="rId3"/>
          <a:stretch>
            <a:fillRect/>
          </a:stretch>
        </a:blipFill>
      </dgm:spPr>
    </dgm:pt>
  </dgm:ptLst>
  <dgm:cxnLst>
    <dgm:cxn modelId="{538876E4-B06D-4D66-B148-6C981A444AC5}" type="presOf" srcId="{88158347-BE33-4987-8699-8638790445B7}" destId="{B92398C3-4C11-41CB-AD4C-EDC7F536446C}" srcOrd="0" destOrd="0" presId="urn:microsoft.com/office/officeart/2005/8/layout/bList2"/>
    <dgm:cxn modelId="{24102B8E-2F7D-4BB4-9041-E71E81FF7EB8}" type="presOf" srcId="{39571C76-E608-4856-87D6-6799C42B4BAC}" destId="{D73ED2A7-8BD1-4ECC-9729-5F5FE2D30E84}" srcOrd="0" destOrd="0" presId="urn:microsoft.com/office/officeart/2005/8/layout/bList2"/>
    <dgm:cxn modelId="{7448D47B-D54D-4CBD-94DB-6E0073A9195D}" type="presOf" srcId="{4BDE709D-302B-4ECB-9105-3AA02F6BD470}" destId="{A4A25BB4-1C49-47D8-93D8-A52844FB6D79}" srcOrd="0" destOrd="0" presId="urn:microsoft.com/office/officeart/2005/8/layout/bList2"/>
    <dgm:cxn modelId="{9F06624B-C206-40E5-8643-8BF93B6BA12B}" srcId="{2B6347BD-EC8D-42B6-A767-4C75A8E3DBBE}" destId="{2B8CE4FB-3F94-46C6-A572-FE1DC8CE8245}" srcOrd="0" destOrd="0" parTransId="{4F096A20-D6B3-4882-B58C-89CC6622E9CF}" sibTransId="{52E084D3-615A-478D-B6A3-47C41C1C9CDB}"/>
    <dgm:cxn modelId="{B3EA2719-0EB1-40F4-9868-FC501D29148E}" type="presOf" srcId="{2B6347BD-EC8D-42B6-A767-4C75A8E3DBBE}" destId="{546F7611-F3F2-46C1-A478-053F742CE1CC}" srcOrd="1" destOrd="0" presId="urn:microsoft.com/office/officeart/2005/8/layout/bList2"/>
    <dgm:cxn modelId="{0387A5A9-F273-4A5E-8C29-2D728F3D1BE7}" type="presOf" srcId="{E8D1E7D4-84B2-4C6D-9116-09EC782703D9}" destId="{A5A6DD08-FBD5-412C-A085-DFD3EF3C6A2C}" srcOrd="0" destOrd="0" presId="urn:microsoft.com/office/officeart/2005/8/layout/bList2"/>
    <dgm:cxn modelId="{A5A08FF7-BD1A-46E3-B1A7-C707CC90AC56}" type="presOf" srcId="{E8D1E7D4-84B2-4C6D-9116-09EC782703D9}" destId="{93189B7C-E5C4-4C8E-A23A-4E156D48E8C4}" srcOrd="1" destOrd="0" presId="urn:microsoft.com/office/officeart/2005/8/layout/bList2"/>
    <dgm:cxn modelId="{89738867-E78B-4C15-822A-4A1875985093}" type="presOf" srcId="{41C73986-ED5D-4458-80B5-FCD1DCB2BBE3}" destId="{4163747F-3459-42FA-8DC1-72302EAB152D}" srcOrd="0" destOrd="0" presId="urn:microsoft.com/office/officeart/2005/8/layout/bList2"/>
    <dgm:cxn modelId="{29B0E4B6-955F-4DC1-A0D7-BEC95C2A17CB}" srcId="{E8D1E7D4-84B2-4C6D-9116-09EC782703D9}" destId="{9824D95D-3B98-4F1F-B884-29230376BD98}" srcOrd="0" destOrd="0" parTransId="{1E1107B3-27D8-43A5-8075-DB669CF44346}" sibTransId="{ED5D381C-D80C-4A7C-BFAF-1CE062075034}"/>
    <dgm:cxn modelId="{E883E281-C429-4DA3-A4F6-7335900C17D9}" srcId="{39571C76-E608-4856-87D6-6799C42B4BAC}" destId="{E8D1E7D4-84B2-4C6D-9116-09EC782703D9}" srcOrd="2" destOrd="0" parTransId="{578A5A1B-582D-422E-8F40-1381E5AECA18}" sibTransId="{5595FEC7-F6FB-492C-A809-F19F8A2608C8}"/>
    <dgm:cxn modelId="{D0046CD1-45A8-44F6-A147-9D35FE8597B0}" srcId="{39571C76-E608-4856-87D6-6799C42B4BAC}" destId="{4BDE709D-302B-4ECB-9105-3AA02F6BD470}" srcOrd="1" destOrd="0" parTransId="{BDC79757-CE1E-446D-B9AE-7A94F0E87841}" sibTransId="{41C73986-ED5D-4458-80B5-FCD1DCB2BBE3}"/>
    <dgm:cxn modelId="{FAC09D99-0741-4045-8FC8-D6781333BEA6}" type="presOf" srcId="{3859B2CC-C4FD-4FC0-B50C-F721C0625374}" destId="{8BA7165D-2520-41AC-BD63-58C1FE9E35C7}" srcOrd="0" destOrd="0" presId="urn:microsoft.com/office/officeart/2005/8/layout/bList2"/>
    <dgm:cxn modelId="{F66C3EE0-3C44-4D6D-805A-3C1BCC7D53B3}" type="presOf" srcId="{4BDE709D-302B-4ECB-9105-3AA02F6BD470}" destId="{2C112EF1-B85E-4EF8-BDA3-AA8FFA75EAFD}" srcOrd="1" destOrd="0" presId="urn:microsoft.com/office/officeart/2005/8/layout/bList2"/>
    <dgm:cxn modelId="{4502AA37-8FB1-4BD8-8F1D-99B84E8ABDFE}" type="presOf" srcId="{9824D95D-3B98-4F1F-B884-29230376BD98}" destId="{CCB5B961-BA87-4B61-84A9-831EE2128D49}" srcOrd="0" destOrd="0" presId="urn:microsoft.com/office/officeart/2005/8/layout/bList2"/>
    <dgm:cxn modelId="{EB0BCE58-314B-468D-A0AF-D29E5AFECA4E}" srcId="{4BDE709D-302B-4ECB-9105-3AA02F6BD470}" destId="{3859B2CC-C4FD-4FC0-B50C-F721C0625374}" srcOrd="0" destOrd="0" parTransId="{42B3AECE-0080-4AA6-A329-29105F3C7C8E}" sibTransId="{578CBE85-678B-4B6E-894B-A190B8E8CB43}"/>
    <dgm:cxn modelId="{B12A7032-C58B-4D8D-8AAE-E1C328270157}" srcId="{39571C76-E608-4856-87D6-6799C42B4BAC}" destId="{2B6347BD-EC8D-42B6-A767-4C75A8E3DBBE}" srcOrd="0" destOrd="0" parTransId="{A69F5D97-72A2-4134-8AC2-03A21D719A45}" sibTransId="{88158347-BE33-4987-8699-8638790445B7}"/>
    <dgm:cxn modelId="{9711C46F-D6C0-4F93-8B78-314F6C5E16F1}" type="presOf" srcId="{2B6347BD-EC8D-42B6-A767-4C75A8E3DBBE}" destId="{409E2719-0C24-4CDB-91FC-CDFF02FCB8A7}" srcOrd="0" destOrd="0" presId="urn:microsoft.com/office/officeart/2005/8/layout/bList2"/>
    <dgm:cxn modelId="{0120FBFB-CD07-41AC-B3D3-D0C16CCF7554}" type="presOf" srcId="{2B8CE4FB-3F94-46C6-A572-FE1DC8CE8245}" destId="{523AD733-FA61-4045-8A7D-64F7925CBEE5}" srcOrd="0" destOrd="0" presId="urn:microsoft.com/office/officeart/2005/8/layout/bList2"/>
    <dgm:cxn modelId="{E6CC2C0B-8DCC-4AF4-9037-84ADC9106DA1}" type="presParOf" srcId="{D73ED2A7-8BD1-4ECC-9729-5F5FE2D30E84}" destId="{FA8A1464-E5F1-4D66-A7AA-085BBAD20D43}" srcOrd="0" destOrd="0" presId="urn:microsoft.com/office/officeart/2005/8/layout/bList2"/>
    <dgm:cxn modelId="{7140DA12-4C3A-4EC1-B707-91BB57E57D76}" type="presParOf" srcId="{FA8A1464-E5F1-4D66-A7AA-085BBAD20D43}" destId="{523AD733-FA61-4045-8A7D-64F7925CBEE5}" srcOrd="0" destOrd="0" presId="urn:microsoft.com/office/officeart/2005/8/layout/bList2"/>
    <dgm:cxn modelId="{C05AD94A-A06E-4170-9398-EC97B21568EB}" type="presParOf" srcId="{FA8A1464-E5F1-4D66-A7AA-085BBAD20D43}" destId="{409E2719-0C24-4CDB-91FC-CDFF02FCB8A7}" srcOrd="1" destOrd="0" presId="urn:microsoft.com/office/officeart/2005/8/layout/bList2"/>
    <dgm:cxn modelId="{78A6EB64-3285-4AFB-8317-5A6566D339FD}" type="presParOf" srcId="{FA8A1464-E5F1-4D66-A7AA-085BBAD20D43}" destId="{546F7611-F3F2-46C1-A478-053F742CE1CC}" srcOrd="2" destOrd="0" presId="urn:microsoft.com/office/officeart/2005/8/layout/bList2"/>
    <dgm:cxn modelId="{522395B1-C35C-43C7-B236-53C035620D5F}" type="presParOf" srcId="{FA8A1464-E5F1-4D66-A7AA-085BBAD20D43}" destId="{C568D687-B86F-47FD-B4C6-037DDA0F1B1E}" srcOrd="3" destOrd="0" presId="urn:microsoft.com/office/officeart/2005/8/layout/bList2"/>
    <dgm:cxn modelId="{6AE7A694-221C-4044-8765-E288047BEB24}" type="presParOf" srcId="{D73ED2A7-8BD1-4ECC-9729-5F5FE2D30E84}" destId="{B92398C3-4C11-41CB-AD4C-EDC7F536446C}" srcOrd="1" destOrd="0" presId="urn:microsoft.com/office/officeart/2005/8/layout/bList2"/>
    <dgm:cxn modelId="{F5274ABB-C551-4710-B53A-ABA0959C4FE0}" type="presParOf" srcId="{D73ED2A7-8BD1-4ECC-9729-5F5FE2D30E84}" destId="{87F6DF79-8F8A-43D1-89D0-90586BA9D7C9}" srcOrd="2" destOrd="0" presId="urn:microsoft.com/office/officeart/2005/8/layout/bList2"/>
    <dgm:cxn modelId="{1D738060-7AF1-4378-898F-E7ACF226A3AE}" type="presParOf" srcId="{87F6DF79-8F8A-43D1-89D0-90586BA9D7C9}" destId="{8BA7165D-2520-41AC-BD63-58C1FE9E35C7}" srcOrd="0" destOrd="0" presId="urn:microsoft.com/office/officeart/2005/8/layout/bList2"/>
    <dgm:cxn modelId="{CCD2C663-538D-4C3C-B613-4C72D5CFF3A2}" type="presParOf" srcId="{87F6DF79-8F8A-43D1-89D0-90586BA9D7C9}" destId="{A4A25BB4-1C49-47D8-93D8-A52844FB6D79}" srcOrd="1" destOrd="0" presId="urn:microsoft.com/office/officeart/2005/8/layout/bList2"/>
    <dgm:cxn modelId="{749893DA-2E90-4B8D-A8B6-7DA74D0A22E3}" type="presParOf" srcId="{87F6DF79-8F8A-43D1-89D0-90586BA9D7C9}" destId="{2C112EF1-B85E-4EF8-BDA3-AA8FFA75EAFD}" srcOrd="2" destOrd="0" presId="urn:microsoft.com/office/officeart/2005/8/layout/bList2"/>
    <dgm:cxn modelId="{D9442FB9-3848-4EA6-8FC3-8DDE76F29DAE}" type="presParOf" srcId="{87F6DF79-8F8A-43D1-89D0-90586BA9D7C9}" destId="{32DC13DE-64F2-438B-8088-06CF5A1A5740}" srcOrd="3" destOrd="0" presId="urn:microsoft.com/office/officeart/2005/8/layout/bList2"/>
    <dgm:cxn modelId="{CEED2B52-24F4-4312-9711-14C84B68F984}" type="presParOf" srcId="{D73ED2A7-8BD1-4ECC-9729-5F5FE2D30E84}" destId="{4163747F-3459-42FA-8DC1-72302EAB152D}" srcOrd="3" destOrd="0" presId="urn:microsoft.com/office/officeart/2005/8/layout/bList2"/>
    <dgm:cxn modelId="{35B4DFC1-2AD9-4877-8A46-2B16EA257C1E}" type="presParOf" srcId="{D73ED2A7-8BD1-4ECC-9729-5F5FE2D30E84}" destId="{06BB4E12-54C0-4FE2-80A0-0D11539F9116}" srcOrd="4" destOrd="0" presId="urn:microsoft.com/office/officeart/2005/8/layout/bList2"/>
    <dgm:cxn modelId="{671D04C2-9358-4065-985E-2511CE67280B}" type="presParOf" srcId="{06BB4E12-54C0-4FE2-80A0-0D11539F9116}" destId="{CCB5B961-BA87-4B61-84A9-831EE2128D49}" srcOrd="0" destOrd="0" presId="urn:microsoft.com/office/officeart/2005/8/layout/bList2"/>
    <dgm:cxn modelId="{CC86025F-1DB9-4417-B8FA-8D07EE4E6984}" type="presParOf" srcId="{06BB4E12-54C0-4FE2-80A0-0D11539F9116}" destId="{A5A6DD08-FBD5-412C-A085-DFD3EF3C6A2C}" srcOrd="1" destOrd="0" presId="urn:microsoft.com/office/officeart/2005/8/layout/bList2"/>
    <dgm:cxn modelId="{9A3EFC06-D9D0-4EAA-83B9-E3F4BB8CA806}" type="presParOf" srcId="{06BB4E12-54C0-4FE2-80A0-0D11539F9116}" destId="{93189B7C-E5C4-4C8E-A23A-4E156D48E8C4}" srcOrd="2" destOrd="0" presId="urn:microsoft.com/office/officeart/2005/8/layout/bList2"/>
    <dgm:cxn modelId="{722D9B16-6A1C-4AA0-AE65-7BA4081D600A}" type="presParOf" srcId="{06BB4E12-54C0-4FE2-80A0-0D11539F9116}" destId="{D3BD4278-3962-44A6-B70B-12817839231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CA02C-A901-4D9E-BB45-4BA83E2D53C4}"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F8ED5F66-0B42-4C91-BAAA-21A43812D779}">
      <dgm:prSet phldrT="[Text]"/>
      <dgm:spPr>
        <a:solidFill>
          <a:srgbClr val="92D050"/>
        </a:solidFill>
      </dgm:spPr>
      <dgm:t>
        <a:bodyPr/>
        <a:lstStyle/>
        <a:p>
          <a:r>
            <a:rPr lang="en-US" dirty="0" smtClean="0"/>
            <a:t>Horizontal</a:t>
          </a:r>
          <a:endParaRPr lang="en-US" dirty="0"/>
        </a:p>
      </dgm:t>
    </dgm:pt>
    <dgm:pt modelId="{5071BCD2-FE9F-4815-8DEA-7B3E8E511A80}" type="parTrans" cxnId="{7DB1FBFE-E2F8-4E8C-AAC7-B9E0C3E93953}">
      <dgm:prSet/>
      <dgm:spPr/>
      <dgm:t>
        <a:bodyPr/>
        <a:lstStyle/>
        <a:p>
          <a:endParaRPr lang="en-US"/>
        </a:p>
      </dgm:t>
    </dgm:pt>
    <dgm:pt modelId="{2D129F84-C189-4F94-B0A4-741C2591C589}" type="sibTrans" cxnId="{7DB1FBFE-E2F8-4E8C-AAC7-B9E0C3E93953}">
      <dgm:prSet/>
      <dgm:spPr/>
      <dgm:t>
        <a:bodyPr/>
        <a:lstStyle/>
        <a:p>
          <a:endParaRPr lang="en-US"/>
        </a:p>
      </dgm:t>
    </dgm:pt>
    <dgm:pt modelId="{0D28F2DC-7E01-4DEC-BE64-7A71B29183C8}">
      <dgm:prSet phldrT="[Text]"/>
      <dgm:spPr/>
      <dgm:t>
        <a:bodyPr/>
        <a:lstStyle/>
        <a:p>
          <a:r>
            <a:rPr lang="en-US" dirty="0" smtClean="0"/>
            <a:t>Perbedaan suku, agama, ras, dan geografi</a:t>
          </a:r>
          <a:endParaRPr lang="en-US" dirty="0"/>
        </a:p>
      </dgm:t>
    </dgm:pt>
    <dgm:pt modelId="{1986B0B2-8453-40D8-8F05-4FB3187AAA17}" type="parTrans" cxnId="{8564AD52-B0FA-4FB4-8455-6F3545F10555}">
      <dgm:prSet/>
      <dgm:spPr/>
      <dgm:t>
        <a:bodyPr/>
        <a:lstStyle/>
        <a:p>
          <a:endParaRPr lang="en-US"/>
        </a:p>
      </dgm:t>
    </dgm:pt>
    <dgm:pt modelId="{88A17946-8208-43F3-9FFF-24379D7BDAB7}" type="sibTrans" cxnId="{8564AD52-B0FA-4FB4-8455-6F3545F10555}">
      <dgm:prSet/>
      <dgm:spPr/>
      <dgm:t>
        <a:bodyPr/>
        <a:lstStyle/>
        <a:p>
          <a:endParaRPr lang="en-US"/>
        </a:p>
      </dgm:t>
    </dgm:pt>
    <dgm:pt modelId="{9187F7F6-B962-4025-BEDB-AEC05531BCD2}">
      <dgm:prSet phldrT="[Text]"/>
      <dgm:spPr>
        <a:solidFill>
          <a:srgbClr val="CC00CC"/>
        </a:solidFill>
      </dgm:spPr>
      <dgm:t>
        <a:bodyPr/>
        <a:lstStyle/>
        <a:p>
          <a:r>
            <a:rPr lang="en-US" dirty="0" smtClean="0"/>
            <a:t>Vertikal</a:t>
          </a:r>
          <a:endParaRPr lang="en-US" dirty="0"/>
        </a:p>
      </dgm:t>
    </dgm:pt>
    <dgm:pt modelId="{8002C180-09B3-4C1D-884E-6F066037D740}" type="parTrans" cxnId="{8A50BEC1-0A81-46CA-A0AE-102DA7FEEDFA}">
      <dgm:prSet/>
      <dgm:spPr/>
      <dgm:t>
        <a:bodyPr/>
        <a:lstStyle/>
        <a:p>
          <a:endParaRPr lang="en-US"/>
        </a:p>
      </dgm:t>
    </dgm:pt>
    <dgm:pt modelId="{FBDFB95F-D85A-465D-936D-9701000B33F9}" type="sibTrans" cxnId="{8A50BEC1-0A81-46CA-A0AE-102DA7FEEDFA}">
      <dgm:prSet/>
      <dgm:spPr/>
      <dgm:t>
        <a:bodyPr/>
        <a:lstStyle/>
        <a:p>
          <a:endParaRPr lang="en-US"/>
        </a:p>
      </dgm:t>
    </dgm:pt>
    <dgm:pt modelId="{80D927B5-4610-4C61-A383-2429135A0C72}">
      <dgm:prSet phldrT="[Text]"/>
      <dgm:spPr/>
      <dgm:t>
        <a:bodyPr/>
        <a:lstStyle/>
        <a:p>
          <a:r>
            <a:rPr lang="en-US" dirty="0" smtClean="0"/>
            <a:t>Perbedaan antara elite dan massa</a:t>
          </a:r>
          <a:endParaRPr lang="en-US" dirty="0"/>
        </a:p>
      </dgm:t>
    </dgm:pt>
    <dgm:pt modelId="{E8279107-0896-4B07-AA33-07473129649C}" type="parTrans" cxnId="{6F323E54-9C86-44F4-B3E7-FD7D0DBAACE9}">
      <dgm:prSet/>
      <dgm:spPr/>
      <dgm:t>
        <a:bodyPr/>
        <a:lstStyle/>
        <a:p>
          <a:endParaRPr lang="en-US"/>
        </a:p>
      </dgm:t>
    </dgm:pt>
    <dgm:pt modelId="{E8D6983C-5718-4920-9F6B-287D5FBB10C8}" type="sibTrans" cxnId="{6F323E54-9C86-44F4-B3E7-FD7D0DBAACE9}">
      <dgm:prSet/>
      <dgm:spPr/>
      <dgm:t>
        <a:bodyPr/>
        <a:lstStyle/>
        <a:p>
          <a:endParaRPr lang="en-US"/>
        </a:p>
      </dgm:t>
    </dgm:pt>
    <dgm:pt modelId="{821A720D-DCDE-4ED0-9EE2-F4650012E457}">
      <dgm:prSet phldrT="[Text]"/>
      <dgm:spPr>
        <a:solidFill>
          <a:srgbClr val="FF9933"/>
        </a:solidFill>
      </dgm:spPr>
      <dgm:t>
        <a:bodyPr/>
        <a:lstStyle/>
        <a:p>
          <a:r>
            <a:rPr lang="en-US" dirty="0" smtClean="0"/>
            <a:t>Globalisasi</a:t>
          </a:r>
          <a:endParaRPr lang="en-US" dirty="0"/>
        </a:p>
      </dgm:t>
    </dgm:pt>
    <dgm:pt modelId="{0765979F-797F-4876-8578-6B1973DF2BAB}" type="parTrans" cxnId="{4CB22BE8-E393-42E4-97DE-5919665A5D7B}">
      <dgm:prSet/>
      <dgm:spPr/>
      <dgm:t>
        <a:bodyPr/>
        <a:lstStyle/>
        <a:p>
          <a:endParaRPr lang="en-US"/>
        </a:p>
      </dgm:t>
    </dgm:pt>
    <dgm:pt modelId="{7BC23F22-93F4-4793-A888-65613E677E15}" type="sibTrans" cxnId="{4CB22BE8-E393-42E4-97DE-5919665A5D7B}">
      <dgm:prSet/>
      <dgm:spPr/>
      <dgm:t>
        <a:bodyPr/>
        <a:lstStyle/>
        <a:p>
          <a:endParaRPr lang="en-US"/>
        </a:p>
      </dgm:t>
    </dgm:pt>
    <dgm:pt modelId="{23C791A8-82F1-46E9-9B87-14CAB6B94CCF}">
      <dgm:prSet phldrT="[Text]" custT="1"/>
      <dgm:spPr/>
      <dgm:t>
        <a:bodyPr/>
        <a:lstStyle/>
        <a:p>
          <a:r>
            <a:rPr lang="en-US" sz="1200" dirty="0" smtClean="0"/>
            <a:t>Tarikan dari luar berupa pengabaian batas negara. sedangkan tarikan dari dalam berupa ikatan sempit antar etnis, suku dan daerah</a:t>
          </a:r>
          <a:endParaRPr lang="en-US" sz="1200" dirty="0"/>
        </a:p>
      </dgm:t>
    </dgm:pt>
    <dgm:pt modelId="{D31A4C98-8FE6-44D2-BE8E-EDBC7C4CBAEB}" type="parTrans" cxnId="{662A6CFF-90E2-40DB-A4B4-46C6E6E44384}">
      <dgm:prSet/>
      <dgm:spPr/>
      <dgm:t>
        <a:bodyPr/>
        <a:lstStyle/>
        <a:p>
          <a:endParaRPr lang="en-US"/>
        </a:p>
      </dgm:t>
    </dgm:pt>
    <dgm:pt modelId="{53375345-F76A-4D0E-AF20-2F18F58B9B81}" type="sibTrans" cxnId="{662A6CFF-90E2-40DB-A4B4-46C6E6E44384}">
      <dgm:prSet/>
      <dgm:spPr/>
      <dgm:t>
        <a:bodyPr/>
        <a:lstStyle/>
        <a:p>
          <a:endParaRPr lang="en-US"/>
        </a:p>
      </dgm:t>
    </dgm:pt>
    <dgm:pt modelId="{8F5D42EB-9247-4F5F-9487-E461657E93F9}" type="pres">
      <dgm:prSet presAssocID="{25ECA02C-A901-4D9E-BB45-4BA83E2D53C4}" presName="rootnode" presStyleCnt="0">
        <dgm:presLayoutVars>
          <dgm:chMax/>
          <dgm:chPref/>
          <dgm:dir/>
          <dgm:animLvl val="lvl"/>
        </dgm:presLayoutVars>
      </dgm:prSet>
      <dgm:spPr/>
      <dgm:t>
        <a:bodyPr/>
        <a:lstStyle/>
        <a:p>
          <a:endParaRPr lang="en-US"/>
        </a:p>
      </dgm:t>
    </dgm:pt>
    <dgm:pt modelId="{F018760D-D79A-494A-8574-AD8C26FD66FF}" type="pres">
      <dgm:prSet presAssocID="{F8ED5F66-0B42-4C91-BAAA-21A43812D779}" presName="composite" presStyleCnt="0"/>
      <dgm:spPr/>
    </dgm:pt>
    <dgm:pt modelId="{6CEB653A-2F05-41BC-A51B-77169DF840C0}" type="pres">
      <dgm:prSet presAssocID="{F8ED5F66-0B42-4C91-BAAA-21A43812D779}" presName="bentUpArrow1" presStyleLbl="alignImgPlace1" presStyleIdx="0" presStyleCnt="2"/>
      <dgm:spPr/>
    </dgm:pt>
    <dgm:pt modelId="{4C26C828-8D98-4546-91D3-984DE135D0A4}" type="pres">
      <dgm:prSet presAssocID="{F8ED5F66-0B42-4C91-BAAA-21A43812D779}" presName="ParentText" presStyleLbl="node1" presStyleIdx="0" presStyleCnt="3">
        <dgm:presLayoutVars>
          <dgm:chMax val="1"/>
          <dgm:chPref val="1"/>
          <dgm:bulletEnabled val="1"/>
        </dgm:presLayoutVars>
      </dgm:prSet>
      <dgm:spPr/>
      <dgm:t>
        <a:bodyPr/>
        <a:lstStyle/>
        <a:p>
          <a:endParaRPr lang="en-US"/>
        </a:p>
      </dgm:t>
    </dgm:pt>
    <dgm:pt modelId="{B872F8FE-5832-4E22-B771-C70E1B8D3EFC}" type="pres">
      <dgm:prSet presAssocID="{F8ED5F66-0B42-4C91-BAAA-21A43812D779}" presName="ChildText" presStyleLbl="revTx" presStyleIdx="0" presStyleCnt="3">
        <dgm:presLayoutVars>
          <dgm:chMax val="0"/>
          <dgm:chPref val="0"/>
          <dgm:bulletEnabled val="1"/>
        </dgm:presLayoutVars>
      </dgm:prSet>
      <dgm:spPr/>
      <dgm:t>
        <a:bodyPr/>
        <a:lstStyle/>
        <a:p>
          <a:endParaRPr lang="en-US"/>
        </a:p>
      </dgm:t>
    </dgm:pt>
    <dgm:pt modelId="{82441049-32B1-4ACA-B462-3EE3100821D2}" type="pres">
      <dgm:prSet presAssocID="{2D129F84-C189-4F94-B0A4-741C2591C589}" presName="sibTrans" presStyleCnt="0"/>
      <dgm:spPr/>
    </dgm:pt>
    <dgm:pt modelId="{C464BEBE-8B31-43E2-9CAA-A7038F88D945}" type="pres">
      <dgm:prSet presAssocID="{9187F7F6-B962-4025-BEDB-AEC05531BCD2}" presName="composite" presStyleCnt="0"/>
      <dgm:spPr/>
    </dgm:pt>
    <dgm:pt modelId="{DBB0D861-B0BE-41B0-96F8-93DAC6A455E9}" type="pres">
      <dgm:prSet presAssocID="{9187F7F6-B962-4025-BEDB-AEC05531BCD2}" presName="bentUpArrow1" presStyleLbl="alignImgPlace1" presStyleIdx="1" presStyleCnt="2"/>
      <dgm:spPr/>
    </dgm:pt>
    <dgm:pt modelId="{83F390A1-D5A1-4782-BE33-E32E1F1B229D}" type="pres">
      <dgm:prSet presAssocID="{9187F7F6-B962-4025-BEDB-AEC05531BCD2}" presName="ParentText" presStyleLbl="node1" presStyleIdx="1" presStyleCnt="3">
        <dgm:presLayoutVars>
          <dgm:chMax val="1"/>
          <dgm:chPref val="1"/>
          <dgm:bulletEnabled val="1"/>
        </dgm:presLayoutVars>
      </dgm:prSet>
      <dgm:spPr/>
      <dgm:t>
        <a:bodyPr/>
        <a:lstStyle/>
        <a:p>
          <a:endParaRPr lang="en-US"/>
        </a:p>
      </dgm:t>
    </dgm:pt>
    <dgm:pt modelId="{33832567-C013-419D-B9DA-5DD7B26803F3}" type="pres">
      <dgm:prSet presAssocID="{9187F7F6-B962-4025-BEDB-AEC05531BCD2}" presName="ChildText" presStyleLbl="revTx" presStyleIdx="1" presStyleCnt="3">
        <dgm:presLayoutVars>
          <dgm:chMax val="0"/>
          <dgm:chPref val="0"/>
          <dgm:bulletEnabled val="1"/>
        </dgm:presLayoutVars>
      </dgm:prSet>
      <dgm:spPr/>
      <dgm:t>
        <a:bodyPr/>
        <a:lstStyle/>
        <a:p>
          <a:endParaRPr lang="en-US"/>
        </a:p>
      </dgm:t>
    </dgm:pt>
    <dgm:pt modelId="{C49B2459-27F8-4A62-B78F-3903ED2AD8C5}" type="pres">
      <dgm:prSet presAssocID="{FBDFB95F-D85A-465D-936D-9701000B33F9}" presName="sibTrans" presStyleCnt="0"/>
      <dgm:spPr/>
    </dgm:pt>
    <dgm:pt modelId="{2D25C324-B00A-439E-93FA-710B81643A4C}" type="pres">
      <dgm:prSet presAssocID="{821A720D-DCDE-4ED0-9EE2-F4650012E457}" presName="composite" presStyleCnt="0"/>
      <dgm:spPr/>
    </dgm:pt>
    <dgm:pt modelId="{934EB35F-BDB7-4FE2-B043-984079C297C0}" type="pres">
      <dgm:prSet presAssocID="{821A720D-DCDE-4ED0-9EE2-F4650012E457}" presName="ParentText" presStyleLbl="node1" presStyleIdx="2" presStyleCnt="3">
        <dgm:presLayoutVars>
          <dgm:chMax val="1"/>
          <dgm:chPref val="1"/>
          <dgm:bulletEnabled val="1"/>
        </dgm:presLayoutVars>
      </dgm:prSet>
      <dgm:spPr/>
      <dgm:t>
        <a:bodyPr/>
        <a:lstStyle/>
        <a:p>
          <a:endParaRPr lang="en-US"/>
        </a:p>
      </dgm:t>
    </dgm:pt>
    <dgm:pt modelId="{54C5DEFE-C822-40C9-AD68-5FF6B72D12BC}" type="pres">
      <dgm:prSet presAssocID="{821A720D-DCDE-4ED0-9EE2-F4650012E457}" presName="FinalChildText" presStyleLbl="revTx" presStyleIdx="2" presStyleCnt="3">
        <dgm:presLayoutVars>
          <dgm:chMax val="0"/>
          <dgm:chPref val="0"/>
          <dgm:bulletEnabled val="1"/>
        </dgm:presLayoutVars>
      </dgm:prSet>
      <dgm:spPr/>
      <dgm:t>
        <a:bodyPr/>
        <a:lstStyle/>
        <a:p>
          <a:endParaRPr lang="en-US"/>
        </a:p>
      </dgm:t>
    </dgm:pt>
  </dgm:ptLst>
  <dgm:cxnLst>
    <dgm:cxn modelId="{6F323E54-9C86-44F4-B3E7-FD7D0DBAACE9}" srcId="{9187F7F6-B962-4025-BEDB-AEC05531BCD2}" destId="{80D927B5-4610-4C61-A383-2429135A0C72}" srcOrd="0" destOrd="0" parTransId="{E8279107-0896-4B07-AA33-07473129649C}" sibTransId="{E8D6983C-5718-4920-9F6B-287D5FBB10C8}"/>
    <dgm:cxn modelId="{8A50BEC1-0A81-46CA-A0AE-102DA7FEEDFA}" srcId="{25ECA02C-A901-4D9E-BB45-4BA83E2D53C4}" destId="{9187F7F6-B962-4025-BEDB-AEC05531BCD2}" srcOrd="1" destOrd="0" parTransId="{8002C180-09B3-4C1D-884E-6F066037D740}" sibTransId="{FBDFB95F-D85A-465D-936D-9701000B33F9}"/>
    <dgm:cxn modelId="{8564AD52-B0FA-4FB4-8455-6F3545F10555}" srcId="{F8ED5F66-0B42-4C91-BAAA-21A43812D779}" destId="{0D28F2DC-7E01-4DEC-BE64-7A71B29183C8}" srcOrd="0" destOrd="0" parTransId="{1986B0B2-8453-40D8-8F05-4FB3187AAA17}" sibTransId="{88A17946-8208-43F3-9FFF-24379D7BDAB7}"/>
    <dgm:cxn modelId="{7DB1FBFE-E2F8-4E8C-AAC7-B9E0C3E93953}" srcId="{25ECA02C-A901-4D9E-BB45-4BA83E2D53C4}" destId="{F8ED5F66-0B42-4C91-BAAA-21A43812D779}" srcOrd="0" destOrd="0" parTransId="{5071BCD2-FE9F-4815-8DEA-7B3E8E511A80}" sibTransId="{2D129F84-C189-4F94-B0A4-741C2591C589}"/>
    <dgm:cxn modelId="{C195189E-2B50-47AC-ABC4-D27785C117C9}" type="presOf" srcId="{821A720D-DCDE-4ED0-9EE2-F4650012E457}" destId="{934EB35F-BDB7-4FE2-B043-984079C297C0}" srcOrd="0" destOrd="0" presId="urn:microsoft.com/office/officeart/2005/8/layout/StepDownProcess"/>
    <dgm:cxn modelId="{F5F6F7A0-1356-4022-A051-392D2B0E216A}" type="presOf" srcId="{25ECA02C-A901-4D9E-BB45-4BA83E2D53C4}" destId="{8F5D42EB-9247-4F5F-9487-E461657E93F9}" srcOrd="0" destOrd="0" presId="urn:microsoft.com/office/officeart/2005/8/layout/StepDownProcess"/>
    <dgm:cxn modelId="{503F2462-7CF4-4158-BB75-F41BFE15951A}" type="presOf" srcId="{0D28F2DC-7E01-4DEC-BE64-7A71B29183C8}" destId="{B872F8FE-5832-4E22-B771-C70E1B8D3EFC}" srcOrd="0" destOrd="0" presId="urn:microsoft.com/office/officeart/2005/8/layout/StepDownProcess"/>
    <dgm:cxn modelId="{CCA131D8-D57A-436B-A010-39ADF4873332}" type="presOf" srcId="{23C791A8-82F1-46E9-9B87-14CAB6B94CCF}" destId="{54C5DEFE-C822-40C9-AD68-5FF6B72D12BC}" srcOrd="0" destOrd="0" presId="urn:microsoft.com/office/officeart/2005/8/layout/StepDownProcess"/>
    <dgm:cxn modelId="{4CB22BE8-E393-42E4-97DE-5919665A5D7B}" srcId="{25ECA02C-A901-4D9E-BB45-4BA83E2D53C4}" destId="{821A720D-DCDE-4ED0-9EE2-F4650012E457}" srcOrd="2" destOrd="0" parTransId="{0765979F-797F-4876-8578-6B1973DF2BAB}" sibTransId="{7BC23F22-93F4-4793-A888-65613E677E15}"/>
    <dgm:cxn modelId="{662A6CFF-90E2-40DB-A4B4-46C6E6E44384}" srcId="{821A720D-DCDE-4ED0-9EE2-F4650012E457}" destId="{23C791A8-82F1-46E9-9B87-14CAB6B94CCF}" srcOrd="0" destOrd="0" parTransId="{D31A4C98-8FE6-44D2-BE8E-EDBC7C4CBAEB}" sibTransId="{53375345-F76A-4D0E-AF20-2F18F58B9B81}"/>
    <dgm:cxn modelId="{BD8DCBBB-A27F-4F8F-80A2-D2911FA5AF05}" type="presOf" srcId="{F8ED5F66-0B42-4C91-BAAA-21A43812D779}" destId="{4C26C828-8D98-4546-91D3-984DE135D0A4}" srcOrd="0" destOrd="0" presId="urn:microsoft.com/office/officeart/2005/8/layout/StepDownProcess"/>
    <dgm:cxn modelId="{68F03BF6-62B4-4C87-BF86-5A84B2193A8E}" type="presOf" srcId="{9187F7F6-B962-4025-BEDB-AEC05531BCD2}" destId="{83F390A1-D5A1-4782-BE33-E32E1F1B229D}" srcOrd="0" destOrd="0" presId="urn:microsoft.com/office/officeart/2005/8/layout/StepDownProcess"/>
    <dgm:cxn modelId="{AA326720-34BA-429C-8C41-0A7C329695FB}" type="presOf" srcId="{80D927B5-4610-4C61-A383-2429135A0C72}" destId="{33832567-C013-419D-B9DA-5DD7B26803F3}" srcOrd="0" destOrd="0" presId="urn:microsoft.com/office/officeart/2005/8/layout/StepDownProcess"/>
    <dgm:cxn modelId="{A7EED7A6-B587-4DF9-A755-40A2E038F21B}" type="presParOf" srcId="{8F5D42EB-9247-4F5F-9487-E461657E93F9}" destId="{F018760D-D79A-494A-8574-AD8C26FD66FF}" srcOrd="0" destOrd="0" presId="urn:microsoft.com/office/officeart/2005/8/layout/StepDownProcess"/>
    <dgm:cxn modelId="{5C8AFA95-75AC-4B45-BE27-233E7477C858}" type="presParOf" srcId="{F018760D-D79A-494A-8574-AD8C26FD66FF}" destId="{6CEB653A-2F05-41BC-A51B-77169DF840C0}" srcOrd="0" destOrd="0" presId="urn:microsoft.com/office/officeart/2005/8/layout/StepDownProcess"/>
    <dgm:cxn modelId="{4CB47612-A99E-4395-9042-102CA212D936}" type="presParOf" srcId="{F018760D-D79A-494A-8574-AD8C26FD66FF}" destId="{4C26C828-8D98-4546-91D3-984DE135D0A4}" srcOrd="1" destOrd="0" presId="urn:microsoft.com/office/officeart/2005/8/layout/StepDownProcess"/>
    <dgm:cxn modelId="{3159D1A7-7ADC-4802-85C6-3DB1333A518E}" type="presParOf" srcId="{F018760D-D79A-494A-8574-AD8C26FD66FF}" destId="{B872F8FE-5832-4E22-B771-C70E1B8D3EFC}" srcOrd="2" destOrd="0" presId="urn:microsoft.com/office/officeart/2005/8/layout/StepDownProcess"/>
    <dgm:cxn modelId="{A53750BF-220F-45F5-B960-71C69CCEA4A9}" type="presParOf" srcId="{8F5D42EB-9247-4F5F-9487-E461657E93F9}" destId="{82441049-32B1-4ACA-B462-3EE3100821D2}" srcOrd="1" destOrd="0" presId="urn:microsoft.com/office/officeart/2005/8/layout/StepDownProcess"/>
    <dgm:cxn modelId="{D7D60A77-CAEA-4C61-AAAF-77B0C0B3A969}" type="presParOf" srcId="{8F5D42EB-9247-4F5F-9487-E461657E93F9}" destId="{C464BEBE-8B31-43E2-9CAA-A7038F88D945}" srcOrd="2" destOrd="0" presId="urn:microsoft.com/office/officeart/2005/8/layout/StepDownProcess"/>
    <dgm:cxn modelId="{32AFFAAD-A72D-452D-B229-978E27459F76}" type="presParOf" srcId="{C464BEBE-8B31-43E2-9CAA-A7038F88D945}" destId="{DBB0D861-B0BE-41B0-96F8-93DAC6A455E9}" srcOrd="0" destOrd="0" presId="urn:microsoft.com/office/officeart/2005/8/layout/StepDownProcess"/>
    <dgm:cxn modelId="{C58DD398-0896-4634-BA32-9CD53B744B72}" type="presParOf" srcId="{C464BEBE-8B31-43E2-9CAA-A7038F88D945}" destId="{83F390A1-D5A1-4782-BE33-E32E1F1B229D}" srcOrd="1" destOrd="0" presId="urn:microsoft.com/office/officeart/2005/8/layout/StepDownProcess"/>
    <dgm:cxn modelId="{DA151720-A510-446E-8B02-83C8547A9283}" type="presParOf" srcId="{C464BEBE-8B31-43E2-9CAA-A7038F88D945}" destId="{33832567-C013-419D-B9DA-5DD7B26803F3}" srcOrd="2" destOrd="0" presId="urn:microsoft.com/office/officeart/2005/8/layout/StepDownProcess"/>
    <dgm:cxn modelId="{E70524FF-D93F-4A5B-9E9F-B968983460AC}" type="presParOf" srcId="{8F5D42EB-9247-4F5F-9487-E461657E93F9}" destId="{C49B2459-27F8-4A62-B78F-3903ED2AD8C5}" srcOrd="3" destOrd="0" presId="urn:microsoft.com/office/officeart/2005/8/layout/StepDownProcess"/>
    <dgm:cxn modelId="{3C69D66E-7223-40B1-8EBF-929B39E06ADE}" type="presParOf" srcId="{8F5D42EB-9247-4F5F-9487-E461657E93F9}" destId="{2D25C324-B00A-439E-93FA-710B81643A4C}" srcOrd="4" destOrd="0" presId="urn:microsoft.com/office/officeart/2005/8/layout/StepDownProcess"/>
    <dgm:cxn modelId="{EC38E2F6-AA6E-4088-8D42-362B231E2103}" type="presParOf" srcId="{2D25C324-B00A-439E-93FA-710B81643A4C}" destId="{934EB35F-BDB7-4FE2-B043-984079C297C0}" srcOrd="0" destOrd="0" presId="urn:microsoft.com/office/officeart/2005/8/layout/StepDownProcess"/>
    <dgm:cxn modelId="{A02EF570-AAA0-43CF-B2E3-B023DACDE9CE}" type="presParOf" srcId="{2D25C324-B00A-439E-93FA-710B81643A4C}" destId="{54C5DEFE-C822-40C9-AD68-5FF6B72D12B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50EE4-07AC-44B4-BB19-6562223FC4AF}">
      <dsp:nvSpPr>
        <dsp:cNvPr id="0" name=""/>
        <dsp:cNvSpPr/>
      </dsp:nvSpPr>
      <dsp:spPr>
        <a:xfrm rot="10800000">
          <a:off x="1946811" y="2275"/>
          <a:ext cx="7050111" cy="68412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681" tIns="49530" rIns="92456" bIns="49530" numCol="1" spcCol="1270" anchor="ctr" anchorCtr="0">
          <a:noAutofit/>
        </a:bodyPr>
        <a:lstStyle/>
        <a:p>
          <a:pPr lvl="0" algn="ctr" defTabSz="577850">
            <a:lnSpc>
              <a:spcPct val="90000"/>
            </a:lnSpc>
            <a:spcBef>
              <a:spcPct val="0"/>
            </a:spcBef>
            <a:spcAft>
              <a:spcPct val="35000"/>
            </a:spcAft>
          </a:pPr>
          <a:r>
            <a:rPr lang="en-US" sz="1300" kern="1200" dirty="0" smtClean="0"/>
            <a:t>Integrasi </a:t>
          </a:r>
          <a:r>
            <a:rPr lang="en-US" sz="1300" kern="1200" dirty="0" err="1" smtClean="0"/>
            <a:t>bangsa:proses</a:t>
          </a:r>
          <a:r>
            <a:rPr lang="en-US" sz="1300" kern="1200" dirty="0" smtClean="0"/>
            <a:t> penyatuan berbagai kelompok budaya dan sosial dalam satu kesatuan wilayah dan dalam suatu pembentukan identitas nasional  </a:t>
          </a:r>
          <a:endParaRPr lang="en-US" sz="1300" kern="1200" dirty="0"/>
        </a:p>
      </dsp:txBody>
      <dsp:txXfrm rot="10800000">
        <a:off x="2117842" y="2275"/>
        <a:ext cx="6879080" cy="684126"/>
      </dsp:txXfrm>
    </dsp:sp>
    <dsp:sp modelId="{E3836CF6-4221-45CB-A60D-30E8E24306CD}">
      <dsp:nvSpPr>
        <dsp:cNvPr id="0" name=""/>
        <dsp:cNvSpPr/>
      </dsp:nvSpPr>
      <dsp:spPr>
        <a:xfrm>
          <a:off x="1604748" y="2275"/>
          <a:ext cx="684126" cy="68412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DF5818-C2E9-48FE-96A8-FFE2E04CC984}">
      <dsp:nvSpPr>
        <dsp:cNvPr id="0" name=""/>
        <dsp:cNvSpPr/>
      </dsp:nvSpPr>
      <dsp:spPr>
        <a:xfrm rot="10800000">
          <a:off x="1946811" y="890618"/>
          <a:ext cx="7050111" cy="684126"/>
        </a:xfrm>
        <a:prstGeom prst="homePlat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681" tIns="49530" rIns="92456" bIns="49530" numCol="1" spcCol="1270" anchor="ctr" anchorCtr="0">
          <a:noAutofit/>
        </a:bodyPr>
        <a:lstStyle/>
        <a:p>
          <a:pPr lvl="0" algn="ctr" defTabSz="577850">
            <a:lnSpc>
              <a:spcPct val="90000"/>
            </a:lnSpc>
            <a:spcBef>
              <a:spcPct val="0"/>
            </a:spcBef>
            <a:spcAft>
              <a:spcPct val="35000"/>
            </a:spcAft>
          </a:pPr>
          <a:r>
            <a:rPr lang="en-US" sz="1300" kern="1200" dirty="0" smtClean="0"/>
            <a:t>Integrasi wilayah: pembentukan wewenang kekuasaan nasional pusat di atas unit-unit sosial yang lebih kecil yang  beranggotakan kelompok </a:t>
          </a:r>
          <a:r>
            <a:rPr lang="en-US" sz="1300" kern="1200" dirty="0" err="1" smtClean="0"/>
            <a:t>kelompok</a:t>
          </a:r>
          <a:r>
            <a:rPr lang="en-US" sz="1300" kern="1200" dirty="0" smtClean="0"/>
            <a:t> sosial budaya masyarakat tertentu</a:t>
          </a:r>
          <a:endParaRPr lang="en-US" sz="1300" kern="1200" dirty="0"/>
        </a:p>
      </dsp:txBody>
      <dsp:txXfrm rot="10800000">
        <a:off x="2117842" y="890618"/>
        <a:ext cx="6879080" cy="684126"/>
      </dsp:txXfrm>
    </dsp:sp>
    <dsp:sp modelId="{5E539975-2875-4F8D-B00D-E2CEBA776E2D}">
      <dsp:nvSpPr>
        <dsp:cNvPr id="0" name=""/>
        <dsp:cNvSpPr/>
      </dsp:nvSpPr>
      <dsp:spPr>
        <a:xfrm>
          <a:off x="1604748" y="890618"/>
          <a:ext cx="684126" cy="68412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0B4D2A-973F-42AB-B223-74129C00976C}">
      <dsp:nvSpPr>
        <dsp:cNvPr id="0" name=""/>
        <dsp:cNvSpPr/>
      </dsp:nvSpPr>
      <dsp:spPr>
        <a:xfrm rot="10800000">
          <a:off x="1946811" y="1778960"/>
          <a:ext cx="7050111" cy="684126"/>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681" tIns="49530" rIns="92456" bIns="49530" numCol="1" spcCol="1270" anchor="ctr" anchorCtr="0">
          <a:noAutofit/>
        </a:bodyPr>
        <a:lstStyle/>
        <a:p>
          <a:pPr lvl="0" algn="ctr" defTabSz="577850">
            <a:lnSpc>
              <a:spcPct val="90000"/>
            </a:lnSpc>
            <a:spcBef>
              <a:spcPct val="0"/>
            </a:spcBef>
            <a:spcAft>
              <a:spcPct val="35000"/>
            </a:spcAft>
          </a:pPr>
          <a:r>
            <a:rPr lang="en-US" sz="1300" kern="1200" dirty="0" smtClean="0"/>
            <a:t>Integrasi elit: </a:t>
          </a:r>
          <a:r>
            <a:rPr lang="sv-SE" sz="1300" kern="1200" dirty="0" smtClean="0"/>
            <a:t>penghubungan antara pemerintah dengan yang diperintah. Mendekatkan perbedaan-perbedaan mengenai aspirasi dan nilai pada kelompok elit dan massa</a:t>
          </a:r>
          <a:endParaRPr lang="en-US" sz="1300" kern="1200" dirty="0"/>
        </a:p>
      </dsp:txBody>
      <dsp:txXfrm rot="10800000">
        <a:off x="2117842" y="1778960"/>
        <a:ext cx="6879080" cy="684126"/>
      </dsp:txXfrm>
    </dsp:sp>
    <dsp:sp modelId="{88E44D9C-ADBE-4680-98DC-C1E5A829028F}">
      <dsp:nvSpPr>
        <dsp:cNvPr id="0" name=""/>
        <dsp:cNvSpPr/>
      </dsp:nvSpPr>
      <dsp:spPr>
        <a:xfrm>
          <a:off x="1604748" y="1778960"/>
          <a:ext cx="684126" cy="68412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97F65-9D63-416D-8448-B9604D081082}">
      <dsp:nvSpPr>
        <dsp:cNvPr id="0" name=""/>
        <dsp:cNvSpPr/>
      </dsp:nvSpPr>
      <dsp:spPr>
        <a:xfrm rot="10800000">
          <a:off x="1946811" y="2667303"/>
          <a:ext cx="7050111" cy="684126"/>
        </a:xfrm>
        <a:prstGeom prst="homePlat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681" tIns="49530" rIns="92456" bIns="49530" numCol="1" spcCol="1270" anchor="ctr" anchorCtr="0">
          <a:noAutofit/>
        </a:bodyPr>
        <a:lstStyle/>
        <a:p>
          <a:pPr lvl="0" algn="ctr" defTabSz="577850">
            <a:lnSpc>
              <a:spcPct val="90000"/>
            </a:lnSpc>
            <a:spcBef>
              <a:spcPct val="0"/>
            </a:spcBef>
            <a:spcAft>
              <a:spcPct val="35000"/>
            </a:spcAft>
          </a:pPr>
          <a:r>
            <a:rPr lang="en-US" sz="1300" kern="1200" dirty="0" smtClean="0"/>
            <a:t>Integrasi nilai: adanya konsensus terhadap nilai yang minimum yang diperlukan dalam memelihara tertib sosial </a:t>
          </a:r>
          <a:endParaRPr lang="en-US" sz="1300" kern="1200" dirty="0"/>
        </a:p>
      </dsp:txBody>
      <dsp:txXfrm rot="10800000">
        <a:off x="2117842" y="2667303"/>
        <a:ext cx="6879080" cy="684126"/>
      </dsp:txXfrm>
    </dsp:sp>
    <dsp:sp modelId="{6CE126BB-726C-412B-A5ED-F2CEACB09867}">
      <dsp:nvSpPr>
        <dsp:cNvPr id="0" name=""/>
        <dsp:cNvSpPr/>
      </dsp:nvSpPr>
      <dsp:spPr>
        <a:xfrm>
          <a:off x="1604748" y="2667303"/>
          <a:ext cx="684126" cy="684126"/>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BE4DC-0DF0-4912-9FD6-E52945CBA272}">
      <dsp:nvSpPr>
        <dsp:cNvPr id="0" name=""/>
        <dsp:cNvSpPr/>
      </dsp:nvSpPr>
      <dsp:spPr>
        <a:xfrm rot="10800000">
          <a:off x="1946811" y="3555646"/>
          <a:ext cx="7050111" cy="684126"/>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681" tIns="49530" rIns="92456" bIns="49530" numCol="1" spcCol="1270" anchor="ctr" anchorCtr="0">
          <a:noAutofit/>
        </a:bodyPr>
        <a:lstStyle/>
        <a:p>
          <a:pPr lvl="0" algn="ctr" defTabSz="577850">
            <a:lnSpc>
              <a:spcPct val="90000"/>
            </a:lnSpc>
            <a:spcBef>
              <a:spcPct val="0"/>
            </a:spcBef>
            <a:spcAft>
              <a:spcPct val="35000"/>
            </a:spcAft>
          </a:pPr>
          <a:r>
            <a:rPr lang="en-US" sz="1300" kern="1200" dirty="0" smtClean="0"/>
            <a:t>Integrasi tingkah laku: penciptaan tingkah laku yang terintegrasi dan yang diterima demi mencapai tujuan bersama</a:t>
          </a:r>
          <a:endParaRPr lang="en-US" sz="1300" kern="1200" dirty="0"/>
        </a:p>
      </dsp:txBody>
      <dsp:txXfrm rot="10800000">
        <a:off x="2117842" y="3555646"/>
        <a:ext cx="6879080" cy="684126"/>
      </dsp:txXfrm>
    </dsp:sp>
    <dsp:sp modelId="{870200FD-61A3-4453-8D93-D2C67D8F1207}">
      <dsp:nvSpPr>
        <dsp:cNvPr id="0" name=""/>
        <dsp:cNvSpPr/>
      </dsp:nvSpPr>
      <dsp:spPr>
        <a:xfrm>
          <a:off x="1604748" y="3555646"/>
          <a:ext cx="684126" cy="684126"/>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AD733-FA61-4045-8A7D-64F7925CBEE5}">
      <dsp:nvSpPr>
        <dsp:cNvPr id="0" name=""/>
        <dsp:cNvSpPr/>
      </dsp:nvSpPr>
      <dsp:spPr>
        <a:xfrm>
          <a:off x="6103" y="235865"/>
          <a:ext cx="2636039" cy="196774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t>Secara vertikal menyangkut hubungan elit dan massa, secara horizontal menyangkut hubungan yang berkaitan dengan masalah teritorial, antar daerah, antar suku, umat beragama dan golongan masyarakat Indonesia.</a:t>
          </a:r>
          <a:endParaRPr lang="en-US" sz="1500" kern="1200" dirty="0"/>
        </a:p>
      </dsp:txBody>
      <dsp:txXfrm>
        <a:off x="52210" y="281972"/>
        <a:ext cx="2543825" cy="1921641"/>
      </dsp:txXfrm>
    </dsp:sp>
    <dsp:sp modelId="{546F7611-F3F2-46C1-A478-053F742CE1CC}">
      <dsp:nvSpPr>
        <dsp:cNvPr id="0" name=""/>
        <dsp:cNvSpPr/>
      </dsp:nvSpPr>
      <dsp:spPr>
        <a:xfrm>
          <a:off x="6103" y="2203613"/>
          <a:ext cx="2636039" cy="84613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ctr" defTabSz="1333500">
            <a:lnSpc>
              <a:spcPct val="90000"/>
            </a:lnSpc>
            <a:spcBef>
              <a:spcPct val="0"/>
            </a:spcBef>
            <a:spcAft>
              <a:spcPct val="35000"/>
            </a:spcAft>
          </a:pPr>
          <a:r>
            <a:rPr lang="en-US" sz="3000" kern="1200" dirty="0" smtClean="0"/>
            <a:t>Integrasi Politik</a:t>
          </a:r>
          <a:endParaRPr lang="en-US" sz="3000" kern="1200" dirty="0"/>
        </a:p>
      </dsp:txBody>
      <dsp:txXfrm>
        <a:off x="6103" y="2203613"/>
        <a:ext cx="1856366" cy="846131"/>
      </dsp:txXfrm>
    </dsp:sp>
    <dsp:sp modelId="{C568D687-B86F-47FD-B4C6-037DDA0F1B1E}">
      <dsp:nvSpPr>
        <dsp:cNvPr id="0" name=""/>
        <dsp:cNvSpPr/>
      </dsp:nvSpPr>
      <dsp:spPr>
        <a:xfrm>
          <a:off x="1937038" y="2338014"/>
          <a:ext cx="922613" cy="922613"/>
        </a:xfrm>
        <a:prstGeom prst="ellipse">
          <a:avLst/>
        </a:prstGeom>
        <a:blipFill rotWithShape="1">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A7165D-2520-41AC-BD63-58C1FE9E35C7}">
      <dsp:nvSpPr>
        <dsp:cNvPr id="0" name=""/>
        <dsp:cNvSpPr/>
      </dsp:nvSpPr>
      <dsp:spPr>
        <a:xfrm>
          <a:off x="3088224" y="235865"/>
          <a:ext cx="2636039" cy="196774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t>Saling ketergantungan antar daerah dalam upaya memenuhi kebutuhan hidup rakyat.</a:t>
          </a:r>
          <a:endParaRPr lang="en-US" sz="1500" kern="1200" dirty="0"/>
        </a:p>
      </dsp:txBody>
      <dsp:txXfrm>
        <a:off x="3134331" y="281972"/>
        <a:ext cx="2543825" cy="1921641"/>
      </dsp:txXfrm>
    </dsp:sp>
    <dsp:sp modelId="{2C112EF1-B85E-4EF8-BDA3-AA8FFA75EAFD}">
      <dsp:nvSpPr>
        <dsp:cNvPr id="0" name=""/>
        <dsp:cNvSpPr/>
      </dsp:nvSpPr>
      <dsp:spPr>
        <a:xfrm>
          <a:off x="3088224" y="2203613"/>
          <a:ext cx="2636039" cy="846131"/>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ctr" defTabSz="1333500">
            <a:lnSpc>
              <a:spcPct val="90000"/>
            </a:lnSpc>
            <a:spcBef>
              <a:spcPct val="0"/>
            </a:spcBef>
            <a:spcAft>
              <a:spcPct val="35000"/>
            </a:spcAft>
          </a:pPr>
          <a:r>
            <a:rPr lang="en-US" sz="3000" kern="1200" dirty="0" smtClean="0"/>
            <a:t>Integrasi Ekonomi</a:t>
          </a:r>
          <a:endParaRPr lang="en-US" sz="3000" kern="1200" dirty="0"/>
        </a:p>
      </dsp:txBody>
      <dsp:txXfrm>
        <a:off x="3088224" y="2203613"/>
        <a:ext cx="1856366" cy="846131"/>
      </dsp:txXfrm>
    </dsp:sp>
    <dsp:sp modelId="{32DC13DE-64F2-438B-8088-06CF5A1A5740}">
      <dsp:nvSpPr>
        <dsp:cNvPr id="0" name=""/>
        <dsp:cNvSpPr/>
      </dsp:nvSpPr>
      <dsp:spPr>
        <a:xfrm>
          <a:off x="5019159" y="2338014"/>
          <a:ext cx="922613" cy="922613"/>
        </a:xfrm>
        <a:prstGeom prst="ellipse">
          <a:avLst/>
        </a:prstGeom>
        <a:blipFill rotWithShape="1">
          <a:blip xmlns:r="http://schemas.openxmlformats.org/officeDocument/2006/relationships" r:embed="rId2"/>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5B961-BA87-4B61-84A9-831EE2128D49}">
      <dsp:nvSpPr>
        <dsp:cNvPr id="0" name=""/>
        <dsp:cNvSpPr/>
      </dsp:nvSpPr>
      <dsp:spPr>
        <a:xfrm>
          <a:off x="6170345" y="235865"/>
          <a:ext cx="2636039" cy="196774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t>Proses penyesuaian unsur-unsur yang berbeda dalam masyarakat sehingga menjadi satu kesatuan.</a:t>
          </a:r>
          <a:endParaRPr lang="en-US" sz="1500" kern="1200" dirty="0"/>
        </a:p>
      </dsp:txBody>
      <dsp:txXfrm>
        <a:off x="6216452" y="281972"/>
        <a:ext cx="2543825" cy="1921641"/>
      </dsp:txXfrm>
    </dsp:sp>
    <dsp:sp modelId="{93189B7C-E5C4-4C8E-A23A-4E156D48E8C4}">
      <dsp:nvSpPr>
        <dsp:cNvPr id="0" name=""/>
        <dsp:cNvSpPr/>
      </dsp:nvSpPr>
      <dsp:spPr>
        <a:xfrm>
          <a:off x="6170345" y="2203613"/>
          <a:ext cx="2636039" cy="846131"/>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ctr" defTabSz="1333500">
            <a:lnSpc>
              <a:spcPct val="90000"/>
            </a:lnSpc>
            <a:spcBef>
              <a:spcPct val="0"/>
            </a:spcBef>
            <a:spcAft>
              <a:spcPct val="35000"/>
            </a:spcAft>
          </a:pPr>
          <a:r>
            <a:rPr lang="en-US" sz="3000" kern="1200" dirty="0" smtClean="0"/>
            <a:t>Integrasi Sosial</a:t>
          </a:r>
          <a:endParaRPr lang="en-US" sz="3000" kern="1200" dirty="0"/>
        </a:p>
      </dsp:txBody>
      <dsp:txXfrm>
        <a:off x="6170345" y="2203613"/>
        <a:ext cx="1856366" cy="846131"/>
      </dsp:txXfrm>
    </dsp:sp>
    <dsp:sp modelId="{D3BD4278-3962-44A6-B70B-128178392316}">
      <dsp:nvSpPr>
        <dsp:cNvPr id="0" name=""/>
        <dsp:cNvSpPr/>
      </dsp:nvSpPr>
      <dsp:spPr>
        <a:xfrm>
          <a:off x="8101280" y="2338014"/>
          <a:ext cx="922613" cy="922613"/>
        </a:xfrm>
        <a:prstGeom prst="ellipse">
          <a:avLst/>
        </a:prstGeom>
        <a:blipFill rotWithShape="1">
          <a:blip xmlns:r="http://schemas.openxmlformats.org/officeDocument/2006/relationships" r:embed="rId3"/>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B653A-2F05-41BC-A51B-77169DF840C0}">
      <dsp:nvSpPr>
        <dsp:cNvPr id="0" name=""/>
        <dsp:cNvSpPr/>
      </dsp:nvSpPr>
      <dsp:spPr>
        <a:xfrm rot="5400000">
          <a:off x="1764607" y="1388542"/>
          <a:ext cx="1228045" cy="1398086"/>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6C828-8D98-4546-91D3-984DE135D0A4}">
      <dsp:nvSpPr>
        <dsp:cNvPr id="0" name=""/>
        <dsp:cNvSpPr/>
      </dsp:nvSpPr>
      <dsp:spPr>
        <a:xfrm>
          <a:off x="1439250" y="27228"/>
          <a:ext cx="2067306" cy="1447047"/>
        </a:xfrm>
        <a:prstGeom prst="roundRect">
          <a:avLst>
            <a:gd name="adj" fmla="val 16670"/>
          </a:avLst>
        </a:prstGeom>
        <a:solidFill>
          <a:srgbClr val="92D05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Horizontal</a:t>
          </a:r>
          <a:endParaRPr lang="en-US" sz="3000" kern="1200" dirty="0"/>
        </a:p>
      </dsp:txBody>
      <dsp:txXfrm>
        <a:off x="1509902" y="97880"/>
        <a:ext cx="1926002" cy="1305743"/>
      </dsp:txXfrm>
    </dsp:sp>
    <dsp:sp modelId="{B872F8FE-5832-4E22-B771-C70E1B8D3EFC}">
      <dsp:nvSpPr>
        <dsp:cNvPr id="0" name=""/>
        <dsp:cNvSpPr/>
      </dsp:nvSpPr>
      <dsp:spPr>
        <a:xfrm>
          <a:off x="3506556" y="165237"/>
          <a:ext cx="1503561" cy="116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Perbedaan suku, agama, ras, dan geografi</a:t>
          </a:r>
          <a:endParaRPr lang="en-US" sz="1700" kern="1200" dirty="0"/>
        </a:p>
      </dsp:txBody>
      <dsp:txXfrm>
        <a:off x="3506556" y="165237"/>
        <a:ext cx="1503561" cy="1169567"/>
      </dsp:txXfrm>
    </dsp:sp>
    <dsp:sp modelId="{DBB0D861-B0BE-41B0-96F8-93DAC6A455E9}">
      <dsp:nvSpPr>
        <dsp:cNvPr id="0" name=""/>
        <dsp:cNvSpPr/>
      </dsp:nvSpPr>
      <dsp:spPr>
        <a:xfrm rot="5400000">
          <a:off x="3478624" y="3014053"/>
          <a:ext cx="1228045" cy="1398086"/>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390A1-D5A1-4782-BE33-E32E1F1B229D}">
      <dsp:nvSpPr>
        <dsp:cNvPr id="0" name=""/>
        <dsp:cNvSpPr/>
      </dsp:nvSpPr>
      <dsp:spPr>
        <a:xfrm>
          <a:off x="3153266" y="1652740"/>
          <a:ext cx="2067306" cy="1447047"/>
        </a:xfrm>
        <a:prstGeom prst="roundRect">
          <a:avLst>
            <a:gd name="adj" fmla="val 16670"/>
          </a:avLst>
        </a:prstGeom>
        <a:solidFill>
          <a:srgbClr val="CC00C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Vertikal</a:t>
          </a:r>
          <a:endParaRPr lang="en-US" sz="3000" kern="1200" dirty="0"/>
        </a:p>
      </dsp:txBody>
      <dsp:txXfrm>
        <a:off x="3223918" y="1723392"/>
        <a:ext cx="1926002" cy="1305743"/>
      </dsp:txXfrm>
    </dsp:sp>
    <dsp:sp modelId="{33832567-C013-419D-B9DA-5DD7B26803F3}">
      <dsp:nvSpPr>
        <dsp:cNvPr id="0" name=""/>
        <dsp:cNvSpPr/>
      </dsp:nvSpPr>
      <dsp:spPr>
        <a:xfrm>
          <a:off x="5220572" y="1790749"/>
          <a:ext cx="1503561" cy="116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Perbedaan antara elite dan massa</a:t>
          </a:r>
          <a:endParaRPr lang="en-US" sz="1700" kern="1200" dirty="0"/>
        </a:p>
      </dsp:txBody>
      <dsp:txXfrm>
        <a:off x="5220572" y="1790749"/>
        <a:ext cx="1503561" cy="1169567"/>
      </dsp:txXfrm>
    </dsp:sp>
    <dsp:sp modelId="{934EB35F-BDB7-4FE2-B043-984079C297C0}">
      <dsp:nvSpPr>
        <dsp:cNvPr id="0" name=""/>
        <dsp:cNvSpPr/>
      </dsp:nvSpPr>
      <dsp:spPr>
        <a:xfrm>
          <a:off x="4867283" y="3278251"/>
          <a:ext cx="2067306" cy="1447047"/>
        </a:xfrm>
        <a:prstGeom prst="roundRect">
          <a:avLst>
            <a:gd name="adj" fmla="val 16670"/>
          </a:avLst>
        </a:prstGeom>
        <a:solidFill>
          <a:srgbClr val="FF9933"/>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Globalisasi</a:t>
          </a:r>
          <a:endParaRPr lang="en-US" sz="3000" kern="1200" dirty="0"/>
        </a:p>
      </dsp:txBody>
      <dsp:txXfrm>
        <a:off x="4937935" y="3348903"/>
        <a:ext cx="1926002" cy="1305743"/>
      </dsp:txXfrm>
    </dsp:sp>
    <dsp:sp modelId="{54C5DEFE-C822-40C9-AD68-5FF6B72D12BC}">
      <dsp:nvSpPr>
        <dsp:cNvPr id="0" name=""/>
        <dsp:cNvSpPr/>
      </dsp:nvSpPr>
      <dsp:spPr>
        <a:xfrm>
          <a:off x="6934589" y="3416260"/>
          <a:ext cx="1503561" cy="116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Tarikan dari luar berupa pengabaian batas negara. sedangkan tarikan dari dalam berupa ikatan sempit antar etnis, suku dan daerah</a:t>
          </a:r>
          <a:endParaRPr lang="en-US" sz="1200" kern="1200" dirty="0"/>
        </a:p>
      </dsp:txBody>
      <dsp:txXfrm>
        <a:off x="6934589" y="3416260"/>
        <a:ext cx="1503561" cy="116956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IBI21206 </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KEWARGANEGARAAN</a:t>
            </a: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INTEGRASI NASIONAL</a:t>
            </a: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IBI21206 –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KEWARGANEGARAAN</a:t>
            </a: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INTEGRASI NASIONAL</a:t>
            </a: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xmlns=""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xmlns=""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xmlns=""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smtClean="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INTEGRASI NASIONAL</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2800" b="1" dirty="0" smtClean="0">
                <a:latin typeface="Arial" pitchFamily="34" charset="0"/>
                <a:cs typeface="Arial" pitchFamily="34" charset="0"/>
              </a:rPr>
              <a:t>TUGAS 1 (BERKELOMPOK)</a:t>
            </a:r>
            <a:endParaRPr kumimoji="0" lang="id-ID"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sp>
        <p:nvSpPr>
          <p:cNvPr id="2" name="Rectangle 1"/>
          <p:cNvSpPr/>
          <p:nvPr/>
        </p:nvSpPr>
        <p:spPr>
          <a:xfrm>
            <a:off x="487606" y="1484784"/>
            <a:ext cx="8075240" cy="3416320"/>
          </a:xfrm>
          <a:prstGeom prst="rect">
            <a:avLst/>
          </a:prstGeom>
        </p:spPr>
        <p:txBody>
          <a:bodyPr wrap="square">
            <a:spAutoFit/>
          </a:bodyPr>
          <a:lstStyle/>
          <a:p>
            <a:r>
              <a:rPr lang="en-US" sz="2400" dirty="0" err="1">
                <a:latin typeface="Cambria" pitchFamily="18" charset="0"/>
                <a:ea typeface="Cambria" pitchFamily="18" charset="0"/>
              </a:rPr>
              <a:t>Sajikanlah</a:t>
            </a:r>
            <a:r>
              <a:rPr lang="en-US" sz="2400" dirty="0">
                <a:latin typeface="Cambria" pitchFamily="18" charset="0"/>
                <a:ea typeface="Cambria" pitchFamily="18" charset="0"/>
              </a:rPr>
              <a:t> sebuah kasus disintegrasi yang terjadi di Indonesia dewasa ini. Selanjutnya </a:t>
            </a:r>
            <a:r>
              <a:rPr lang="en-US" sz="2400" dirty="0" err="1">
                <a:latin typeface="Cambria" pitchFamily="18" charset="0"/>
                <a:ea typeface="Cambria" pitchFamily="18" charset="0"/>
              </a:rPr>
              <a:t>analisislah</a:t>
            </a:r>
            <a:r>
              <a:rPr lang="en-US" sz="2400" dirty="0">
                <a:latin typeface="Cambria" pitchFamily="18" charset="0"/>
                <a:ea typeface="Cambria" pitchFamily="18" charset="0"/>
              </a:rPr>
              <a:t> berita tersebut berdasarkan aspek-aspek berikut ini:</a:t>
            </a:r>
          </a:p>
          <a:p>
            <a:pPr marL="514350" indent="-514350">
              <a:buFont typeface="+mj-lt"/>
              <a:buAutoNum type="arabicParenR"/>
            </a:pPr>
            <a:r>
              <a:rPr lang="en-US" sz="2400" dirty="0">
                <a:latin typeface="Cambria" pitchFamily="18" charset="0"/>
                <a:ea typeface="Cambria" pitchFamily="18" charset="0"/>
              </a:rPr>
              <a:t>Judul/nama kasus dan sumbernya</a:t>
            </a:r>
          </a:p>
          <a:p>
            <a:pPr marL="514350" indent="-514350">
              <a:buFont typeface="+mj-lt"/>
              <a:buAutoNum type="arabicParenR"/>
            </a:pPr>
            <a:r>
              <a:rPr lang="en-US" sz="2400" dirty="0">
                <a:latin typeface="Cambria" pitchFamily="18" charset="0"/>
                <a:ea typeface="Cambria" pitchFamily="18" charset="0"/>
              </a:rPr>
              <a:t>Kronologi kasus</a:t>
            </a:r>
          </a:p>
          <a:p>
            <a:pPr marL="514350" indent="-514350">
              <a:buFont typeface="+mj-lt"/>
              <a:buAutoNum type="arabicParenR"/>
            </a:pPr>
            <a:r>
              <a:rPr lang="en-US" sz="2400" dirty="0">
                <a:latin typeface="Cambria" pitchFamily="18" charset="0"/>
                <a:ea typeface="Cambria" pitchFamily="18" charset="0"/>
              </a:rPr>
              <a:t>Jenis integrasi pada kasus yang Anda analisis</a:t>
            </a:r>
          </a:p>
          <a:p>
            <a:pPr marL="514350" indent="-514350">
              <a:buFont typeface="+mj-lt"/>
              <a:buAutoNum type="arabicParenR"/>
            </a:pPr>
            <a:r>
              <a:rPr lang="en-US" sz="2400" dirty="0">
                <a:latin typeface="Cambria" pitchFamily="18" charset="0"/>
                <a:ea typeface="Cambria" pitchFamily="18" charset="0"/>
              </a:rPr>
              <a:t>Faktor penyebab disintegrasi pada kasus yang Anda analisis</a:t>
            </a:r>
          </a:p>
          <a:p>
            <a:pPr marL="514350" indent="-514350">
              <a:buFont typeface="+mj-lt"/>
              <a:buAutoNum type="arabicParenR"/>
            </a:pPr>
            <a:r>
              <a:rPr lang="en-US" sz="2400">
                <a:latin typeface="Cambria" pitchFamily="18" charset="0"/>
                <a:ea typeface="Cambria" pitchFamily="18" charset="0"/>
              </a:rPr>
              <a:t>Alternatif </a:t>
            </a:r>
            <a:r>
              <a:rPr lang="en-US" sz="2400" smtClean="0">
                <a:latin typeface="Cambria" pitchFamily="18" charset="0"/>
                <a:ea typeface="Cambria" pitchFamily="18" charset="0"/>
              </a:rPr>
              <a:t>penyelesaian</a:t>
            </a:r>
            <a:endParaRPr lang="en-US" sz="2400" dirty="0">
              <a:latin typeface="Cambria" pitchFamily="18" charset="0"/>
              <a:ea typeface="Cambria" pitchFamily="18" charset="0"/>
            </a:endParaRPr>
          </a:p>
        </p:txBody>
      </p:sp>
    </p:spTree>
    <p:extLst>
      <p:ext uri="{BB962C8B-B14F-4D97-AF65-F5344CB8AC3E}">
        <p14:creationId xmlns:p14="http://schemas.microsoft.com/office/powerpoint/2010/main" val="3251564061"/>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p>
          <a:p>
            <a:endParaRPr lang="id-ID" sz="2400" b="1" dirty="0">
              <a:sym typeface="Wingdings" panose="05000000000000000000" pitchFamily="2" charset="2"/>
            </a:endParaRPr>
          </a:p>
          <a:p>
            <a:r>
              <a:rPr lang="id-ID" sz="4000" b="1" dirty="0">
                <a:sym typeface="Wingdings" panose="05000000000000000000" pitchFamily="2" charset="2"/>
              </a:rPr>
              <a:t> </a:t>
            </a:r>
            <a:r>
              <a:rPr lang="en-US" sz="4000" b="1" dirty="0"/>
              <a:t>END</a:t>
            </a:r>
            <a:r>
              <a:rPr lang="id-ID" sz="4000" b="1" dirty="0"/>
              <a:t> </a:t>
            </a:r>
            <a:r>
              <a:rPr lang="id-ID" sz="4000" b="1" dirty="0">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3600" b="1" dirty="0" smtClean="0">
                <a:latin typeface="Arial" pitchFamily="34" charset="0"/>
                <a:cs typeface="Arial" pitchFamily="34" charset="0"/>
              </a:rPr>
              <a:t>MAKNA INTEGRASI NASIONAL</a:t>
            </a:r>
            <a:endParaRPr kumimoji="0" lang="id-ID"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3333275638"/>
              </p:ext>
            </p:extLst>
          </p:nvPr>
        </p:nvGraphicFramePr>
        <p:xfrm>
          <a:off x="179512" y="1484784"/>
          <a:ext cx="8453936" cy="5029200"/>
        </p:xfrm>
        <a:graphic>
          <a:graphicData uri="http://schemas.openxmlformats.org/drawingml/2006/table">
            <a:tbl>
              <a:tblPr firstRow="1" bandRow="1">
                <a:tableStyleId>{46F890A9-2807-4EBB-B81D-B2AA78EC7F39}</a:tableStyleId>
              </a:tblPr>
              <a:tblGrid>
                <a:gridCol w="4226968"/>
                <a:gridCol w="4226968"/>
              </a:tblGrid>
              <a:tr h="259122">
                <a:tc>
                  <a:txBody>
                    <a:bodyPr/>
                    <a:lstStyle/>
                    <a:p>
                      <a:pPr algn="ctr"/>
                      <a:r>
                        <a:rPr lang="en-US" sz="2000" dirty="0" smtClean="0"/>
                        <a:t>Nama</a:t>
                      </a:r>
                      <a:endParaRPr lang="en-US" sz="2000" b="1" dirty="0"/>
                    </a:p>
                  </a:txBody>
                  <a:tcPr anchor="ctr"/>
                </a:tc>
                <a:tc>
                  <a:txBody>
                    <a:bodyPr/>
                    <a:lstStyle/>
                    <a:p>
                      <a:pPr algn="ctr"/>
                      <a:r>
                        <a:rPr lang="en-US" sz="2000" dirty="0" smtClean="0"/>
                        <a:t>Pengertian Integrasi Nasional</a:t>
                      </a:r>
                      <a:endParaRPr lang="en-US" sz="2000" b="1" dirty="0"/>
                    </a:p>
                  </a:txBody>
                  <a:tcPr anchor="ctr"/>
                </a:tc>
              </a:tr>
              <a:tr h="657771">
                <a:tc>
                  <a:txBody>
                    <a:bodyPr/>
                    <a:lstStyle/>
                    <a:p>
                      <a:pPr algn="ctr"/>
                      <a:r>
                        <a:rPr lang="en-US" sz="2000" dirty="0" err="1" smtClean="0"/>
                        <a:t>Saafroedin</a:t>
                      </a:r>
                      <a:r>
                        <a:rPr lang="en-US" sz="2000" dirty="0" smtClean="0"/>
                        <a:t> Bahar</a:t>
                      </a:r>
                      <a:endParaRPr lang="en-US" sz="2000" dirty="0"/>
                    </a:p>
                  </a:txBody>
                  <a:tcPr anchor="ctr"/>
                </a:tc>
                <a:tc>
                  <a:txBody>
                    <a:bodyPr/>
                    <a:lstStyle/>
                    <a:p>
                      <a:r>
                        <a:rPr lang="en-US" sz="2000" dirty="0" smtClean="0"/>
                        <a:t>Upaya menyatukan seluruh unsur suatu bangsa dengan</a:t>
                      </a:r>
                    </a:p>
                    <a:p>
                      <a:r>
                        <a:rPr lang="en-US" sz="2000" dirty="0" smtClean="0"/>
                        <a:t>pemerintah dan wilayahnya</a:t>
                      </a:r>
                      <a:endParaRPr lang="en-US" sz="2000" dirty="0"/>
                    </a:p>
                  </a:txBody>
                  <a:tcPr/>
                </a:tc>
              </a:tr>
              <a:tr h="857095">
                <a:tc>
                  <a:txBody>
                    <a:bodyPr/>
                    <a:lstStyle/>
                    <a:p>
                      <a:pPr algn="ctr"/>
                      <a:r>
                        <a:rPr lang="en-US" sz="2000" dirty="0" smtClean="0"/>
                        <a:t>Riza </a:t>
                      </a:r>
                      <a:r>
                        <a:rPr lang="en-US" sz="2000" dirty="0" err="1" smtClean="0"/>
                        <a:t>Noer</a:t>
                      </a:r>
                      <a:r>
                        <a:rPr lang="en-US" sz="2000" dirty="0" smtClean="0"/>
                        <a:t> </a:t>
                      </a:r>
                      <a:r>
                        <a:rPr lang="en-US" sz="2000" dirty="0" err="1" smtClean="0"/>
                        <a:t>Arfani</a:t>
                      </a:r>
                      <a:endParaRPr lang="en-US" sz="2000" dirty="0" smtClean="0"/>
                    </a:p>
                  </a:txBody>
                  <a:tcPr anchor="ctr"/>
                </a:tc>
                <a:tc>
                  <a:txBody>
                    <a:bodyPr/>
                    <a:lstStyle/>
                    <a:p>
                      <a:r>
                        <a:rPr lang="en-US" sz="2000" dirty="0" smtClean="0"/>
                        <a:t>Pembentukan suatu identitas nasional dan penyatuan berbagai</a:t>
                      </a:r>
                    </a:p>
                    <a:p>
                      <a:r>
                        <a:rPr lang="en-US" sz="2000" dirty="0" smtClean="0"/>
                        <a:t>kelompok sosial dan budaya ke dalam suatu kesatuan wilayah</a:t>
                      </a:r>
                      <a:endParaRPr lang="en-US" sz="2000" dirty="0"/>
                    </a:p>
                  </a:txBody>
                  <a:tcPr/>
                </a:tc>
              </a:tr>
              <a:tr h="657771">
                <a:tc>
                  <a:txBody>
                    <a:bodyPr/>
                    <a:lstStyle/>
                    <a:p>
                      <a:pPr algn="ctr"/>
                      <a:r>
                        <a:rPr lang="en-US" sz="2000" dirty="0" err="1" smtClean="0"/>
                        <a:t>Djuliati</a:t>
                      </a:r>
                      <a:r>
                        <a:rPr lang="en-US" sz="2000" dirty="0" smtClean="0"/>
                        <a:t> </a:t>
                      </a:r>
                      <a:r>
                        <a:rPr lang="en-US" sz="2000" dirty="0" err="1" smtClean="0"/>
                        <a:t>Suroyo</a:t>
                      </a:r>
                      <a:endParaRPr lang="en-US" sz="2000" dirty="0"/>
                    </a:p>
                  </a:txBody>
                  <a:tcPr anchor="ctr"/>
                </a:tc>
                <a:tc>
                  <a:txBody>
                    <a:bodyPr/>
                    <a:lstStyle/>
                    <a:p>
                      <a:r>
                        <a:rPr lang="en-US" sz="2000" dirty="0" smtClean="0"/>
                        <a:t>Bersatunya suatu bangsa yang menempati wilayah tertentu</a:t>
                      </a:r>
                    </a:p>
                    <a:p>
                      <a:r>
                        <a:rPr lang="en-US" sz="2000" dirty="0" smtClean="0"/>
                        <a:t>dalam sebuah negara yang berdaulat.</a:t>
                      </a:r>
                      <a:endParaRPr lang="en-US" sz="2000" dirty="0"/>
                    </a:p>
                  </a:txBody>
                  <a:tcPr/>
                </a:tc>
              </a:tr>
              <a:tr h="857095">
                <a:tc>
                  <a:txBody>
                    <a:bodyPr/>
                    <a:lstStyle/>
                    <a:p>
                      <a:pPr algn="ctr"/>
                      <a:r>
                        <a:rPr lang="en-US" sz="2000" dirty="0" err="1" smtClean="0"/>
                        <a:t>Ramlan</a:t>
                      </a:r>
                      <a:r>
                        <a:rPr lang="en-US" sz="2000" dirty="0" smtClean="0"/>
                        <a:t> </a:t>
                      </a:r>
                      <a:r>
                        <a:rPr lang="en-US" sz="2000" dirty="0" err="1" smtClean="0"/>
                        <a:t>Surbakti</a:t>
                      </a:r>
                      <a:endParaRPr lang="en-US" sz="2000" dirty="0" smtClean="0"/>
                    </a:p>
                  </a:txBody>
                  <a:tcPr anchor="ctr"/>
                </a:tc>
                <a:tc>
                  <a:txBody>
                    <a:bodyPr/>
                    <a:lstStyle/>
                    <a:p>
                      <a:r>
                        <a:rPr lang="en-US" sz="2000" dirty="0" smtClean="0"/>
                        <a:t>Proses penyatuan berbagai kelompok sosial budaya dalam satu</a:t>
                      </a:r>
                    </a:p>
                    <a:p>
                      <a:r>
                        <a:rPr lang="en-US" sz="2000" dirty="0" smtClean="0"/>
                        <a:t>kesatuan wilayah dan dalam suatu identitas nasional</a:t>
                      </a:r>
                      <a:endParaRPr lang="en-US" sz="2000" dirty="0"/>
                    </a:p>
                  </a:txBody>
                  <a:tcPr/>
                </a:tc>
              </a:tr>
            </a:tbl>
          </a:graphicData>
        </a:graphic>
      </p:graphicFrame>
    </p:spTree>
    <p:extLst>
      <p:ext uri="{BB962C8B-B14F-4D97-AF65-F5344CB8AC3E}">
        <p14:creationId xmlns:p14="http://schemas.microsoft.com/office/powerpoint/2010/main" val="2691362876"/>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3600" b="1" dirty="0" smtClean="0">
                <a:latin typeface="Arial" pitchFamily="34" charset="0"/>
                <a:cs typeface="Arial" pitchFamily="34" charset="0"/>
              </a:rPr>
              <a:t>JENIS INTEGRASI</a:t>
            </a:r>
            <a:endParaRPr kumimoji="0" lang="id-ID"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2337283479"/>
              </p:ext>
            </p:extLst>
          </p:nvPr>
        </p:nvGraphicFramePr>
        <p:xfrm>
          <a:off x="-1116632" y="1484784"/>
          <a:ext cx="10601671" cy="424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415676"/>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75000" lnSpcReduction="20000"/>
          </a:bodyPr>
          <a:lstStyle/>
          <a:p>
            <a:pPr lvl="0" algn="ctr">
              <a:spcBef>
                <a:spcPct val="0"/>
              </a:spcBef>
              <a:defRPr/>
            </a:pPr>
            <a:r>
              <a:rPr lang="en-US" sz="3600" b="1" dirty="0" smtClean="0">
                <a:latin typeface="Arial" pitchFamily="34" charset="0"/>
                <a:cs typeface="Arial" pitchFamily="34" charset="0"/>
              </a:rPr>
              <a:t>DALAM REALITAS NASIONAL INTEGRASI NASIONAL DAPAT DILIHAT DARI TIGA ASPEK:</a:t>
            </a:r>
            <a:endParaRPr kumimoji="0" lang="id-ID"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396944030"/>
              </p:ext>
            </p:extLst>
          </p:nvPr>
        </p:nvGraphicFramePr>
        <p:xfrm>
          <a:off x="57001" y="1680753"/>
          <a:ext cx="9029998" cy="3496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483466"/>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2800" b="1" dirty="0" smtClean="0">
                <a:latin typeface="Arial" pitchFamily="34" charset="0"/>
                <a:cs typeface="Arial" pitchFamily="34" charset="0"/>
              </a:rPr>
              <a:t>PENTINGNYA INTEGRASI NASIONAL</a:t>
            </a:r>
            <a:endParaRPr kumimoji="0" lang="id-ID"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sp>
        <p:nvSpPr>
          <p:cNvPr id="2" name="Rectangle 1"/>
          <p:cNvSpPr/>
          <p:nvPr/>
        </p:nvSpPr>
        <p:spPr>
          <a:xfrm>
            <a:off x="487606" y="1484784"/>
            <a:ext cx="8075240" cy="3416320"/>
          </a:xfrm>
          <a:prstGeom prst="rect">
            <a:avLst/>
          </a:prstGeom>
        </p:spPr>
        <p:txBody>
          <a:bodyPr wrap="square">
            <a:spAutoFit/>
          </a:bodyPr>
          <a:lstStyle/>
          <a:p>
            <a:pPr algn="just">
              <a:buFont typeface="Wingdings" pitchFamily="2" charset="2"/>
              <a:buChar char="q"/>
            </a:pPr>
            <a:r>
              <a:rPr lang="en-US" dirty="0">
                <a:latin typeface="Cambria" pitchFamily="18" charset="0"/>
                <a:ea typeface="Cambria" pitchFamily="18" charset="0"/>
              </a:rPr>
              <a:t>Pemerintah kolonial Belanda tidak pernah memikirkan tentang perlunya membangun kesetiaan nasional dan semangat kebangsaan pada rakyat Indonesia. Penjajah lebih mengutamakan membangun kesetiaan kepada penjajah itu sendiri dan guna kepentingan integrasi pribadi kolonial.</a:t>
            </a:r>
          </a:p>
          <a:p>
            <a:pPr algn="just">
              <a:buFont typeface="Wingdings" pitchFamily="2" charset="2"/>
              <a:buChar char="q"/>
            </a:pPr>
            <a:r>
              <a:rPr lang="en-US" dirty="0">
                <a:latin typeface="Cambria" pitchFamily="18" charset="0"/>
                <a:ea typeface="Cambria" pitchFamily="18" charset="0"/>
              </a:rPr>
              <a:t>Bagi negara-negara baru, tuntutan integrasi ini juga menjadi masalah pelik bukan saja karena perilaku pemerintah kolonial sebelumnya, tetapi juga latar belakang bangsa yang bersangkutan. Negara-bangsa (nation state) merupakan negara yang di dalamnya terdiri dari banyak bangsa (suku) yang selanjutnya bersepakat bersatu dalam sebuah bangsa yang besar.</a:t>
            </a:r>
          </a:p>
          <a:p>
            <a:pPr algn="just">
              <a:buFont typeface="Wingdings" pitchFamily="2" charset="2"/>
              <a:buChar char="q"/>
            </a:pPr>
            <a:r>
              <a:rPr lang="en-US" dirty="0">
                <a:latin typeface="Cambria" pitchFamily="18" charset="0"/>
                <a:ea typeface="Cambria" pitchFamily="18" charset="0"/>
              </a:rPr>
              <a:t>Integrasi diperlukan guna menciptakan kesetiaan baru terhadap identitas-identitas baru yang diciptakan (identitas nasional), misal, bahasa nasional, simbol negara, semboyan nasional, ideologi nasional, dan sebagainya. </a:t>
            </a:r>
            <a:endParaRPr lang="en-US" dirty="0">
              <a:latin typeface="Cambria" pitchFamily="18" charset="0"/>
              <a:ea typeface="Cambria" pitchFamily="18"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164" y="4991864"/>
            <a:ext cx="2085672" cy="113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20512"/>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2800" b="1" dirty="0" smtClean="0">
                <a:latin typeface="Arial" pitchFamily="34" charset="0"/>
                <a:ea typeface="Cambria" pitchFamily="18" charset="0"/>
                <a:cs typeface="Arial" pitchFamily="34" charset="0"/>
              </a:rPr>
              <a:t>INTEGRASI VERSUS DISINTEGRASI</a:t>
            </a:r>
            <a:endParaRPr kumimoji="0" lang="id-ID" sz="36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sp>
        <p:nvSpPr>
          <p:cNvPr id="7" name="Content Placeholder 2"/>
          <p:cNvSpPr txBox="1">
            <a:spLocks/>
          </p:cNvSpPr>
          <p:nvPr/>
        </p:nvSpPr>
        <p:spPr>
          <a:xfrm>
            <a:off x="179512" y="1556792"/>
            <a:ext cx="8669641" cy="2142728"/>
          </a:xfrm>
          <a:prstGeom prst="rect">
            <a:avLst/>
          </a:prstGeom>
          <a:solidFill>
            <a:srgbClr val="00B050"/>
          </a:solidFill>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mtClean="0">
                <a:solidFill>
                  <a:schemeClr val="bg1"/>
                </a:solidFill>
              </a:rPr>
              <a:t>Kebalikan dari integrasi adalah disintegrasi. Jika integrasi berarti penyatuan, keterpaduan antar elemen atau unsur yang ada di dalamnya, disintegrasi dapat diartikan ketidakpaduan, keterpecahan di antara unsur unsur yang ada.Jika integrasi terjadi konsensus maka disintegrasi dapat menimbulkan konflik atau perseturuan dan pertentangan. Disintegrasi bangsa adalah memudarnya kesatupaduan antar golongan,dan kelompok yang ada dalam suatu bangsa yang bersangkutan.</a:t>
            </a:r>
            <a:endParaRPr lang="en-US" dirty="0">
              <a:solidFill>
                <a:schemeClr val="bg1"/>
              </a:solidFill>
            </a:endParaRPr>
          </a:p>
        </p:txBody>
      </p:sp>
      <p:pic>
        <p:nvPicPr>
          <p:cNvPr id="8" name="Picture 4" descr="Disintegrasi: Jenis dan Faktor Penyebabnya - Ilmu dan Inspir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863181"/>
            <a:ext cx="315365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95358"/>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2800" b="1" dirty="0" smtClean="0">
                <a:latin typeface="Arial" pitchFamily="34" charset="0"/>
                <a:cs typeface="Arial" pitchFamily="34" charset="0"/>
              </a:rPr>
              <a:t>SUMBER INTEGRASI NASIONAL</a:t>
            </a:r>
            <a:endParaRPr kumimoji="0" lang="id-ID" sz="36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85698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606830"/>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97500"/>
          </a:bodyPr>
          <a:lstStyle/>
          <a:p>
            <a:pPr lvl="0" algn="ctr">
              <a:spcBef>
                <a:spcPct val="0"/>
              </a:spcBef>
              <a:defRPr/>
            </a:pPr>
            <a:r>
              <a:rPr lang="en-US" sz="2800" b="1" dirty="0" smtClean="0">
                <a:latin typeface="Arial" pitchFamily="34" charset="0"/>
                <a:cs typeface="Arial" pitchFamily="34" charset="0"/>
              </a:rPr>
              <a:t>TANTANGAN DALAM MEMBANGUN INTEGRASI</a:t>
            </a:r>
            <a:endParaRPr kumimoji="0" lang="id-ID" sz="36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434483744"/>
              </p:ext>
            </p:extLst>
          </p:nvPr>
        </p:nvGraphicFramePr>
        <p:xfrm>
          <a:off x="179512" y="1268760"/>
          <a:ext cx="9877401"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5904484"/>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13792"/>
            <a:ext cx="8229600" cy="1143000"/>
          </a:xfrm>
          <a:prstGeom prst="rect">
            <a:avLst/>
          </a:prstGeom>
        </p:spPr>
        <p:txBody>
          <a:bodyPr vert="horz" lIns="91440" tIns="45720" rIns="91440" bIns="45720" rtlCol="0" anchor="ctr">
            <a:normAutofit fontScale="97500"/>
          </a:bodyPr>
          <a:lstStyle/>
          <a:p>
            <a:pPr lvl="0" algn="ctr">
              <a:spcBef>
                <a:spcPct val="0"/>
              </a:spcBef>
              <a:defRPr/>
            </a:pPr>
            <a:r>
              <a:rPr lang="it-IT" sz="2800" b="1" dirty="0" smtClean="0">
                <a:latin typeface="Arial" pitchFamily="34" charset="0"/>
                <a:cs typeface="Arial" pitchFamily="34" charset="0"/>
              </a:rPr>
              <a:t>ESENSI DAN URGENSI INTEGRASI NASIONAL</a:t>
            </a:r>
            <a:endParaRPr kumimoji="0" lang="id-ID" sz="3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id-ID" sz="2600" dirty="0">
              <a:solidFill>
                <a:schemeClr val="tx1"/>
              </a:solidFill>
              <a:latin typeface="Cambria" panose="02040503050406030204" pitchFamily="18" charset="0"/>
              <a:cs typeface="Arial" panose="020B0604020202020204" pitchFamily="34" charset="0"/>
            </a:endParaRPr>
          </a:p>
        </p:txBody>
      </p:sp>
      <p:sp>
        <p:nvSpPr>
          <p:cNvPr id="2" name="Rectangle 1"/>
          <p:cNvSpPr/>
          <p:nvPr/>
        </p:nvSpPr>
        <p:spPr>
          <a:xfrm>
            <a:off x="487606" y="1484784"/>
            <a:ext cx="8075240" cy="3046988"/>
          </a:xfrm>
          <a:prstGeom prst="rect">
            <a:avLst/>
          </a:prstGeom>
        </p:spPr>
        <p:txBody>
          <a:bodyPr wrap="square">
            <a:spAutoFit/>
          </a:bodyPr>
          <a:lstStyle/>
          <a:p>
            <a:pPr algn="just"/>
            <a:r>
              <a:rPr lang="en-US" sz="2400" dirty="0">
                <a:latin typeface="Cambria" pitchFamily="18" charset="0"/>
                <a:ea typeface="Cambria" pitchFamily="18" charset="0"/>
                <a:cs typeface="Arial" pitchFamily="34" charset="0"/>
              </a:rPr>
              <a:t>Ketika masyarakat suatu negara senantiasa diwarnai oleh pertentangan atau konflik, maka akan banyak kerugian yang diderita, baik kerugian berupa fisik material seperti kerusakan sarana dan prasarana yang sangat dibutuhkan oleh masyarakat, maupun kerugian mental spiritual seperti perasaan kekhawatiran, cemas, ketakutan, bahkan juga tekanan mental yang berkepanjangan.</a:t>
            </a:r>
          </a:p>
          <a:p>
            <a:pPr algn="just"/>
            <a:endParaRPr lang="en-US" sz="2400" dirty="0">
              <a:latin typeface="Cambria" pitchFamily="18" charset="0"/>
              <a:ea typeface="Cambria" pitchFamily="18" charset="0"/>
              <a:cs typeface="Arial" pitchFamily="34" charset="0"/>
            </a:endParaRPr>
          </a:p>
        </p:txBody>
      </p:sp>
    </p:spTree>
    <p:extLst>
      <p:ext uri="{BB962C8B-B14F-4D97-AF65-F5344CB8AC3E}">
        <p14:creationId xmlns:p14="http://schemas.microsoft.com/office/powerpoint/2010/main" val="2256184054"/>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2948</TotalTime>
  <Words>580</Words>
  <Application>Microsoft Office PowerPoint</Application>
  <PresentationFormat>On-screen Show (4:3)</PresentationFormat>
  <Paragraphs>57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454</cp:revision>
  <cp:lastPrinted>2017-08-29T02:54:51Z</cp:lastPrinted>
  <dcterms:created xsi:type="dcterms:W3CDTF">2010-04-18T12:06:30Z</dcterms:created>
  <dcterms:modified xsi:type="dcterms:W3CDTF">2023-05-31T04:04:05Z</dcterms:modified>
</cp:coreProperties>
</file>