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329" r:id="rId3"/>
    <p:sldId id="402" r:id="rId4"/>
    <p:sldId id="367" r:id="rId5"/>
    <p:sldId id="370" r:id="rId6"/>
    <p:sldId id="409" r:id="rId7"/>
    <p:sldId id="403" r:id="rId8"/>
    <p:sldId id="420" r:id="rId9"/>
    <p:sldId id="421" r:id="rId10"/>
    <p:sldId id="422" r:id="rId11"/>
    <p:sldId id="423" r:id="rId12"/>
    <p:sldId id="424" r:id="rId13"/>
    <p:sldId id="425" r:id="rId14"/>
    <p:sldId id="426" r:id="rId15"/>
    <p:sldId id="427" r:id="rId16"/>
    <p:sldId id="300" r:id="rId17"/>
  </p:sldIdLst>
  <p:sldSz cx="9144000" cy="6858000" type="screen4x3"/>
  <p:notesSz cx="7045325" cy="9345613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16" autoAdjust="0"/>
    <p:restoredTop sz="94580" autoAdjust="0"/>
  </p:normalViewPr>
  <p:slideViewPr>
    <p:cSldViewPr>
      <p:cViewPr>
        <p:scale>
          <a:sx n="54" d="100"/>
          <a:sy n="54" d="100"/>
        </p:scale>
        <p:origin x="24" y="96"/>
      </p:cViewPr>
      <p:guideLst>
        <p:guide orient="horz" pos="2160"/>
        <p:guide pos="2880"/>
      </p:guideLst>
    </p:cSldViewPr>
  </p:slid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0969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7816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5474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9733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3190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4310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6720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178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1500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5329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6528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5590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7908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417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HKB23216: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PERDATA INTERNASIONAL – PENYELUNDUPAN HUKUM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HKB23216: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PERDATA INTERNASIONAL – PENYELUNDUPAN HUKUM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464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9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PENYELUNDUPAN HUKUM</a:t>
            </a:r>
            <a:endParaRPr lang="id-ID" sz="39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9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 Penyelesaian Kasus Penyelundupan Hukum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Pokok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berniat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melangsungkan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pernikahan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inggris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alasan-alasan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Seandainya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menikah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Swiss (domicile),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Swiss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kemampuan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menikah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ditetapkan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Italia.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Swiss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nasionalitas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5731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 Penyelesaian Kasus Penyelundupan Hukum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Pokok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l"/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berniat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melangsungkan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pernikahan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inggris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alasan-alasan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Font typeface="+mj-lt"/>
              <a:buAutoNum type="arabicPeriod" startAt="2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Seandainya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intern Italia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diijinkan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menikah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sebab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perceraian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isteri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pertamanya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Hukum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Perkawinan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Italia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menganut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monogami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mutlak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menutup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kemungkinan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perceraian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suami-isteri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menikah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Karena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tertutup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kemungkinan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pris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menikahi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perempuan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Spanyol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l">
              <a:buFont typeface="+mj-lt"/>
              <a:buAutoNum type="arabicPeriod" startAt="2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Memperhatikan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Italia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Swiss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menganggap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menikah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perempuan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Spanyol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83180592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 Penyelesaian Kasus Penyelundupan Hukum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Pokok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l"/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berniat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melangsungkan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pernikahan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inggris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alasan-alasan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Font typeface="+mj-lt"/>
              <a:buAutoNum type="arabicPeriod" startAt="4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Memperhatikan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siatuasi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pihak-pihak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berniat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menikah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Inggris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melangsungkan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pernikahan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Inggris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Jika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permohonan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pernikahan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Inggris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Inggris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Swiss (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Inggris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Domisili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kemampuan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menikah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4146037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 Penyelesaian Kasus Penyelundupan Hukum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Pokok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l"/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berniat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melangsungkan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pernikahan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inggris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alasan-alasan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Font typeface="+mj-lt"/>
              <a:buAutoNum type="arabicPeriod" startAt="5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menyadari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seandainya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intern Swiss,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kewenangan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suami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menikah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diakui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mengingat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perceraian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suami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pertamanya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Swiss</a:t>
            </a:r>
          </a:p>
        </p:txBody>
      </p:sp>
    </p:spTree>
    <p:extLst>
      <p:ext uri="{BB962C8B-B14F-4D97-AF65-F5344CB8AC3E}">
        <p14:creationId xmlns:p14="http://schemas.microsoft.com/office/powerpoint/2010/main" val="232340406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 Penyelesaian Kasus Penyelundupan Hukum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l"/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Memperhatikan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latar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belakang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niat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Inggris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menetapkan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“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mengingat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datang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Inggris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sementara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demi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hendak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dicapai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menghindarkan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(HPI)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berdomisili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Inggris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mengabulkan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permohonan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menikah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Inggris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.” </a:t>
            </a:r>
          </a:p>
          <a:p>
            <a:pPr algn="l"/>
            <a:endParaRPr lang="en-US" sz="18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berpikir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Inggris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menggambarkan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penggunaan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the doctrine of evasion of the law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doktrin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penghindaran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dasarnya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disertakan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penggunaan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alas an </a:t>
            </a:r>
            <a:r>
              <a:rPr lang="en-US" sz="18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public order 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ketertiban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),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mengesampingkan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seharusnya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endParaRPr lang="en-US" sz="18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55994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Contoh-contoh lain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+mj-lt"/>
              <a:buAutoNum type="arabicPeriod"/>
            </a:pP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Kasus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perkawinan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campuran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agama) Jacques van Hemmer,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laki-laki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Belanda yang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menikahi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Wanita Indonesia pada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tanggal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4 November 1946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terlebih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dahulu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mengaku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muslim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mengganti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namanya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Zeki bin Ahmar di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depan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penghulu agar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tujuannya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ingin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menikahi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wanita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tercapai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Perkawinan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bekerja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(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wanita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menikah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pria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WNI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bekerja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menghindarkan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ijin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WNA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Menteri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Perburuhan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Nomor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3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1958).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Perkawinan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menghindari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pengusiran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(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wanita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-Wanita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tergesa-gesa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menikah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pria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Belanda pada masa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maksud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menghindarkan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pengusiran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jawatan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Imigrasi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Perkawinan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memperoleh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kewarganegaraan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wanita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menikah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pria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7, 8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Kewarganegaraan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1958,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memperoleh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kewarganegaraan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Indonesia)</a:t>
            </a:r>
          </a:p>
        </p:txBody>
      </p:sp>
    </p:spTree>
    <p:extLst>
      <p:ext uri="{BB962C8B-B14F-4D97-AF65-F5344CB8AC3E}">
        <p14:creationId xmlns:p14="http://schemas.microsoft.com/office/powerpoint/2010/main" val="334429047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Penyelundupan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berkaitan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ketertiban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bertujuan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agar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mengesampingkan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hendak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mempertahankan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kaidah-kaidah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7314325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Perbedaan keduanya?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ketertiban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Sedangkan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penyelundupan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kita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saksikan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peristiwa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sifatnya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menghindarkan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94009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79612" y="4797152"/>
            <a:ext cx="6984776" cy="1143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Penyelundupan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terjemahan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wetsonduiking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(Bahasa Belanda).</a:t>
            </a:r>
          </a:p>
          <a:p>
            <a:pPr algn="l"/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98A14F5E-C8F5-0D47-A237-26493656DF4B}"/>
              </a:ext>
            </a:extLst>
          </p:cNvPr>
          <p:cNvSpPr/>
          <p:nvPr/>
        </p:nvSpPr>
        <p:spPr>
          <a:xfrm>
            <a:off x="1403648" y="1340768"/>
            <a:ext cx="4896544" cy="2808312"/>
          </a:xfrm>
          <a:prstGeom prst="wedgeRoundRectCallou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Penyelundupan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Hukum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adl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kaidah-kaidah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hukum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asing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dikesampingkan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menggunakan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hukum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nasional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sebaliknya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maksud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mendapatkan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keuntungan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/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tujuan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tertentu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ID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8740977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052736"/>
            <a:ext cx="8229600" cy="5073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C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:</a:t>
            </a:r>
          </a:p>
          <a:p>
            <a:pPr algn="l"/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seorang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pria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berkebangsaan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Italia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ingin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menceraikan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istrinya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pertama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 </a:t>
            </a: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Berhubung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berdasarkan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Italia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mengenal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perceraian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tentu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pria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berusaha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sedemikian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rupa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agar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perceraiannya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terlaksana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Perancis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memohon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Warga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Perancis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kewarganegaraan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Perancis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menceraikan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istrinya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pertama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bercerai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kembali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lagi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Italia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WN Italia.</a:t>
            </a:r>
          </a:p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926980798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digambarkan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pertama-tama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negaranya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tadi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diberlakukan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padahal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hal-hal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memberlakukan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88631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Tujuan Penyelundupan Hukum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penyeludupan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menghindarkan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dikehendaki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mewujudkan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dikehendaki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Penyelundupan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ketentuan-ketentuan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dipergunakan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melawan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jiwa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muslihat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perbuatan-perbuatan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dimaksudkan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menghindarkan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kaedah-kaedah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tertulis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tertulis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63028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Akibat Penyelundupan Hukum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penyeludupan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mengakibatkan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batalnya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bersangkutan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Ungkapan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terkenal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fraus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omnia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corrumpt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artinya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penyelundupan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mengakibatkan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keseluruhannya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1759069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 Penyelesaian Kasus Penyelundupan Hukum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Fakta -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wanita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Spanyol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Italia,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berdomisili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Swiss.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berniat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menikah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Inggris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Italia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menikah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Italia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bercerai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perkawinan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pertama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Swiss.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Permohonan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perkawinan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Inggris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3579365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10768</TotalTime>
  <Words>899</Words>
  <Application>Microsoft Office PowerPoint</Application>
  <PresentationFormat>On-screen Show (4:3)</PresentationFormat>
  <Paragraphs>60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531</cp:revision>
  <cp:lastPrinted>2017-08-29T02:54:51Z</cp:lastPrinted>
  <dcterms:created xsi:type="dcterms:W3CDTF">2010-04-18T12:06:30Z</dcterms:created>
  <dcterms:modified xsi:type="dcterms:W3CDTF">2024-12-11T08:34:20Z</dcterms:modified>
</cp:coreProperties>
</file>