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29" r:id="rId3"/>
    <p:sldId id="402" r:id="rId4"/>
    <p:sldId id="367" r:id="rId5"/>
    <p:sldId id="370" r:id="rId6"/>
    <p:sldId id="409" r:id="rId7"/>
    <p:sldId id="403" r:id="rId8"/>
    <p:sldId id="420" r:id="rId9"/>
    <p:sldId id="421" r:id="rId10"/>
    <p:sldId id="422" r:id="rId11"/>
    <p:sldId id="423" r:id="rId12"/>
    <p:sldId id="424" r:id="rId13"/>
    <p:sldId id="425" r:id="rId14"/>
    <p:sldId id="426" r:id="rId15"/>
    <p:sldId id="427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>
        <p:scale>
          <a:sx n="54" d="100"/>
          <a:sy n="54" d="100"/>
        </p:scale>
        <p:origin x="24" y="96"/>
      </p:cViewPr>
      <p:guideLst>
        <p:guide orient="horz" pos="216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96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1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547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733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19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3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7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50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52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9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908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1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PENYELUNDUPAN HUKUM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PENYELUNDUPAN HUKUM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PENYELUNDUPAN HUKUM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Seandainya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Swiss (domicile),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Swiss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Italia.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Swiss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5731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melangsungkan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Seandainya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Italia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diijinkan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Hukum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Italia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monogami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suami-isteri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Karena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tertutup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kemungkinan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Spanyol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+mj-lt"/>
              <a:buAutoNum type="arabicPeriod" startAt="2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Italia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Swiss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perempuan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Spanyol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8318059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melangsungkan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siatuasi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melangsungkan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Swiss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14603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melangsungkan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alasan-alasan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 startAt="5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seandainya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Swiss,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kewenangan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Swiss</a:t>
            </a:r>
          </a:p>
        </p:txBody>
      </p:sp>
    </p:spTree>
    <p:extLst>
      <p:ext uri="{BB962C8B-B14F-4D97-AF65-F5344CB8AC3E}">
        <p14:creationId xmlns:p14="http://schemas.microsoft.com/office/powerpoint/2010/main" val="23234040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latar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belakang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mengingat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dicapai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(HPI)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 </a:t>
            </a:r>
          </a:p>
          <a:p>
            <a:pPr algn="l"/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menggambarkan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doctrine of evasion of the law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penghindaran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disertakan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alas an </a:t>
            </a:r>
            <a:r>
              <a:rPr lang="en-US" sz="1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public order 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mengesampingkan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18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5599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Contoh-contoh lain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campuran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agama) Jacques van Hemmer,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laki-laki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Wanita Indonesia pada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 November 1946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terlebih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dahulu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Zeki bin Ahmar di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penghulu agar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tercapai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ijin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Menteri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Perburuhan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1958).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pengusiran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-Wanita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tergesa-gesa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Belanda pada masa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pengusiran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jawatan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Imigrasi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7, 8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1958,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Indonesia)</a:t>
            </a:r>
          </a:p>
        </p:txBody>
      </p:sp>
    </p:spTree>
    <p:extLst>
      <p:ext uri="{BB962C8B-B14F-4D97-AF65-F5344CB8AC3E}">
        <p14:creationId xmlns:p14="http://schemas.microsoft.com/office/powerpoint/2010/main" val="33442904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bertujuan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mengesampingkan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Perbedaan keduanya?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9400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9612" y="4797152"/>
            <a:ext cx="6984776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terjemahan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wetsonduiking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(Bahasa Belanda).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98A14F5E-C8F5-0D47-A237-26493656DF4B}"/>
              </a:ext>
            </a:extLst>
          </p:cNvPr>
          <p:cNvSpPr/>
          <p:nvPr/>
        </p:nvSpPr>
        <p:spPr>
          <a:xfrm>
            <a:off x="1403648" y="1340768"/>
            <a:ext cx="4896544" cy="2808312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Penyelundupan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Hukum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adl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kaidah-kaidah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asing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dikesampingkan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menggunakan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nasional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sebaliknya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maksud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mendapatkan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keuntungan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tertentu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berkebangsaan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Italia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ingin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menceraikan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istrinya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Berhubung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Italia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mengenal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perceraian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rupa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perceraiannya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terlaksana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memohon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Perancis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menceraikan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istrinya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bercerai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Italia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WN Italia.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digambarkan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pertama-tama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863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mewujudkan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dipergunakan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melawan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muslihat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perbuatan-perbuatan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kaedah-kaedah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6302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Akibat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Ungkapan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fraus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omnia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corrumpt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penyelundupan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75906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Penyelesaian Kasus Penyelundupan Hukum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 -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Spanyol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Italia,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Swiss.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Italia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Italia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bercerai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Swiss.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57936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10768</TotalTime>
  <Words>899</Words>
  <Application>Microsoft Office PowerPoint</Application>
  <PresentationFormat>On-screen Show (4:3)</PresentationFormat>
  <Paragraphs>60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531</cp:revision>
  <cp:lastPrinted>2017-08-29T02:54:51Z</cp:lastPrinted>
  <dcterms:created xsi:type="dcterms:W3CDTF">2010-04-18T12:06:30Z</dcterms:created>
  <dcterms:modified xsi:type="dcterms:W3CDTF">2024-12-11T08:34:20Z</dcterms:modified>
</cp:coreProperties>
</file>