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5" r:id="rId7"/>
    <p:sldId id="267" r:id="rId8"/>
    <p:sldId id="269" r:id="rId9"/>
    <p:sldId id="27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45FA14-34C6-4945-B22F-0A4A341C531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A4BF737-0784-4F75-88CF-D4F2F331C819}">
      <dgm:prSet phldrT="[Text]"/>
      <dgm:spPr>
        <a:solidFill>
          <a:srgbClr val="8F7DFB"/>
        </a:solidFill>
      </dgm:spPr>
      <dgm:t>
        <a:bodyPr/>
        <a:lstStyle/>
        <a:p>
          <a:r>
            <a: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Product</a:t>
          </a:r>
          <a:endParaRPr lang="en-US" sz="18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A774A153-5C06-4851-8FB2-289A113F4E34}">
      <dgm:prSet phldrT="[Text]" custT="1"/>
      <dgm:spPr>
        <a:solidFill>
          <a:srgbClr val="8F7DFB"/>
        </a:solidFill>
      </dgm:spPr>
      <dgm:t>
        <a:bodyPr/>
        <a:lstStyle/>
        <a:p>
          <a:r>
            <a:rPr lang="en-US" sz="28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Bauran</a:t>
          </a:r>
          <a:r>
            <a:rPr lang="en-US" sz="2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</a:t>
          </a:r>
          <a:r>
            <a:rPr lang="en-US" sz="28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Pemasaran</a:t>
          </a:r>
          <a:endParaRPr lang="en-US" sz="28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A9472699-DC2B-473A-8371-AADEEEBB6EED}" type="sibTrans" cxnId="{B236561B-8599-4727-82B3-6FB814E9698D}">
      <dgm:prSet/>
      <dgm:spPr/>
      <dgm:t>
        <a:bodyPr/>
        <a:lstStyle/>
        <a:p>
          <a:endParaRPr lang="en-US"/>
        </a:p>
      </dgm:t>
    </dgm:pt>
    <dgm:pt modelId="{8813CEAC-2327-414D-B3CB-8F80C8D180D4}" type="parTrans" cxnId="{B236561B-8599-4727-82B3-6FB814E9698D}">
      <dgm:prSet/>
      <dgm:spPr/>
      <dgm:t>
        <a:bodyPr/>
        <a:lstStyle/>
        <a:p>
          <a:endParaRPr lang="en-US"/>
        </a:p>
      </dgm:t>
    </dgm:pt>
    <dgm:pt modelId="{41EBD594-ACCC-4411-BC9F-BE3C97F67B5D}" type="sibTrans" cxnId="{A5816C83-6853-4461-979D-1ABED0845918}">
      <dgm:prSet/>
      <dgm:spPr/>
      <dgm:t>
        <a:bodyPr/>
        <a:lstStyle/>
        <a:p>
          <a:endParaRPr lang="en-US"/>
        </a:p>
      </dgm:t>
    </dgm:pt>
    <dgm:pt modelId="{E84FACEB-951A-444E-B2D8-67B145ED4597}" type="parTrans" cxnId="{A5816C83-6853-4461-979D-1ABED0845918}">
      <dgm:prSet/>
      <dgm:spPr/>
      <dgm:t>
        <a:bodyPr/>
        <a:lstStyle/>
        <a:p>
          <a:endParaRPr lang="en-US"/>
        </a:p>
      </dgm:t>
    </dgm:pt>
    <dgm:pt modelId="{CB5FB743-E52D-44B9-9194-263C8AD35E4A}">
      <dgm:prSet phldrT="[Text]"/>
      <dgm:spPr>
        <a:solidFill>
          <a:srgbClr val="8F7DFB"/>
        </a:solidFill>
      </dgm:spPr>
      <dgm:t>
        <a:bodyPr/>
        <a:lstStyle/>
        <a:p>
          <a:r>
            <a: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Price</a:t>
          </a:r>
          <a:endParaRPr lang="en-US" sz="18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D97DE804-A23E-42C6-B1C6-FB586602B15E}" type="parTrans" cxnId="{014E55B8-4955-4D23-A617-6CDEBDCCAB3C}">
      <dgm:prSet/>
      <dgm:spPr/>
      <dgm:t>
        <a:bodyPr/>
        <a:lstStyle/>
        <a:p>
          <a:endParaRPr lang="en-US"/>
        </a:p>
      </dgm:t>
    </dgm:pt>
    <dgm:pt modelId="{B237BDBF-EDDA-4E60-83E8-57440166083F}" type="sibTrans" cxnId="{014E55B8-4955-4D23-A617-6CDEBDCCAB3C}">
      <dgm:prSet/>
      <dgm:spPr/>
      <dgm:t>
        <a:bodyPr/>
        <a:lstStyle/>
        <a:p>
          <a:endParaRPr lang="en-US"/>
        </a:p>
      </dgm:t>
    </dgm:pt>
    <dgm:pt modelId="{0F0FE990-172A-4E24-A8FC-3D4F590DF3CB}">
      <dgm:prSet phldrT="[Text]"/>
      <dgm:spPr>
        <a:solidFill>
          <a:srgbClr val="8F7DFB"/>
        </a:solidFill>
      </dgm:spPr>
      <dgm:t>
        <a:bodyPr/>
        <a:lstStyle/>
        <a:p>
          <a:r>
            <a: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Place</a:t>
          </a:r>
          <a:endParaRPr lang="en-US" sz="18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BDFDB107-4C89-4502-958C-210BC7B3A562}" type="parTrans" cxnId="{1A8B7FED-6D2D-4E54-B8E1-77932DDBF352}">
      <dgm:prSet/>
      <dgm:spPr/>
      <dgm:t>
        <a:bodyPr/>
        <a:lstStyle/>
        <a:p>
          <a:endParaRPr lang="en-US"/>
        </a:p>
      </dgm:t>
    </dgm:pt>
    <dgm:pt modelId="{F5628A6E-283D-4CD0-A94B-DB8C4364CBDC}" type="sibTrans" cxnId="{1A8B7FED-6D2D-4E54-B8E1-77932DDBF352}">
      <dgm:prSet/>
      <dgm:spPr/>
      <dgm:t>
        <a:bodyPr/>
        <a:lstStyle/>
        <a:p>
          <a:endParaRPr lang="en-US"/>
        </a:p>
      </dgm:t>
    </dgm:pt>
    <dgm:pt modelId="{424447FD-84E8-4480-9DEB-D33ACE2E8941}">
      <dgm:prSet phldrT="[Text]"/>
      <dgm:spPr>
        <a:solidFill>
          <a:srgbClr val="8F7DFB"/>
        </a:solidFill>
      </dgm:spPr>
      <dgm:t>
        <a:bodyPr/>
        <a:lstStyle/>
        <a:p>
          <a:r>
            <a: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Promotion</a:t>
          </a:r>
          <a:endParaRPr lang="en-US" sz="18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6FD4744F-A272-4DE8-997C-140C96596DBA}" type="parTrans" cxnId="{E0A7512F-4F58-4D1F-95C9-A9769BBBA428}">
      <dgm:prSet/>
      <dgm:spPr/>
      <dgm:t>
        <a:bodyPr/>
        <a:lstStyle/>
        <a:p>
          <a:endParaRPr lang="en-US"/>
        </a:p>
      </dgm:t>
    </dgm:pt>
    <dgm:pt modelId="{99E6BADA-B319-46D4-BA82-EA100A7F8A5A}" type="sibTrans" cxnId="{E0A7512F-4F58-4D1F-95C9-A9769BBBA428}">
      <dgm:prSet/>
      <dgm:spPr/>
      <dgm:t>
        <a:bodyPr/>
        <a:lstStyle/>
        <a:p>
          <a:endParaRPr lang="en-US"/>
        </a:p>
      </dgm:t>
    </dgm:pt>
    <dgm:pt modelId="{A5DDA9A8-357A-4418-A7D1-D32BE13E7851}">
      <dgm:prSet phldrT="[Text]" custT="1"/>
      <dgm:spPr>
        <a:solidFill>
          <a:srgbClr val="F5DC49"/>
        </a:solidFill>
      </dgm:spPr>
      <dgm:t>
        <a:bodyPr/>
        <a:lstStyle/>
        <a:p>
          <a:endParaRPr lang="en-US" sz="2800" dirty="0" smtClean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  <a:p>
          <a:r>
            <a:rPr lang="en-US" sz="28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Diferensiasi</a:t>
          </a:r>
          <a:endParaRPr lang="en-US" sz="2800" dirty="0" smtClean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  <a:p>
          <a:r>
            <a: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 - Product</a:t>
          </a:r>
        </a:p>
        <a:p>
          <a:r>
            <a: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 - service</a:t>
          </a:r>
        </a:p>
        <a:p>
          <a:r>
            <a: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- People</a:t>
          </a:r>
        </a:p>
        <a:p>
          <a:r>
            <a: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- image</a:t>
          </a:r>
          <a:endParaRPr lang="en-US" sz="18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833C2E1D-BB5D-42C0-B344-873798DBE99C}" type="parTrans" cxnId="{5ECD5CFD-2C37-44A5-8AD2-F92EE2F91C54}">
      <dgm:prSet/>
      <dgm:spPr/>
      <dgm:t>
        <a:bodyPr/>
        <a:lstStyle/>
        <a:p>
          <a:endParaRPr lang="en-US"/>
        </a:p>
      </dgm:t>
    </dgm:pt>
    <dgm:pt modelId="{079F2ECD-8D35-41C4-9A74-760CF635F910}" type="sibTrans" cxnId="{5ECD5CFD-2C37-44A5-8AD2-F92EE2F91C54}">
      <dgm:prSet/>
      <dgm:spPr/>
      <dgm:t>
        <a:bodyPr/>
        <a:lstStyle/>
        <a:p>
          <a:endParaRPr lang="en-US"/>
        </a:p>
      </dgm:t>
    </dgm:pt>
    <dgm:pt modelId="{6A894073-2B31-44EC-A57D-35A8BF2430EC}">
      <dgm:prSet phldrT="[Text]"/>
      <dgm:spPr>
        <a:solidFill>
          <a:srgbClr val="7DFB80"/>
        </a:solidFill>
      </dgm:spPr>
      <dgm:t>
        <a:bodyPr/>
        <a:lstStyle/>
        <a:p>
          <a:r>
            <a:rPr lang="en-US" sz="18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Penjualan</a:t>
          </a:r>
          <a:endParaRPr lang="en-US" sz="18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D13A6E6C-3920-47C4-9C91-DE97C2945FA0}" type="parTrans" cxnId="{F13B2507-E32D-41D3-B0AC-A216737FC917}">
      <dgm:prSet/>
      <dgm:spPr/>
      <dgm:t>
        <a:bodyPr/>
        <a:lstStyle/>
        <a:p>
          <a:endParaRPr lang="en-US"/>
        </a:p>
      </dgm:t>
    </dgm:pt>
    <dgm:pt modelId="{446B31D8-58B2-4D51-BD40-67B20763CDE7}" type="sibTrans" cxnId="{F13B2507-E32D-41D3-B0AC-A216737FC917}">
      <dgm:prSet/>
      <dgm:spPr/>
      <dgm:t>
        <a:bodyPr/>
        <a:lstStyle/>
        <a:p>
          <a:endParaRPr lang="en-US"/>
        </a:p>
      </dgm:t>
    </dgm:pt>
    <dgm:pt modelId="{4BF55EA8-0A11-4B1F-AAE1-4846B38C4779}">
      <dgm:prSet phldrT="[Text]"/>
      <dgm:spPr>
        <a:solidFill>
          <a:srgbClr val="7DFB80"/>
        </a:solidFill>
      </dgm:spPr>
      <dgm:t>
        <a:bodyPr/>
        <a:lstStyle/>
        <a:p>
          <a:r>
            <a:rPr lang="en-US" sz="18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Fitur</a:t>
          </a:r>
          <a:r>
            <a: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selling</a:t>
          </a:r>
          <a:endParaRPr lang="en-US" sz="18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7AFC0BE4-E727-46D3-9367-2EB8FB0D3C12}" type="parTrans" cxnId="{FD1DDEC9-BB12-45FE-8BC2-695604DF3166}">
      <dgm:prSet/>
      <dgm:spPr/>
      <dgm:t>
        <a:bodyPr/>
        <a:lstStyle/>
        <a:p>
          <a:endParaRPr lang="en-US"/>
        </a:p>
      </dgm:t>
    </dgm:pt>
    <dgm:pt modelId="{12CAD0D0-0A88-4C21-BF93-AD8ECD62BB9A}" type="sibTrans" cxnId="{FD1DDEC9-BB12-45FE-8BC2-695604DF3166}">
      <dgm:prSet/>
      <dgm:spPr/>
      <dgm:t>
        <a:bodyPr/>
        <a:lstStyle/>
        <a:p>
          <a:endParaRPr lang="en-US"/>
        </a:p>
      </dgm:t>
    </dgm:pt>
    <dgm:pt modelId="{8816F640-CFB0-4C43-8A1D-F6895834754A}">
      <dgm:prSet phldrT="[Text]"/>
      <dgm:spPr>
        <a:solidFill>
          <a:srgbClr val="7DFB80"/>
        </a:solidFill>
      </dgm:spPr>
      <dgm:t>
        <a:bodyPr/>
        <a:lstStyle/>
        <a:p>
          <a:r>
            <a: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Benefit selling</a:t>
          </a:r>
          <a:endParaRPr lang="en-US" sz="18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69980DD4-AB7A-407B-BB9F-FC31B85698F9}" type="parTrans" cxnId="{93C0BEF8-3653-4907-8E7E-12E3C495A383}">
      <dgm:prSet/>
      <dgm:spPr/>
      <dgm:t>
        <a:bodyPr/>
        <a:lstStyle/>
        <a:p>
          <a:endParaRPr lang="en-US"/>
        </a:p>
      </dgm:t>
    </dgm:pt>
    <dgm:pt modelId="{B0FE7651-302D-416D-8682-00F183660D2E}" type="sibTrans" cxnId="{93C0BEF8-3653-4907-8E7E-12E3C495A383}">
      <dgm:prSet/>
      <dgm:spPr/>
      <dgm:t>
        <a:bodyPr/>
        <a:lstStyle/>
        <a:p>
          <a:endParaRPr lang="en-US"/>
        </a:p>
      </dgm:t>
    </dgm:pt>
    <dgm:pt modelId="{82A6D595-5385-454F-8A70-23AF1EF6C927}">
      <dgm:prSet phldrT="[Text]"/>
      <dgm:spPr>
        <a:solidFill>
          <a:srgbClr val="7DFB80"/>
        </a:solidFill>
      </dgm:spPr>
      <dgm:t>
        <a:bodyPr/>
        <a:lstStyle/>
        <a:p>
          <a:r>
            <a:rPr lang="en-US" sz="18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Solution selling</a:t>
          </a:r>
          <a:endParaRPr lang="en-US" sz="18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3844B9B9-F34F-4289-9CB3-1400E429C050}" type="parTrans" cxnId="{78543EC4-AEF7-4D9B-A9FA-4A1CAF2C05D1}">
      <dgm:prSet/>
      <dgm:spPr/>
      <dgm:t>
        <a:bodyPr/>
        <a:lstStyle/>
        <a:p>
          <a:endParaRPr lang="en-US"/>
        </a:p>
      </dgm:t>
    </dgm:pt>
    <dgm:pt modelId="{676C811D-3A7D-4D32-9ABC-537FDAF014BE}" type="sibTrans" cxnId="{78543EC4-AEF7-4D9B-A9FA-4A1CAF2C05D1}">
      <dgm:prSet/>
      <dgm:spPr/>
      <dgm:t>
        <a:bodyPr/>
        <a:lstStyle/>
        <a:p>
          <a:endParaRPr lang="en-US"/>
        </a:p>
      </dgm:t>
    </dgm:pt>
    <dgm:pt modelId="{9F60E768-0A82-410A-BB36-33E67FD05905}" type="pres">
      <dgm:prSet presAssocID="{1D45FA14-34C6-4945-B22F-0A4A341C531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188CF4D-6809-4E31-B74A-DC868AC6755B}" type="pres">
      <dgm:prSet presAssocID="{A5DDA9A8-357A-4418-A7D1-D32BE13E785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66125A-9979-4372-90B7-7FBB0F95E10A}" type="pres">
      <dgm:prSet presAssocID="{079F2ECD-8D35-41C4-9A74-760CF635F910}" presName="sibTrans" presStyleCnt="0"/>
      <dgm:spPr/>
    </dgm:pt>
    <dgm:pt modelId="{DA0C907D-A97C-4FE6-8B45-C51EA2BA1A34}" type="pres">
      <dgm:prSet presAssocID="{A774A153-5C06-4851-8FB2-289A113F4E3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30BC42-82B7-44D6-AA53-D9CC17F99C3D}" type="pres">
      <dgm:prSet presAssocID="{A9472699-DC2B-473A-8371-AADEEEBB6EED}" presName="sibTrans" presStyleCnt="0"/>
      <dgm:spPr/>
    </dgm:pt>
    <dgm:pt modelId="{805561C4-B265-480C-84F5-BB5A1B235789}" type="pres">
      <dgm:prSet presAssocID="{6A894073-2B31-44EC-A57D-35A8BF2430E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2018DDE-9E36-48DF-BD94-CE0A7C2177BC}" type="presOf" srcId="{0F0FE990-172A-4E24-A8FC-3D4F590DF3CB}" destId="{DA0C907D-A97C-4FE6-8B45-C51EA2BA1A34}" srcOrd="0" destOrd="3" presId="urn:microsoft.com/office/officeart/2005/8/layout/hList6"/>
    <dgm:cxn modelId="{93C0BEF8-3653-4907-8E7E-12E3C495A383}" srcId="{6A894073-2B31-44EC-A57D-35A8BF2430EC}" destId="{8816F640-CFB0-4C43-8A1D-F6895834754A}" srcOrd="1" destOrd="0" parTransId="{69980DD4-AB7A-407B-BB9F-FC31B85698F9}" sibTransId="{B0FE7651-302D-416D-8682-00F183660D2E}"/>
    <dgm:cxn modelId="{F13B2507-E32D-41D3-B0AC-A216737FC917}" srcId="{1D45FA14-34C6-4945-B22F-0A4A341C5313}" destId="{6A894073-2B31-44EC-A57D-35A8BF2430EC}" srcOrd="2" destOrd="0" parTransId="{D13A6E6C-3920-47C4-9C91-DE97C2945FA0}" sibTransId="{446B31D8-58B2-4D51-BD40-67B20763CDE7}"/>
    <dgm:cxn modelId="{65F64295-EAC1-4439-92CC-91842A6B89E7}" type="presOf" srcId="{8816F640-CFB0-4C43-8A1D-F6895834754A}" destId="{805561C4-B265-480C-84F5-BB5A1B235789}" srcOrd="0" destOrd="2" presId="urn:microsoft.com/office/officeart/2005/8/layout/hList6"/>
    <dgm:cxn modelId="{C93CD7D0-3448-4DBA-B30D-29FBD75FE570}" type="presOf" srcId="{CB5FB743-E52D-44B9-9194-263C8AD35E4A}" destId="{DA0C907D-A97C-4FE6-8B45-C51EA2BA1A34}" srcOrd="0" destOrd="2" presId="urn:microsoft.com/office/officeart/2005/8/layout/hList6"/>
    <dgm:cxn modelId="{B6BDC71F-3217-4A0B-B278-3439EFF71F57}" type="presOf" srcId="{A5DDA9A8-357A-4418-A7D1-D32BE13E7851}" destId="{B188CF4D-6809-4E31-B74A-DC868AC6755B}" srcOrd="0" destOrd="0" presId="urn:microsoft.com/office/officeart/2005/8/layout/hList6"/>
    <dgm:cxn modelId="{5ECD5CFD-2C37-44A5-8AD2-F92EE2F91C54}" srcId="{1D45FA14-34C6-4945-B22F-0A4A341C5313}" destId="{A5DDA9A8-357A-4418-A7D1-D32BE13E7851}" srcOrd="0" destOrd="0" parTransId="{833C2E1D-BB5D-42C0-B344-873798DBE99C}" sibTransId="{079F2ECD-8D35-41C4-9A74-760CF635F910}"/>
    <dgm:cxn modelId="{FD1DDEC9-BB12-45FE-8BC2-695604DF3166}" srcId="{6A894073-2B31-44EC-A57D-35A8BF2430EC}" destId="{4BF55EA8-0A11-4B1F-AAE1-4846B38C4779}" srcOrd="0" destOrd="0" parTransId="{7AFC0BE4-E727-46D3-9367-2EB8FB0D3C12}" sibTransId="{12CAD0D0-0A88-4C21-BF93-AD8ECD62BB9A}"/>
    <dgm:cxn modelId="{0E7CCBD1-8C81-42F9-8784-C0AF6F37AAFC}" type="presOf" srcId="{6A894073-2B31-44EC-A57D-35A8BF2430EC}" destId="{805561C4-B265-480C-84F5-BB5A1B235789}" srcOrd="0" destOrd="0" presId="urn:microsoft.com/office/officeart/2005/8/layout/hList6"/>
    <dgm:cxn modelId="{5AEABE5F-A899-4DBE-9A2C-FE4B1F27AD15}" type="presOf" srcId="{8A4BF737-0784-4F75-88CF-D4F2F331C819}" destId="{DA0C907D-A97C-4FE6-8B45-C51EA2BA1A34}" srcOrd="0" destOrd="1" presId="urn:microsoft.com/office/officeart/2005/8/layout/hList6"/>
    <dgm:cxn modelId="{E1368D44-03F1-4DE7-8001-C6393CDB69D0}" type="presOf" srcId="{82A6D595-5385-454F-8A70-23AF1EF6C927}" destId="{805561C4-B265-480C-84F5-BB5A1B235789}" srcOrd="0" destOrd="3" presId="urn:microsoft.com/office/officeart/2005/8/layout/hList6"/>
    <dgm:cxn modelId="{A5816C83-6853-4461-979D-1ABED0845918}" srcId="{A774A153-5C06-4851-8FB2-289A113F4E34}" destId="{8A4BF737-0784-4F75-88CF-D4F2F331C819}" srcOrd="0" destOrd="0" parTransId="{E84FACEB-951A-444E-B2D8-67B145ED4597}" sibTransId="{41EBD594-ACCC-4411-BC9F-BE3C97F67B5D}"/>
    <dgm:cxn modelId="{5A8CAC7D-D2FA-4D28-AA40-EBC6D9ABB709}" type="presOf" srcId="{4BF55EA8-0A11-4B1F-AAE1-4846B38C4779}" destId="{805561C4-B265-480C-84F5-BB5A1B235789}" srcOrd="0" destOrd="1" presId="urn:microsoft.com/office/officeart/2005/8/layout/hList6"/>
    <dgm:cxn modelId="{78543EC4-AEF7-4D9B-A9FA-4A1CAF2C05D1}" srcId="{6A894073-2B31-44EC-A57D-35A8BF2430EC}" destId="{82A6D595-5385-454F-8A70-23AF1EF6C927}" srcOrd="2" destOrd="0" parTransId="{3844B9B9-F34F-4289-9CB3-1400E429C050}" sibTransId="{676C811D-3A7D-4D32-9ABC-537FDAF014BE}"/>
    <dgm:cxn modelId="{DAEE8B07-6C70-4619-A6E1-6AF5B7929DE9}" type="presOf" srcId="{A774A153-5C06-4851-8FB2-289A113F4E34}" destId="{DA0C907D-A97C-4FE6-8B45-C51EA2BA1A34}" srcOrd="0" destOrd="0" presId="urn:microsoft.com/office/officeart/2005/8/layout/hList6"/>
    <dgm:cxn modelId="{E0A7512F-4F58-4D1F-95C9-A9769BBBA428}" srcId="{A774A153-5C06-4851-8FB2-289A113F4E34}" destId="{424447FD-84E8-4480-9DEB-D33ACE2E8941}" srcOrd="3" destOrd="0" parTransId="{6FD4744F-A272-4DE8-997C-140C96596DBA}" sibTransId="{99E6BADA-B319-46D4-BA82-EA100A7F8A5A}"/>
    <dgm:cxn modelId="{57C0EADD-CD1E-4E6E-B675-6A32EB502F45}" type="presOf" srcId="{424447FD-84E8-4480-9DEB-D33ACE2E8941}" destId="{DA0C907D-A97C-4FE6-8B45-C51EA2BA1A34}" srcOrd="0" destOrd="4" presId="urn:microsoft.com/office/officeart/2005/8/layout/hList6"/>
    <dgm:cxn modelId="{B236561B-8599-4727-82B3-6FB814E9698D}" srcId="{1D45FA14-34C6-4945-B22F-0A4A341C5313}" destId="{A774A153-5C06-4851-8FB2-289A113F4E34}" srcOrd="1" destOrd="0" parTransId="{8813CEAC-2327-414D-B3CB-8F80C8D180D4}" sibTransId="{A9472699-DC2B-473A-8371-AADEEEBB6EED}"/>
    <dgm:cxn modelId="{014E55B8-4955-4D23-A617-6CDEBDCCAB3C}" srcId="{A774A153-5C06-4851-8FB2-289A113F4E34}" destId="{CB5FB743-E52D-44B9-9194-263C8AD35E4A}" srcOrd="1" destOrd="0" parTransId="{D97DE804-A23E-42C6-B1C6-FB586602B15E}" sibTransId="{B237BDBF-EDDA-4E60-83E8-57440166083F}"/>
    <dgm:cxn modelId="{1A8B7FED-6D2D-4E54-B8E1-77932DDBF352}" srcId="{A774A153-5C06-4851-8FB2-289A113F4E34}" destId="{0F0FE990-172A-4E24-A8FC-3D4F590DF3CB}" srcOrd="2" destOrd="0" parTransId="{BDFDB107-4C89-4502-958C-210BC7B3A562}" sibTransId="{F5628A6E-283D-4CD0-A94B-DB8C4364CBDC}"/>
    <dgm:cxn modelId="{368534C5-8B5D-47ED-B424-5AD49A7729E3}" type="presOf" srcId="{1D45FA14-34C6-4945-B22F-0A4A341C5313}" destId="{9F60E768-0A82-410A-BB36-33E67FD05905}" srcOrd="0" destOrd="0" presId="urn:microsoft.com/office/officeart/2005/8/layout/hList6"/>
    <dgm:cxn modelId="{EFFBCA89-3E6B-4042-BB64-0DB1B6F13713}" type="presParOf" srcId="{9F60E768-0A82-410A-BB36-33E67FD05905}" destId="{B188CF4D-6809-4E31-B74A-DC868AC6755B}" srcOrd="0" destOrd="0" presId="urn:microsoft.com/office/officeart/2005/8/layout/hList6"/>
    <dgm:cxn modelId="{451E9693-9DF2-41FE-B481-A2FC375F6C16}" type="presParOf" srcId="{9F60E768-0A82-410A-BB36-33E67FD05905}" destId="{DE66125A-9979-4372-90B7-7FBB0F95E10A}" srcOrd="1" destOrd="0" presId="urn:microsoft.com/office/officeart/2005/8/layout/hList6"/>
    <dgm:cxn modelId="{9FC350A6-BDFE-425D-AE76-BA564024398F}" type="presParOf" srcId="{9F60E768-0A82-410A-BB36-33E67FD05905}" destId="{DA0C907D-A97C-4FE6-8B45-C51EA2BA1A34}" srcOrd="2" destOrd="0" presId="urn:microsoft.com/office/officeart/2005/8/layout/hList6"/>
    <dgm:cxn modelId="{0FB6DCDD-8AA2-42FA-A9B9-ED7A5BD511B7}" type="presParOf" srcId="{9F60E768-0A82-410A-BB36-33E67FD05905}" destId="{D430BC42-82B7-44D6-AA53-D9CC17F99C3D}" srcOrd="3" destOrd="0" presId="urn:microsoft.com/office/officeart/2005/8/layout/hList6"/>
    <dgm:cxn modelId="{DCEEF870-1162-469C-8AF7-77FF3A7EFECB}" type="presParOf" srcId="{9F60E768-0A82-410A-BB36-33E67FD05905}" destId="{805561C4-B265-480C-84F5-BB5A1B235789}" srcOrd="4" destOrd="0" presId="urn:microsoft.com/office/officeart/2005/8/layout/hList6"/>
  </dgm:cxnLst>
  <dgm:bg>
    <a:solidFill>
      <a:schemeClr val="accent1">
        <a:lumMod val="60000"/>
        <a:lumOff val="40000"/>
        <a:alpha val="68000"/>
      </a:schemeClr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8E73AE-C246-43BF-A2F4-E746C889645C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02DAB3B7-0A6B-4817-9405-7FA24E23DFC3}">
      <dgm:prSet phldrT="[Text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Cost Based Pricing</a:t>
          </a:r>
          <a:endParaRPr lang="en-US" dirty="0">
            <a:solidFill>
              <a:srgbClr val="002060"/>
            </a:solidFill>
            <a:latin typeface="Arial Black" pitchFamily="34" charset="0"/>
          </a:endParaRPr>
        </a:p>
      </dgm:t>
    </dgm:pt>
    <dgm:pt modelId="{99C4CEFB-BC06-445E-B91B-7B5C31FE996A}" type="parTrans" cxnId="{AA80EBF4-8F22-4697-9CF5-64169AC11D87}">
      <dgm:prSet/>
      <dgm:spPr/>
      <dgm:t>
        <a:bodyPr/>
        <a:lstStyle/>
        <a:p>
          <a:endParaRPr lang="en-US"/>
        </a:p>
      </dgm:t>
    </dgm:pt>
    <dgm:pt modelId="{856298A6-F549-4240-88F2-AEAB9972F937}" type="sibTrans" cxnId="{AA80EBF4-8F22-4697-9CF5-64169AC11D87}">
      <dgm:prSet/>
      <dgm:spPr/>
      <dgm:t>
        <a:bodyPr/>
        <a:lstStyle/>
        <a:p>
          <a:endParaRPr lang="en-US"/>
        </a:p>
      </dgm:t>
    </dgm:pt>
    <dgm:pt modelId="{4A48E630-D4E2-4919-B9D4-3A3652C5D7A4}">
      <dgm:prSet phldrT="[Text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Competition Based Pricing</a:t>
          </a:r>
          <a:endParaRPr lang="en-US" dirty="0">
            <a:solidFill>
              <a:srgbClr val="002060"/>
            </a:solidFill>
            <a:latin typeface="Arial Black" pitchFamily="34" charset="0"/>
          </a:endParaRPr>
        </a:p>
      </dgm:t>
    </dgm:pt>
    <dgm:pt modelId="{4D1AD3DC-6DC8-4730-AD84-CF36B33B0258}" type="parTrans" cxnId="{CEC05A40-B56D-4656-B883-20BF33BA3801}">
      <dgm:prSet/>
      <dgm:spPr/>
      <dgm:t>
        <a:bodyPr/>
        <a:lstStyle/>
        <a:p>
          <a:endParaRPr lang="en-US"/>
        </a:p>
      </dgm:t>
    </dgm:pt>
    <dgm:pt modelId="{CC6FE903-973A-43A7-AC8A-01FC88E29FDF}" type="sibTrans" cxnId="{CEC05A40-B56D-4656-B883-20BF33BA3801}">
      <dgm:prSet/>
      <dgm:spPr/>
      <dgm:t>
        <a:bodyPr/>
        <a:lstStyle/>
        <a:p>
          <a:endParaRPr lang="en-US"/>
        </a:p>
      </dgm:t>
    </dgm:pt>
    <dgm:pt modelId="{90E8F57B-B8E2-4E78-BC1C-CB58644248D8}">
      <dgm:prSet phldrT="[Text]"/>
      <dgm:spPr/>
      <dgm:t>
        <a:bodyPr/>
        <a:lstStyle/>
        <a:p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Value Based Pricing</a:t>
          </a:r>
          <a:endParaRPr lang="en-US" dirty="0">
            <a:solidFill>
              <a:srgbClr val="002060"/>
            </a:solidFill>
            <a:latin typeface="Arial Black" pitchFamily="34" charset="0"/>
          </a:endParaRPr>
        </a:p>
      </dgm:t>
    </dgm:pt>
    <dgm:pt modelId="{88516339-7B44-471A-BC88-81D70A7540FA}" type="sibTrans" cxnId="{463F00B7-959A-45A5-8AE8-109E7D80D1EE}">
      <dgm:prSet/>
      <dgm:spPr/>
      <dgm:t>
        <a:bodyPr/>
        <a:lstStyle/>
        <a:p>
          <a:endParaRPr lang="en-US"/>
        </a:p>
      </dgm:t>
    </dgm:pt>
    <dgm:pt modelId="{29E36100-8ED3-4F5E-8740-C02C4F21922F}" type="parTrans" cxnId="{463F00B7-959A-45A5-8AE8-109E7D80D1EE}">
      <dgm:prSet/>
      <dgm:spPr/>
      <dgm:t>
        <a:bodyPr/>
        <a:lstStyle/>
        <a:p>
          <a:endParaRPr lang="en-US"/>
        </a:p>
      </dgm:t>
    </dgm:pt>
    <dgm:pt modelId="{0135C696-B728-4882-A9EE-B2BBE80CEAA8}" type="pres">
      <dgm:prSet presAssocID="{3E8E73AE-C246-43BF-A2F4-E746C889645C}" presName="compositeShape" presStyleCnt="0">
        <dgm:presLayoutVars>
          <dgm:dir/>
          <dgm:resizeHandles/>
        </dgm:presLayoutVars>
      </dgm:prSet>
      <dgm:spPr/>
    </dgm:pt>
    <dgm:pt modelId="{4D03C0A8-C0F2-47BA-99A7-4EFD27A1AD01}" type="pres">
      <dgm:prSet presAssocID="{3E8E73AE-C246-43BF-A2F4-E746C889645C}" presName="pyramid" presStyleLbl="node1" presStyleIdx="0" presStyleCnt="1"/>
      <dgm:spPr>
        <a:solidFill>
          <a:srgbClr val="FF9797"/>
        </a:solidFill>
      </dgm:spPr>
    </dgm:pt>
    <dgm:pt modelId="{1F24CAC8-DF18-4BE9-B899-E251A5C30FE2}" type="pres">
      <dgm:prSet presAssocID="{3E8E73AE-C246-43BF-A2F4-E746C889645C}" presName="theList" presStyleCnt="0"/>
      <dgm:spPr/>
    </dgm:pt>
    <dgm:pt modelId="{99712379-C744-4573-99F5-68695CD55383}" type="pres">
      <dgm:prSet presAssocID="{02DAB3B7-0A6B-4817-9405-7FA24E23DFC3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174118-F1B8-4D50-928B-DEFEEDDC48D9}" type="pres">
      <dgm:prSet presAssocID="{02DAB3B7-0A6B-4817-9405-7FA24E23DFC3}" presName="aSpace" presStyleCnt="0"/>
      <dgm:spPr/>
    </dgm:pt>
    <dgm:pt modelId="{147F8D4A-DF72-4008-862F-F0E7573B9607}" type="pres">
      <dgm:prSet presAssocID="{90E8F57B-B8E2-4E78-BC1C-CB58644248D8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D024F0-281B-4208-BE65-A5B3982BA913}" type="pres">
      <dgm:prSet presAssocID="{90E8F57B-B8E2-4E78-BC1C-CB58644248D8}" presName="aSpace" presStyleCnt="0"/>
      <dgm:spPr/>
    </dgm:pt>
    <dgm:pt modelId="{A63A3DE6-D3FA-43C0-A8C6-5AADBB99BCF3}" type="pres">
      <dgm:prSet presAssocID="{4A48E630-D4E2-4919-B9D4-3A3652C5D7A4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1BE6AD-4ABF-4B51-B6F5-F00A91FFCFB4}" type="pres">
      <dgm:prSet presAssocID="{4A48E630-D4E2-4919-B9D4-3A3652C5D7A4}" presName="aSpace" presStyleCnt="0"/>
      <dgm:spPr/>
    </dgm:pt>
  </dgm:ptLst>
  <dgm:cxnLst>
    <dgm:cxn modelId="{7A6803F9-D9E6-49EF-B2A0-59D5C42A1E6E}" type="presOf" srcId="{90E8F57B-B8E2-4E78-BC1C-CB58644248D8}" destId="{147F8D4A-DF72-4008-862F-F0E7573B9607}" srcOrd="0" destOrd="0" presId="urn:microsoft.com/office/officeart/2005/8/layout/pyramid2"/>
    <dgm:cxn modelId="{EB471A76-CE0F-4C35-8587-9881721578E5}" type="presOf" srcId="{02DAB3B7-0A6B-4817-9405-7FA24E23DFC3}" destId="{99712379-C744-4573-99F5-68695CD55383}" srcOrd="0" destOrd="0" presId="urn:microsoft.com/office/officeart/2005/8/layout/pyramid2"/>
    <dgm:cxn modelId="{31A6FDE5-FA8F-4B27-A5DB-2B022A0DBC48}" type="presOf" srcId="{3E8E73AE-C246-43BF-A2F4-E746C889645C}" destId="{0135C696-B728-4882-A9EE-B2BBE80CEAA8}" srcOrd="0" destOrd="0" presId="urn:microsoft.com/office/officeart/2005/8/layout/pyramid2"/>
    <dgm:cxn modelId="{CEC05A40-B56D-4656-B883-20BF33BA3801}" srcId="{3E8E73AE-C246-43BF-A2F4-E746C889645C}" destId="{4A48E630-D4E2-4919-B9D4-3A3652C5D7A4}" srcOrd="2" destOrd="0" parTransId="{4D1AD3DC-6DC8-4730-AD84-CF36B33B0258}" sibTransId="{CC6FE903-973A-43A7-AC8A-01FC88E29FDF}"/>
    <dgm:cxn modelId="{B81EAA27-A1C2-4C06-856B-8E988A447AB1}" type="presOf" srcId="{4A48E630-D4E2-4919-B9D4-3A3652C5D7A4}" destId="{A63A3DE6-D3FA-43C0-A8C6-5AADBB99BCF3}" srcOrd="0" destOrd="0" presId="urn:microsoft.com/office/officeart/2005/8/layout/pyramid2"/>
    <dgm:cxn modelId="{463F00B7-959A-45A5-8AE8-109E7D80D1EE}" srcId="{3E8E73AE-C246-43BF-A2F4-E746C889645C}" destId="{90E8F57B-B8E2-4E78-BC1C-CB58644248D8}" srcOrd="1" destOrd="0" parTransId="{29E36100-8ED3-4F5E-8740-C02C4F21922F}" sibTransId="{88516339-7B44-471A-BC88-81D70A7540FA}"/>
    <dgm:cxn modelId="{AA80EBF4-8F22-4697-9CF5-64169AC11D87}" srcId="{3E8E73AE-C246-43BF-A2F4-E746C889645C}" destId="{02DAB3B7-0A6B-4817-9405-7FA24E23DFC3}" srcOrd="0" destOrd="0" parTransId="{99C4CEFB-BC06-445E-B91B-7B5C31FE996A}" sibTransId="{856298A6-F549-4240-88F2-AEAB9972F937}"/>
    <dgm:cxn modelId="{19E1CB58-F74C-46C4-AA23-73B6C3D7523A}" type="presParOf" srcId="{0135C696-B728-4882-A9EE-B2BBE80CEAA8}" destId="{4D03C0A8-C0F2-47BA-99A7-4EFD27A1AD01}" srcOrd="0" destOrd="0" presId="urn:microsoft.com/office/officeart/2005/8/layout/pyramid2"/>
    <dgm:cxn modelId="{2A89B8E9-6D93-46DF-BA46-A7DE205CD23B}" type="presParOf" srcId="{0135C696-B728-4882-A9EE-B2BBE80CEAA8}" destId="{1F24CAC8-DF18-4BE9-B899-E251A5C30FE2}" srcOrd="1" destOrd="0" presId="urn:microsoft.com/office/officeart/2005/8/layout/pyramid2"/>
    <dgm:cxn modelId="{7287238C-4E6D-4AA6-A28C-F5206002A258}" type="presParOf" srcId="{1F24CAC8-DF18-4BE9-B899-E251A5C30FE2}" destId="{99712379-C744-4573-99F5-68695CD55383}" srcOrd="0" destOrd="0" presId="urn:microsoft.com/office/officeart/2005/8/layout/pyramid2"/>
    <dgm:cxn modelId="{6AC9F764-69C0-4E79-9596-4E402BE85921}" type="presParOf" srcId="{1F24CAC8-DF18-4BE9-B899-E251A5C30FE2}" destId="{C3174118-F1B8-4D50-928B-DEFEEDDC48D9}" srcOrd="1" destOrd="0" presId="urn:microsoft.com/office/officeart/2005/8/layout/pyramid2"/>
    <dgm:cxn modelId="{535CB347-61E0-4732-A89F-53477636BD51}" type="presParOf" srcId="{1F24CAC8-DF18-4BE9-B899-E251A5C30FE2}" destId="{147F8D4A-DF72-4008-862F-F0E7573B9607}" srcOrd="2" destOrd="0" presId="urn:microsoft.com/office/officeart/2005/8/layout/pyramid2"/>
    <dgm:cxn modelId="{30AC1279-E087-4B79-9DF0-5358F76213E6}" type="presParOf" srcId="{1F24CAC8-DF18-4BE9-B899-E251A5C30FE2}" destId="{29D024F0-281B-4208-BE65-A5B3982BA913}" srcOrd="3" destOrd="0" presId="urn:microsoft.com/office/officeart/2005/8/layout/pyramid2"/>
    <dgm:cxn modelId="{8B53D374-8E4D-4459-8028-FB1AD6DEE37B}" type="presParOf" srcId="{1F24CAC8-DF18-4BE9-B899-E251A5C30FE2}" destId="{A63A3DE6-D3FA-43C0-A8C6-5AADBB99BCF3}" srcOrd="4" destOrd="0" presId="urn:microsoft.com/office/officeart/2005/8/layout/pyramid2"/>
    <dgm:cxn modelId="{5C6281A5-3464-47F0-A289-5F69C6D05818}" type="presParOf" srcId="{1F24CAC8-DF18-4BE9-B899-E251A5C30FE2}" destId="{481BE6AD-4ABF-4B51-B6F5-F00A91FFCFB4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4775C0-8C6E-4446-9890-EF579066F3A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BBB355-4B78-411A-A1E1-CD12D8598E30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Saluran</a:t>
          </a:r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1</a:t>
          </a:r>
          <a:endParaRPr lang="en-US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E2B0FED5-D905-4612-8D2F-251453613FAC}" type="parTrans" cxnId="{88B16BB6-BB2F-4A7A-9B6F-C457C04A0E4E}">
      <dgm:prSet/>
      <dgm:spPr/>
      <dgm:t>
        <a:bodyPr/>
        <a:lstStyle/>
        <a:p>
          <a:endParaRPr lang="en-US"/>
        </a:p>
      </dgm:t>
    </dgm:pt>
    <dgm:pt modelId="{EB890887-7D30-445E-8BD0-EE535A95E6FA}" type="sibTrans" cxnId="{88B16BB6-BB2F-4A7A-9B6F-C457C04A0E4E}">
      <dgm:prSet/>
      <dgm:spPr/>
      <dgm:t>
        <a:bodyPr/>
        <a:lstStyle/>
        <a:p>
          <a:endParaRPr lang="en-US"/>
        </a:p>
      </dgm:t>
    </dgm:pt>
    <dgm:pt modelId="{AF3899DA-66B8-42EC-BEEB-B006B01039A1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Saluran</a:t>
          </a:r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2</a:t>
          </a:r>
          <a:endParaRPr lang="en-US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DD98AC3C-DE40-4F41-8C58-4F333E8E3E5A}" type="parTrans" cxnId="{51F145A7-26BC-4B9B-9E5F-539BB9961226}">
      <dgm:prSet/>
      <dgm:spPr/>
      <dgm:t>
        <a:bodyPr/>
        <a:lstStyle/>
        <a:p>
          <a:endParaRPr lang="en-US"/>
        </a:p>
      </dgm:t>
    </dgm:pt>
    <dgm:pt modelId="{D1ECCF48-3387-4F5A-BA00-39DFE96D8D22}" type="sibTrans" cxnId="{51F145A7-26BC-4B9B-9E5F-539BB9961226}">
      <dgm:prSet/>
      <dgm:spPr/>
      <dgm:t>
        <a:bodyPr/>
        <a:lstStyle/>
        <a:p>
          <a:endParaRPr lang="en-US"/>
        </a:p>
      </dgm:t>
    </dgm:pt>
    <dgm:pt modelId="{F20BD452-33A8-4AFB-826E-E97DAE7E67E9}">
      <dgm:prSet phldrT="[Text]"/>
      <dgm:spPr/>
      <dgm:t>
        <a:bodyPr/>
        <a:lstStyle/>
        <a:p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Distribusi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Eceran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dari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Produk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konsumsi</a:t>
          </a:r>
          <a:endParaRPr lang="en-US" dirty="0">
            <a:solidFill>
              <a:srgbClr val="002060"/>
            </a:solidFill>
            <a:latin typeface="Arial Black" pitchFamily="34" charset="0"/>
          </a:endParaRPr>
        </a:p>
      </dgm:t>
    </dgm:pt>
    <dgm:pt modelId="{052847DF-D044-4CCA-9263-9C4FA7A8A63C}" type="parTrans" cxnId="{96EC3904-37F2-48C3-9FE2-B2E52A56C7C2}">
      <dgm:prSet/>
      <dgm:spPr/>
      <dgm:t>
        <a:bodyPr/>
        <a:lstStyle/>
        <a:p>
          <a:endParaRPr lang="en-US"/>
        </a:p>
      </dgm:t>
    </dgm:pt>
    <dgm:pt modelId="{718CD3E1-F754-4207-81C7-FAAB8C932821}" type="sibTrans" cxnId="{96EC3904-37F2-48C3-9FE2-B2E52A56C7C2}">
      <dgm:prSet/>
      <dgm:spPr/>
      <dgm:t>
        <a:bodyPr/>
        <a:lstStyle/>
        <a:p>
          <a:endParaRPr lang="en-US"/>
        </a:p>
      </dgm:t>
    </dgm:pt>
    <dgm:pt modelId="{A0564AC3-8075-4326-9A8D-52D8F6E2FFDF}">
      <dgm:prSet phldrT="[Text]"/>
      <dgm:spPr/>
      <dgm:t>
        <a:bodyPr/>
        <a:lstStyle/>
        <a:p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Produsen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----&gt;&gt;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Produsen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----&gt;&gt;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Konsumen</a:t>
          </a:r>
          <a:endParaRPr lang="en-US" dirty="0">
            <a:solidFill>
              <a:srgbClr val="002060"/>
            </a:solidFill>
            <a:latin typeface="Arial Black" pitchFamily="34" charset="0"/>
          </a:endParaRPr>
        </a:p>
      </dgm:t>
    </dgm:pt>
    <dgm:pt modelId="{05891588-0403-44CA-86BB-FAB8AE299F53}" type="parTrans" cxnId="{18F5B521-4E86-402C-9F40-F12A4DC4E683}">
      <dgm:prSet/>
      <dgm:spPr/>
      <dgm:t>
        <a:bodyPr/>
        <a:lstStyle/>
        <a:p>
          <a:endParaRPr lang="en-US"/>
        </a:p>
      </dgm:t>
    </dgm:pt>
    <dgm:pt modelId="{02CA3BEF-55DD-4F20-B1D0-25083B15D219}" type="sibTrans" cxnId="{18F5B521-4E86-402C-9F40-F12A4DC4E683}">
      <dgm:prSet/>
      <dgm:spPr/>
      <dgm:t>
        <a:bodyPr/>
        <a:lstStyle/>
        <a:p>
          <a:endParaRPr lang="en-US"/>
        </a:p>
      </dgm:t>
    </dgm:pt>
    <dgm:pt modelId="{A10FD0CA-0459-404B-AF1A-1B6F12CB14E1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Saluran</a:t>
          </a:r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3</a:t>
          </a:r>
          <a:endParaRPr lang="en-US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DCC1115A-E840-4CB0-8FF9-98CAED0D1EE2}" type="parTrans" cxnId="{0B99BCF4-C151-4F44-8291-94E6BF79A874}">
      <dgm:prSet/>
      <dgm:spPr/>
      <dgm:t>
        <a:bodyPr/>
        <a:lstStyle/>
        <a:p>
          <a:endParaRPr lang="en-US"/>
        </a:p>
      </dgm:t>
    </dgm:pt>
    <dgm:pt modelId="{73C951F1-87DB-4DAE-BD01-B8F718462B8C}" type="sibTrans" cxnId="{0B99BCF4-C151-4F44-8291-94E6BF79A874}">
      <dgm:prSet/>
      <dgm:spPr/>
      <dgm:t>
        <a:bodyPr/>
        <a:lstStyle/>
        <a:p>
          <a:endParaRPr lang="en-US"/>
        </a:p>
      </dgm:t>
    </dgm:pt>
    <dgm:pt modelId="{3CFA9559-2963-4058-A3D2-13B2909446C7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Saluran</a:t>
          </a:r>
          <a:r>
            <a:rPr lang="en-US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4</a:t>
          </a:r>
          <a:endParaRPr lang="en-US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gm:t>
    </dgm:pt>
    <dgm:pt modelId="{DF8E813B-C460-4F72-8659-2BE94653E463}" type="parTrans" cxnId="{2A66BD11-5F9E-4D7B-B381-207761999E22}">
      <dgm:prSet/>
      <dgm:spPr/>
      <dgm:t>
        <a:bodyPr/>
        <a:lstStyle/>
        <a:p>
          <a:endParaRPr lang="en-US"/>
        </a:p>
      </dgm:t>
    </dgm:pt>
    <dgm:pt modelId="{DB264854-BC18-4A17-AB5C-279CE684A0F5}" type="sibTrans" cxnId="{2A66BD11-5F9E-4D7B-B381-207761999E22}">
      <dgm:prSet/>
      <dgm:spPr/>
      <dgm:t>
        <a:bodyPr/>
        <a:lstStyle/>
        <a:p>
          <a:endParaRPr lang="en-US"/>
        </a:p>
      </dgm:t>
    </dgm:pt>
    <dgm:pt modelId="{85224C95-4677-41A6-A4C6-2FD4ECF04F54}">
      <dgm:prSet phldrT="[Text]"/>
      <dgm:spPr/>
      <dgm:t>
        <a:bodyPr/>
        <a:lstStyle/>
        <a:p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Distribusi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Grosir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dari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produk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konsumsi</a:t>
          </a:r>
          <a:endParaRPr lang="en-US" dirty="0">
            <a:solidFill>
              <a:srgbClr val="002060"/>
            </a:solidFill>
            <a:latin typeface="Arial Black" pitchFamily="34" charset="0"/>
          </a:endParaRPr>
        </a:p>
      </dgm:t>
    </dgm:pt>
    <dgm:pt modelId="{5F475225-8C17-41A9-B935-A516C08757D4}" type="parTrans" cxnId="{A6617235-D856-42C9-86D5-D7AF8AD27051}">
      <dgm:prSet/>
      <dgm:spPr/>
      <dgm:t>
        <a:bodyPr/>
        <a:lstStyle/>
        <a:p>
          <a:endParaRPr lang="en-US"/>
        </a:p>
      </dgm:t>
    </dgm:pt>
    <dgm:pt modelId="{48709DCB-6F98-447D-833D-4113699462BF}" type="sibTrans" cxnId="{A6617235-D856-42C9-86D5-D7AF8AD27051}">
      <dgm:prSet/>
      <dgm:spPr/>
      <dgm:t>
        <a:bodyPr/>
        <a:lstStyle/>
        <a:p>
          <a:endParaRPr lang="en-US"/>
        </a:p>
      </dgm:t>
    </dgm:pt>
    <dgm:pt modelId="{699053AC-EC69-4019-96D9-3169AD0FF926}">
      <dgm:prSet phldrT="[Text]"/>
      <dgm:spPr/>
      <dgm:t>
        <a:bodyPr/>
        <a:lstStyle/>
        <a:p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Distribusi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melalaui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agen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penjualan</a:t>
          </a:r>
          <a:endParaRPr lang="en-US" dirty="0">
            <a:solidFill>
              <a:srgbClr val="002060"/>
            </a:solidFill>
            <a:latin typeface="Arial Black" pitchFamily="34" charset="0"/>
          </a:endParaRPr>
        </a:p>
      </dgm:t>
    </dgm:pt>
    <dgm:pt modelId="{255F3342-35C6-4C17-A3FE-C786B4B87B54}" type="parTrans" cxnId="{1869183D-DB16-4815-84D1-641E1172128C}">
      <dgm:prSet/>
      <dgm:spPr/>
      <dgm:t>
        <a:bodyPr/>
        <a:lstStyle/>
        <a:p>
          <a:endParaRPr lang="en-US"/>
        </a:p>
      </dgm:t>
    </dgm:pt>
    <dgm:pt modelId="{5895E5B3-77B9-4522-A67C-2EAF0E478FA0}" type="sibTrans" cxnId="{1869183D-DB16-4815-84D1-641E1172128C}">
      <dgm:prSet/>
      <dgm:spPr/>
      <dgm:t>
        <a:bodyPr/>
        <a:lstStyle/>
        <a:p>
          <a:endParaRPr lang="en-US"/>
        </a:p>
      </dgm:t>
    </dgm:pt>
    <dgm:pt modelId="{B56E60BF-0FFD-41AA-A493-36768DBB6CFE}">
      <dgm:prSet phldrT="[Text]"/>
      <dgm:spPr/>
      <dgm:t>
        <a:bodyPr/>
        <a:lstStyle/>
        <a:p>
          <a:pPr algn="l"/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Distribusi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Langsung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dari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Produk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Konsumsi</a:t>
          </a:r>
          <a:endParaRPr lang="en-US" dirty="0">
            <a:solidFill>
              <a:srgbClr val="002060"/>
            </a:solidFill>
            <a:latin typeface="Arial Black" pitchFamily="34" charset="0"/>
          </a:endParaRPr>
        </a:p>
      </dgm:t>
    </dgm:pt>
    <dgm:pt modelId="{FFFD2F66-FABA-422F-8585-66BFBAD4E68A}" type="sibTrans" cxnId="{BE71DB8C-45E0-424C-AAA5-92EA7A162BD7}">
      <dgm:prSet/>
      <dgm:spPr/>
      <dgm:t>
        <a:bodyPr/>
        <a:lstStyle/>
        <a:p>
          <a:endParaRPr lang="en-US"/>
        </a:p>
      </dgm:t>
    </dgm:pt>
    <dgm:pt modelId="{5D9BDA14-664F-4AA7-8582-0E54782A3BE1}" type="parTrans" cxnId="{BE71DB8C-45E0-424C-AAA5-92EA7A162BD7}">
      <dgm:prSet/>
      <dgm:spPr/>
      <dgm:t>
        <a:bodyPr/>
        <a:lstStyle/>
        <a:p>
          <a:endParaRPr lang="en-US"/>
        </a:p>
      </dgm:t>
    </dgm:pt>
    <dgm:pt modelId="{9EF05437-E623-4D59-8356-6C68D7D8528C}">
      <dgm:prSet phldrT="[Text]"/>
      <dgm:spPr/>
      <dgm:t>
        <a:bodyPr/>
        <a:lstStyle/>
        <a:p>
          <a:pPr algn="l"/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Produsen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----&gt;&gt;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Pemakai</a:t>
          </a:r>
          <a:endParaRPr lang="en-US" dirty="0">
            <a:solidFill>
              <a:srgbClr val="002060"/>
            </a:solidFill>
            <a:latin typeface="Arial Black" pitchFamily="34" charset="0"/>
          </a:endParaRPr>
        </a:p>
      </dgm:t>
    </dgm:pt>
    <dgm:pt modelId="{85C5D588-6F80-4A6C-A3AB-312318FBCAB2}" type="parTrans" cxnId="{7D5D0FF9-D128-4410-8476-4BF21094BE16}">
      <dgm:prSet/>
      <dgm:spPr/>
      <dgm:t>
        <a:bodyPr/>
        <a:lstStyle/>
        <a:p>
          <a:endParaRPr lang="en-US"/>
        </a:p>
      </dgm:t>
    </dgm:pt>
    <dgm:pt modelId="{B65EE66E-B4B0-4608-A713-05D28FAC3ADA}" type="sibTrans" cxnId="{7D5D0FF9-D128-4410-8476-4BF21094BE16}">
      <dgm:prSet/>
      <dgm:spPr/>
      <dgm:t>
        <a:bodyPr/>
        <a:lstStyle/>
        <a:p>
          <a:endParaRPr lang="en-US"/>
        </a:p>
      </dgm:t>
    </dgm:pt>
    <dgm:pt modelId="{BB167882-ADA1-44F7-A77E-1FDC0D46E67E}">
      <dgm:prSet phldrT="[Text]"/>
      <dgm:spPr/>
      <dgm:t>
        <a:bodyPr/>
        <a:lstStyle/>
        <a:p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Produsen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--&gt;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Grosir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--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  <a:sym typeface="Wingdings" pitchFamily="2" charset="2"/>
            </a:rPr>
            <a:t>&gt;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  <a:sym typeface="Wingdings" pitchFamily="2" charset="2"/>
            </a:rPr>
            <a:t>Pengecer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  <a:sym typeface="Wingdings" pitchFamily="2" charset="2"/>
            </a:rPr>
            <a:t> --&gt;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  <a:sym typeface="Wingdings" pitchFamily="2" charset="2"/>
            </a:rPr>
            <a:t>Konsumen</a:t>
          </a:r>
          <a:endParaRPr lang="en-US" dirty="0">
            <a:solidFill>
              <a:srgbClr val="002060"/>
            </a:solidFill>
            <a:latin typeface="Arial Black" pitchFamily="34" charset="0"/>
          </a:endParaRPr>
        </a:p>
      </dgm:t>
    </dgm:pt>
    <dgm:pt modelId="{2084AF97-4B64-4B56-9C70-64D43F9777BC}" type="parTrans" cxnId="{FCF15F7F-7367-45F7-93EE-DD5257B2CF0B}">
      <dgm:prSet/>
      <dgm:spPr/>
      <dgm:t>
        <a:bodyPr/>
        <a:lstStyle/>
        <a:p>
          <a:endParaRPr lang="en-US"/>
        </a:p>
      </dgm:t>
    </dgm:pt>
    <dgm:pt modelId="{7C726A7D-5150-44D4-98FD-C14961C0AF0F}" type="sibTrans" cxnId="{FCF15F7F-7367-45F7-93EE-DD5257B2CF0B}">
      <dgm:prSet/>
      <dgm:spPr/>
      <dgm:t>
        <a:bodyPr/>
        <a:lstStyle/>
        <a:p>
          <a:endParaRPr lang="en-US"/>
        </a:p>
      </dgm:t>
    </dgm:pt>
    <dgm:pt modelId="{DC0BA02F-F93A-4499-81E7-59DFBC9899F0}">
      <dgm:prSet phldrT="[Text]"/>
      <dgm:spPr/>
      <dgm:t>
        <a:bodyPr/>
        <a:lstStyle/>
        <a:p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Produsen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-&gt;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Agen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-&gt;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Grosir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-&gt;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Pengecer</a:t>
          </a:r>
          <a:r>
            <a:rPr lang="en-US" dirty="0" smtClean="0">
              <a:solidFill>
                <a:srgbClr val="002060"/>
              </a:solidFill>
              <a:latin typeface="Arial Black" pitchFamily="34" charset="0"/>
            </a:rPr>
            <a:t> -&gt; </a:t>
          </a:r>
          <a:r>
            <a:rPr lang="en-US" dirty="0" err="1" smtClean="0">
              <a:solidFill>
                <a:srgbClr val="002060"/>
              </a:solidFill>
              <a:latin typeface="Arial Black" pitchFamily="34" charset="0"/>
            </a:rPr>
            <a:t>konsumen</a:t>
          </a:r>
          <a:endParaRPr lang="en-US" dirty="0">
            <a:solidFill>
              <a:srgbClr val="002060"/>
            </a:solidFill>
            <a:latin typeface="Arial Black" pitchFamily="34" charset="0"/>
          </a:endParaRPr>
        </a:p>
      </dgm:t>
    </dgm:pt>
    <dgm:pt modelId="{4A38434A-9D2E-4007-A209-454336FDB802}" type="parTrans" cxnId="{3636A56E-B445-4BAA-8DBD-409E6BD45F78}">
      <dgm:prSet/>
      <dgm:spPr/>
      <dgm:t>
        <a:bodyPr/>
        <a:lstStyle/>
        <a:p>
          <a:endParaRPr lang="en-US"/>
        </a:p>
      </dgm:t>
    </dgm:pt>
    <dgm:pt modelId="{0C013A91-40A8-4489-B8BD-C0701B41AB47}" type="sibTrans" cxnId="{3636A56E-B445-4BAA-8DBD-409E6BD45F78}">
      <dgm:prSet/>
      <dgm:spPr/>
      <dgm:t>
        <a:bodyPr/>
        <a:lstStyle/>
        <a:p>
          <a:endParaRPr lang="en-US"/>
        </a:p>
      </dgm:t>
    </dgm:pt>
    <dgm:pt modelId="{AC89CBBB-EDBA-4CF3-86F9-62C5FC03E21F}" type="pres">
      <dgm:prSet presAssocID="{DB4775C0-8C6E-4446-9890-EF579066F3A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C055403-0D4A-468B-A20D-2154AC0E3E3D}" type="pres">
      <dgm:prSet presAssocID="{31BBB355-4B78-411A-A1E1-CD12D8598E30}" presName="linNode" presStyleCnt="0"/>
      <dgm:spPr/>
    </dgm:pt>
    <dgm:pt modelId="{6DCAECC1-B807-4BB5-B046-D078E66D9901}" type="pres">
      <dgm:prSet presAssocID="{31BBB355-4B78-411A-A1E1-CD12D8598E30}" presName="parentText" presStyleLbl="node1" presStyleIdx="0" presStyleCnt="4" custLinFactNeighborX="-153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80492F-1CAD-4864-BF00-12C7108E0E78}" type="pres">
      <dgm:prSet presAssocID="{31BBB355-4B78-411A-A1E1-CD12D8598E30}" presName="descendantText" presStyleLbl="alignAccFollowNode1" presStyleIdx="0" presStyleCnt="4" custLinFactNeighborY="-62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FB6D69-7327-49F6-9077-81DE24A1113C}" type="pres">
      <dgm:prSet presAssocID="{EB890887-7D30-445E-8BD0-EE535A95E6FA}" presName="sp" presStyleCnt="0"/>
      <dgm:spPr/>
    </dgm:pt>
    <dgm:pt modelId="{E22D228C-C7AB-4C50-A29F-E1D175A05D98}" type="pres">
      <dgm:prSet presAssocID="{AF3899DA-66B8-42EC-BEEB-B006B01039A1}" presName="linNode" presStyleCnt="0"/>
      <dgm:spPr/>
    </dgm:pt>
    <dgm:pt modelId="{FC88D658-7700-49F1-8498-F180A233CD16}" type="pres">
      <dgm:prSet presAssocID="{AF3899DA-66B8-42EC-BEEB-B006B01039A1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ACA92B-0AA4-47EE-9138-C65EB26243CF}" type="pres">
      <dgm:prSet presAssocID="{AF3899DA-66B8-42EC-BEEB-B006B01039A1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092813-7A00-4DFB-A43F-3098B78F83DE}" type="pres">
      <dgm:prSet presAssocID="{D1ECCF48-3387-4F5A-BA00-39DFE96D8D22}" presName="sp" presStyleCnt="0"/>
      <dgm:spPr/>
    </dgm:pt>
    <dgm:pt modelId="{EF96B556-B7A0-43D5-9367-427190D2FE00}" type="pres">
      <dgm:prSet presAssocID="{A10FD0CA-0459-404B-AF1A-1B6F12CB14E1}" presName="linNode" presStyleCnt="0"/>
      <dgm:spPr/>
    </dgm:pt>
    <dgm:pt modelId="{8D1F476A-B623-4273-8B6A-78A43DA2A3F4}" type="pres">
      <dgm:prSet presAssocID="{A10FD0CA-0459-404B-AF1A-1B6F12CB14E1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EC705E-3673-4340-AC6A-885EC24527B7}" type="pres">
      <dgm:prSet presAssocID="{A10FD0CA-0459-404B-AF1A-1B6F12CB14E1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D92526-6112-455A-9873-7A88D9285ABF}" type="pres">
      <dgm:prSet presAssocID="{73C951F1-87DB-4DAE-BD01-B8F718462B8C}" presName="sp" presStyleCnt="0"/>
      <dgm:spPr/>
    </dgm:pt>
    <dgm:pt modelId="{D8D7C868-5A98-4F67-8CC4-D30630BC691F}" type="pres">
      <dgm:prSet presAssocID="{3CFA9559-2963-4058-A3D2-13B2909446C7}" presName="linNode" presStyleCnt="0"/>
      <dgm:spPr/>
    </dgm:pt>
    <dgm:pt modelId="{81843501-F27B-4E94-A22F-D4EFAC0C9EC7}" type="pres">
      <dgm:prSet presAssocID="{3CFA9559-2963-4058-A3D2-13B2909446C7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B2B8B4-7363-47BD-8BD9-F4FC1210BA35}" type="pres">
      <dgm:prSet presAssocID="{3CFA9559-2963-4058-A3D2-13B2909446C7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88EA75-6B23-4570-AB3A-B4E213B5E950}" type="presOf" srcId="{F20BD452-33A8-4AFB-826E-E97DAE7E67E9}" destId="{41ACA92B-0AA4-47EE-9138-C65EB26243CF}" srcOrd="0" destOrd="0" presId="urn:microsoft.com/office/officeart/2005/8/layout/vList5"/>
    <dgm:cxn modelId="{96EC3904-37F2-48C3-9FE2-B2E52A56C7C2}" srcId="{AF3899DA-66B8-42EC-BEEB-B006B01039A1}" destId="{F20BD452-33A8-4AFB-826E-E97DAE7E67E9}" srcOrd="0" destOrd="0" parTransId="{052847DF-D044-4CCA-9263-9C4FA7A8A63C}" sibTransId="{718CD3E1-F754-4207-81C7-FAAB8C932821}"/>
    <dgm:cxn modelId="{882FA03A-27FC-4635-9C5C-C9C070EA5488}" type="presOf" srcId="{9EF05437-E623-4D59-8356-6C68D7D8528C}" destId="{C380492F-1CAD-4864-BF00-12C7108E0E78}" srcOrd="0" destOrd="1" presId="urn:microsoft.com/office/officeart/2005/8/layout/vList5"/>
    <dgm:cxn modelId="{924A0448-098F-48EF-8233-5DDD4F355548}" type="presOf" srcId="{31BBB355-4B78-411A-A1E1-CD12D8598E30}" destId="{6DCAECC1-B807-4BB5-B046-D078E66D9901}" srcOrd="0" destOrd="0" presId="urn:microsoft.com/office/officeart/2005/8/layout/vList5"/>
    <dgm:cxn modelId="{0B99BCF4-C151-4F44-8291-94E6BF79A874}" srcId="{DB4775C0-8C6E-4446-9890-EF579066F3A4}" destId="{A10FD0CA-0459-404B-AF1A-1B6F12CB14E1}" srcOrd="2" destOrd="0" parTransId="{DCC1115A-E840-4CB0-8FF9-98CAED0D1EE2}" sibTransId="{73C951F1-87DB-4DAE-BD01-B8F718462B8C}"/>
    <dgm:cxn modelId="{23DD79A8-6457-4A73-8649-6F7C71179D16}" type="presOf" srcId="{85224C95-4677-41A6-A4C6-2FD4ECF04F54}" destId="{E1EC705E-3673-4340-AC6A-885EC24527B7}" srcOrd="0" destOrd="0" presId="urn:microsoft.com/office/officeart/2005/8/layout/vList5"/>
    <dgm:cxn modelId="{51F145A7-26BC-4B9B-9E5F-539BB9961226}" srcId="{DB4775C0-8C6E-4446-9890-EF579066F3A4}" destId="{AF3899DA-66B8-42EC-BEEB-B006B01039A1}" srcOrd="1" destOrd="0" parTransId="{DD98AC3C-DE40-4F41-8C58-4F333E8E3E5A}" sibTransId="{D1ECCF48-3387-4F5A-BA00-39DFE96D8D22}"/>
    <dgm:cxn modelId="{88B16BB6-BB2F-4A7A-9B6F-C457C04A0E4E}" srcId="{DB4775C0-8C6E-4446-9890-EF579066F3A4}" destId="{31BBB355-4B78-411A-A1E1-CD12D8598E30}" srcOrd="0" destOrd="0" parTransId="{E2B0FED5-D905-4612-8D2F-251453613FAC}" sibTransId="{EB890887-7D30-445E-8BD0-EE535A95E6FA}"/>
    <dgm:cxn modelId="{7D5D0FF9-D128-4410-8476-4BF21094BE16}" srcId="{31BBB355-4B78-411A-A1E1-CD12D8598E30}" destId="{9EF05437-E623-4D59-8356-6C68D7D8528C}" srcOrd="1" destOrd="0" parTransId="{85C5D588-6F80-4A6C-A3AB-312318FBCAB2}" sibTransId="{B65EE66E-B4B0-4608-A713-05D28FAC3ADA}"/>
    <dgm:cxn modelId="{FCF15F7F-7367-45F7-93EE-DD5257B2CF0B}" srcId="{A10FD0CA-0459-404B-AF1A-1B6F12CB14E1}" destId="{BB167882-ADA1-44F7-A77E-1FDC0D46E67E}" srcOrd="1" destOrd="0" parTransId="{2084AF97-4B64-4B56-9C70-64D43F9777BC}" sibTransId="{7C726A7D-5150-44D4-98FD-C14961C0AF0F}"/>
    <dgm:cxn modelId="{A6617235-D856-42C9-86D5-D7AF8AD27051}" srcId="{A10FD0CA-0459-404B-AF1A-1B6F12CB14E1}" destId="{85224C95-4677-41A6-A4C6-2FD4ECF04F54}" srcOrd="0" destOrd="0" parTransId="{5F475225-8C17-41A9-B935-A516C08757D4}" sibTransId="{48709DCB-6F98-447D-833D-4113699462BF}"/>
    <dgm:cxn modelId="{37595C90-F9C2-458E-A984-2500B6AE86FC}" type="presOf" srcId="{BB167882-ADA1-44F7-A77E-1FDC0D46E67E}" destId="{E1EC705E-3673-4340-AC6A-885EC24527B7}" srcOrd="0" destOrd="1" presId="urn:microsoft.com/office/officeart/2005/8/layout/vList5"/>
    <dgm:cxn modelId="{B7128666-E7D0-4EBA-B026-1D1DD299F6DC}" type="presOf" srcId="{A0564AC3-8075-4326-9A8D-52D8F6E2FFDF}" destId="{41ACA92B-0AA4-47EE-9138-C65EB26243CF}" srcOrd="0" destOrd="1" presId="urn:microsoft.com/office/officeart/2005/8/layout/vList5"/>
    <dgm:cxn modelId="{DCA75B30-5BA4-4C65-BDE1-2604BC325681}" type="presOf" srcId="{A10FD0CA-0459-404B-AF1A-1B6F12CB14E1}" destId="{8D1F476A-B623-4273-8B6A-78A43DA2A3F4}" srcOrd="0" destOrd="0" presId="urn:microsoft.com/office/officeart/2005/8/layout/vList5"/>
    <dgm:cxn modelId="{7A7AF780-F45A-42F2-934D-D78EDF99A08A}" type="presOf" srcId="{DB4775C0-8C6E-4446-9890-EF579066F3A4}" destId="{AC89CBBB-EDBA-4CF3-86F9-62C5FC03E21F}" srcOrd="0" destOrd="0" presId="urn:microsoft.com/office/officeart/2005/8/layout/vList5"/>
    <dgm:cxn modelId="{BE71DB8C-45E0-424C-AAA5-92EA7A162BD7}" srcId="{31BBB355-4B78-411A-A1E1-CD12D8598E30}" destId="{B56E60BF-0FFD-41AA-A493-36768DBB6CFE}" srcOrd="0" destOrd="0" parTransId="{5D9BDA14-664F-4AA7-8582-0E54782A3BE1}" sibTransId="{FFFD2F66-FABA-422F-8585-66BFBAD4E68A}"/>
    <dgm:cxn modelId="{01C5C1BF-C054-4051-9B4E-3C2D3466710A}" type="presOf" srcId="{3CFA9559-2963-4058-A3D2-13B2909446C7}" destId="{81843501-F27B-4E94-A22F-D4EFAC0C9EC7}" srcOrd="0" destOrd="0" presId="urn:microsoft.com/office/officeart/2005/8/layout/vList5"/>
    <dgm:cxn modelId="{BAC88B60-FCAB-4740-BF54-208FF421633D}" type="presOf" srcId="{AF3899DA-66B8-42EC-BEEB-B006B01039A1}" destId="{FC88D658-7700-49F1-8498-F180A233CD16}" srcOrd="0" destOrd="0" presId="urn:microsoft.com/office/officeart/2005/8/layout/vList5"/>
    <dgm:cxn modelId="{2A66BD11-5F9E-4D7B-B381-207761999E22}" srcId="{DB4775C0-8C6E-4446-9890-EF579066F3A4}" destId="{3CFA9559-2963-4058-A3D2-13B2909446C7}" srcOrd="3" destOrd="0" parTransId="{DF8E813B-C460-4F72-8659-2BE94653E463}" sibTransId="{DB264854-BC18-4A17-AB5C-279CE684A0F5}"/>
    <dgm:cxn modelId="{3636A56E-B445-4BAA-8DBD-409E6BD45F78}" srcId="{3CFA9559-2963-4058-A3D2-13B2909446C7}" destId="{DC0BA02F-F93A-4499-81E7-59DFBC9899F0}" srcOrd="1" destOrd="0" parTransId="{4A38434A-9D2E-4007-A209-454336FDB802}" sibTransId="{0C013A91-40A8-4489-B8BD-C0701B41AB47}"/>
    <dgm:cxn modelId="{B10E079E-0224-4A88-B7B9-28D6D93FDF16}" type="presOf" srcId="{699053AC-EC69-4019-96D9-3169AD0FF926}" destId="{95B2B8B4-7363-47BD-8BD9-F4FC1210BA35}" srcOrd="0" destOrd="0" presId="urn:microsoft.com/office/officeart/2005/8/layout/vList5"/>
    <dgm:cxn modelId="{1869183D-DB16-4815-84D1-641E1172128C}" srcId="{3CFA9559-2963-4058-A3D2-13B2909446C7}" destId="{699053AC-EC69-4019-96D9-3169AD0FF926}" srcOrd="0" destOrd="0" parTransId="{255F3342-35C6-4C17-A3FE-C786B4B87B54}" sibTransId="{5895E5B3-77B9-4522-A67C-2EAF0E478FA0}"/>
    <dgm:cxn modelId="{18F5B521-4E86-402C-9F40-F12A4DC4E683}" srcId="{AF3899DA-66B8-42EC-BEEB-B006B01039A1}" destId="{A0564AC3-8075-4326-9A8D-52D8F6E2FFDF}" srcOrd="1" destOrd="0" parTransId="{05891588-0403-44CA-86BB-FAB8AE299F53}" sibTransId="{02CA3BEF-55DD-4F20-B1D0-25083B15D219}"/>
    <dgm:cxn modelId="{3323645B-E402-48DC-8211-A7DD1A9DE894}" type="presOf" srcId="{B56E60BF-0FFD-41AA-A493-36768DBB6CFE}" destId="{C380492F-1CAD-4864-BF00-12C7108E0E78}" srcOrd="0" destOrd="0" presId="urn:microsoft.com/office/officeart/2005/8/layout/vList5"/>
    <dgm:cxn modelId="{36301E3D-C5E1-409D-BA87-F2E694A776D0}" type="presOf" srcId="{DC0BA02F-F93A-4499-81E7-59DFBC9899F0}" destId="{95B2B8B4-7363-47BD-8BD9-F4FC1210BA35}" srcOrd="0" destOrd="1" presId="urn:microsoft.com/office/officeart/2005/8/layout/vList5"/>
    <dgm:cxn modelId="{EDEC5568-4D6B-4C3B-88A7-4D4FDBB4C702}" type="presParOf" srcId="{AC89CBBB-EDBA-4CF3-86F9-62C5FC03E21F}" destId="{CC055403-0D4A-468B-A20D-2154AC0E3E3D}" srcOrd="0" destOrd="0" presId="urn:microsoft.com/office/officeart/2005/8/layout/vList5"/>
    <dgm:cxn modelId="{0202BF93-FD88-4715-97DE-0306DDA6638C}" type="presParOf" srcId="{CC055403-0D4A-468B-A20D-2154AC0E3E3D}" destId="{6DCAECC1-B807-4BB5-B046-D078E66D9901}" srcOrd="0" destOrd="0" presId="urn:microsoft.com/office/officeart/2005/8/layout/vList5"/>
    <dgm:cxn modelId="{1032AFF1-C30E-42EB-BF3E-DFF0BFA63C09}" type="presParOf" srcId="{CC055403-0D4A-468B-A20D-2154AC0E3E3D}" destId="{C380492F-1CAD-4864-BF00-12C7108E0E78}" srcOrd="1" destOrd="0" presId="urn:microsoft.com/office/officeart/2005/8/layout/vList5"/>
    <dgm:cxn modelId="{0623031A-9AC2-4C6F-89EC-1C837A70592C}" type="presParOf" srcId="{AC89CBBB-EDBA-4CF3-86F9-62C5FC03E21F}" destId="{5FFB6D69-7327-49F6-9077-81DE24A1113C}" srcOrd="1" destOrd="0" presId="urn:microsoft.com/office/officeart/2005/8/layout/vList5"/>
    <dgm:cxn modelId="{DF4CC750-FADD-4446-B3F5-B8DDF5ABD3D4}" type="presParOf" srcId="{AC89CBBB-EDBA-4CF3-86F9-62C5FC03E21F}" destId="{E22D228C-C7AB-4C50-A29F-E1D175A05D98}" srcOrd="2" destOrd="0" presId="urn:microsoft.com/office/officeart/2005/8/layout/vList5"/>
    <dgm:cxn modelId="{936BC805-A6B7-4ACE-B02F-872C4E00D183}" type="presParOf" srcId="{E22D228C-C7AB-4C50-A29F-E1D175A05D98}" destId="{FC88D658-7700-49F1-8498-F180A233CD16}" srcOrd="0" destOrd="0" presId="urn:microsoft.com/office/officeart/2005/8/layout/vList5"/>
    <dgm:cxn modelId="{43941A4F-A092-4044-928B-12518DA08AE6}" type="presParOf" srcId="{E22D228C-C7AB-4C50-A29F-E1D175A05D98}" destId="{41ACA92B-0AA4-47EE-9138-C65EB26243CF}" srcOrd="1" destOrd="0" presId="urn:microsoft.com/office/officeart/2005/8/layout/vList5"/>
    <dgm:cxn modelId="{59DD9C2B-67F5-4267-BFFE-26A74CFFDAFF}" type="presParOf" srcId="{AC89CBBB-EDBA-4CF3-86F9-62C5FC03E21F}" destId="{2B092813-7A00-4DFB-A43F-3098B78F83DE}" srcOrd="3" destOrd="0" presId="urn:microsoft.com/office/officeart/2005/8/layout/vList5"/>
    <dgm:cxn modelId="{DEDDEDFD-F829-4842-8FF1-BBB3BF110DD2}" type="presParOf" srcId="{AC89CBBB-EDBA-4CF3-86F9-62C5FC03E21F}" destId="{EF96B556-B7A0-43D5-9367-427190D2FE00}" srcOrd="4" destOrd="0" presId="urn:microsoft.com/office/officeart/2005/8/layout/vList5"/>
    <dgm:cxn modelId="{68B65F04-E6FB-4FCB-A48B-90766B6DBA32}" type="presParOf" srcId="{EF96B556-B7A0-43D5-9367-427190D2FE00}" destId="{8D1F476A-B623-4273-8B6A-78A43DA2A3F4}" srcOrd="0" destOrd="0" presId="urn:microsoft.com/office/officeart/2005/8/layout/vList5"/>
    <dgm:cxn modelId="{EBE91607-E041-44F5-997A-A0AF8FE5CC7D}" type="presParOf" srcId="{EF96B556-B7A0-43D5-9367-427190D2FE00}" destId="{E1EC705E-3673-4340-AC6A-885EC24527B7}" srcOrd="1" destOrd="0" presId="urn:microsoft.com/office/officeart/2005/8/layout/vList5"/>
    <dgm:cxn modelId="{A44DA802-AEF9-4415-A01F-B68406550032}" type="presParOf" srcId="{AC89CBBB-EDBA-4CF3-86F9-62C5FC03E21F}" destId="{99D92526-6112-455A-9873-7A88D9285ABF}" srcOrd="5" destOrd="0" presId="urn:microsoft.com/office/officeart/2005/8/layout/vList5"/>
    <dgm:cxn modelId="{056D42C3-AAE3-45B3-9537-B1C1F565B686}" type="presParOf" srcId="{AC89CBBB-EDBA-4CF3-86F9-62C5FC03E21F}" destId="{D8D7C868-5A98-4F67-8CC4-D30630BC691F}" srcOrd="6" destOrd="0" presId="urn:microsoft.com/office/officeart/2005/8/layout/vList5"/>
    <dgm:cxn modelId="{BC13F9A7-138A-464F-B7BE-857B492E822A}" type="presParOf" srcId="{D8D7C868-5A98-4F67-8CC4-D30630BC691F}" destId="{81843501-F27B-4E94-A22F-D4EFAC0C9EC7}" srcOrd="0" destOrd="0" presId="urn:microsoft.com/office/officeart/2005/8/layout/vList5"/>
    <dgm:cxn modelId="{79509E35-CA27-404A-BBC7-164BFC55FB7F}" type="presParOf" srcId="{D8D7C868-5A98-4F67-8CC4-D30630BC691F}" destId="{95B2B8B4-7363-47BD-8BD9-F4FC1210BA3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E79E44-75C8-4E68-B514-E10973F7CF1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EC92C3-30B7-4431-9713-1E1ACD5EDE23}">
      <dgm:prSet phldrT="[Text]"/>
      <dgm:spPr/>
      <dgm:t>
        <a:bodyPr/>
        <a:lstStyle/>
        <a:p>
          <a:r>
            <a:rPr lang="en-US" dirty="0" smtClean="0">
              <a:solidFill>
                <a:schemeClr val="tx2">
                  <a:lumMod val="50000"/>
                </a:schemeClr>
              </a:solidFill>
              <a:latin typeface="Bauhaus 93" pitchFamily="82" charset="0"/>
            </a:rPr>
            <a:t>Promotion</a:t>
          </a:r>
          <a:endParaRPr lang="en-US" dirty="0">
            <a:solidFill>
              <a:schemeClr val="tx2">
                <a:lumMod val="50000"/>
              </a:schemeClr>
            </a:solidFill>
            <a:latin typeface="Bauhaus 93" pitchFamily="82" charset="0"/>
          </a:endParaRPr>
        </a:p>
      </dgm:t>
    </dgm:pt>
    <dgm:pt modelId="{9F187BB6-8B8C-4011-A4BE-FD191A26282D}" type="parTrans" cxnId="{BFA65884-9451-4FB2-A0A2-C701408D5D94}">
      <dgm:prSet/>
      <dgm:spPr/>
      <dgm:t>
        <a:bodyPr/>
        <a:lstStyle/>
        <a:p>
          <a:endParaRPr lang="en-US"/>
        </a:p>
      </dgm:t>
    </dgm:pt>
    <dgm:pt modelId="{6A82B160-DEA1-4604-A601-6FB3488AE1B8}" type="sibTrans" cxnId="{BFA65884-9451-4FB2-A0A2-C701408D5D94}">
      <dgm:prSet/>
      <dgm:spPr/>
      <dgm:t>
        <a:bodyPr/>
        <a:lstStyle/>
        <a:p>
          <a:endParaRPr lang="en-US"/>
        </a:p>
      </dgm:t>
    </dgm:pt>
    <dgm:pt modelId="{0A77DE5D-F7D5-4684-8239-BDA985761B67}">
      <dgm:prSet phldrT="[Text]" custT="1"/>
      <dgm:spPr>
        <a:solidFill>
          <a:srgbClr val="AEC333"/>
        </a:solidFill>
      </dgm:spPr>
      <dgm:t>
        <a:bodyPr/>
        <a:lstStyle/>
        <a:p>
          <a:endParaRPr lang="en-US" sz="1300" dirty="0" smtClean="0">
            <a:solidFill>
              <a:srgbClr val="422100"/>
            </a:solidFill>
            <a:latin typeface="Arial Black" pitchFamily="34" charset="0"/>
          </a:endParaRPr>
        </a:p>
        <a:p>
          <a:r>
            <a:rPr lang="en-US" sz="3200" dirty="0" smtClean="0">
              <a:solidFill>
                <a:srgbClr val="422100"/>
              </a:solidFill>
              <a:latin typeface="Arial Black" pitchFamily="34" charset="0"/>
            </a:rPr>
            <a:t>Advertising</a:t>
          </a:r>
        </a:p>
        <a:p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Koran,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televisi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, direct mail, radio,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majalah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,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iklan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luar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ruangan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, internet,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periklanan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maya</a:t>
          </a:r>
          <a:endParaRPr lang="en-US" sz="1600" dirty="0">
            <a:solidFill>
              <a:srgbClr val="422100"/>
            </a:solidFill>
            <a:latin typeface="Arial Black" pitchFamily="34" charset="0"/>
          </a:endParaRPr>
        </a:p>
      </dgm:t>
    </dgm:pt>
    <dgm:pt modelId="{DF87870A-5EFC-47D0-8D67-FBC14FD615A8}" type="parTrans" cxnId="{E2513C27-9D7B-41F7-9510-0A530409FDF8}">
      <dgm:prSet/>
      <dgm:spPr/>
      <dgm:t>
        <a:bodyPr/>
        <a:lstStyle/>
        <a:p>
          <a:endParaRPr lang="en-US"/>
        </a:p>
      </dgm:t>
    </dgm:pt>
    <dgm:pt modelId="{D018070C-8A1B-433C-A780-246F46A9EFD9}" type="sibTrans" cxnId="{E2513C27-9D7B-41F7-9510-0A530409FDF8}">
      <dgm:prSet/>
      <dgm:spPr/>
      <dgm:t>
        <a:bodyPr/>
        <a:lstStyle/>
        <a:p>
          <a:endParaRPr lang="en-US"/>
        </a:p>
      </dgm:t>
    </dgm:pt>
    <dgm:pt modelId="{1F1BAE97-D7F3-4B5A-A453-BDF9547AC9B0}">
      <dgm:prSet phldrT="[Text]" custT="1"/>
      <dgm:spPr>
        <a:solidFill>
          <a:srgbClr val="AEC333"/>
        </a:solidFill>
      </dgm:spPr>
      <dgm:t>
        <a:bodyPr/>
        <a:lstStyle/>
        <a:p>
          <a:r>
            <a:rPr lang="en-US" sz="2800" dirty="0" smtClean="0">
              <a:solidFill>
                <a:srgbClr val="422100"/>
              </a:solidFill>
              <a:latin typeface="Arial Black" pitchFamily="34" charset="0"/>
            </a:rPr>
            <a:t>Personal Selling</a:t>
          </a:r>
        </a:p>
        <a:p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Bentuk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penjualan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yang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sangat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efektif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untuk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pemasaran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hubungan</a:t>
          </a:r>
          <a:endParaRPr lang="en-US" sz="1600" dirty="0">
            <a:solidFill>
              <a:srgbClr val="422100"/>
            </a:solidFill>
            <a:latin typeface="Arial Black" pitchFamily="34" charset="0"/>
          </a:endParaRPr>
        </a:p>
      </dgm:t>
    </dgm:pt>
    <dgm:pt modelId="{E6D32B38-FD13-4724-AE3F-38DBA4FC965D}" type="parTrans" cxnId="{CC5110F4-7D47-4FD6-8ED7-1DD336D8E12E}">
      <dgm:prSet/>
      <dgm:spPr/>
      <dgm:t>
        <a:bodyPr/>
        <a:lstStyle/>
        <a:p>
          <a:endParaRPr lang="en-US"/>
        </a:p>
      </dgm:t>
    </dgm:pt>
    <dgm:pt modelId="{066F159F-A1C5-4DE2-A55F-AE76A4200F89}" type="sibTrans" cxnId="{CC5110F4-7D47-4FD6-8ED7-1DD336D8E12E}">
      <dgm:prSet/>
      <dgm:spPr/>
      <dgm:t>
        <a:bodyPr/>
        <a:lstStyle/>
        <a:p>
          <a:endParaRPr lang="en-US"/>
        </a:p>
      </dgm:t>
    </dgm:pt>
    <dgm:pt modelId="{7709346E-5D4C-4721-8E7A-DD96C979F7A4}">
      <dgm:prSet phldrT="[Text]" custT="1"/>
      <dgm:spPr>
        <a:solidFill>
          <a:srgbClr val="AEC333"/>
        </a:solidFill>
      </dgm:spPr>
      <dgm:t>
        <a:bodyPr/>
        <a:lstStyle/>
        <a:p>
          <a:r>
            <a:rPr lang="en-US" sz="2400" dirty="0" smtClean="0">
              <a:solidFill>
                <a:srgbClr val="422100"/>
              </a:solidFill>
              <a:latin typeface="Arial Black" pitchFamily="34" charset="0"/>
            </a:rPr>
            <a:t>Sales Promotion</a:t>
          </a:r>
        </a:p>
        <a:p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Produk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get out the crowd,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Penghubung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ke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media lain,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mendorong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trial purchase,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lebih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diingat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oleh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konsumen</a:t>
          </a:r>
          <a:endParaRPr lang="en-US" sz="1600" dirty="0" smtClean="0">
            <a:solidFill>
              <a:srgbClr val="422100"/>
            </a:solidFill>
            <a:latin typeface="Arial Black" pitchFamily="34" charset="0"/>
          </a:endParaRPr>
        </a:p>
        <a:p>
          <a:endParaRPr lang="en-US" sz="1600" dirty="0">
            <a:solidFill>
              <a:srgbClr val="422100"/>
            </a:solidFill>
          </a:endParaRPr>
        </a:p>
      </dgm:t>
    </dgm:pt>
    <dgm:pt modelId="{FC290B64-6E6A-4073-BB2F-6622A750EF46}" type="parTrans" cxnId="{81386E94-4836-40A0-8BF4-AC143708751F}">
      <dgm:prSet/>
      <dgm:spPr/>
      <dgm:t>
        <a:bodyPr/>
        <a:lstStyle/>
        <a:p>
          <a:endParaRPr lang="en-US"/>
        </a:p>
      </dgm:t>
    </dgm:pt>
    <dgm:pt modelId="{DAFBD74F-9CFE-4F49-BDE5-621D297F2EF8}" type="sibTrans" cxnId="{81386E94-4836-40A0-8BF4-AC143708751F}">
      <dgm:prSet/>
      <dgm:spPr/>
      <dgm:t>
        <a:bodyPr/>
        <a:lstStyle/>
        <a:p>
          <a:endParaRPr lang="en-US"/>
        </a:p>
      </dgm:t>
    </dgm:pt>
    <dgm:pt modelId="{C5969AA2-E449-45DB-9DF2-C24DFD8D926B}">
      <dgm:prSet phldrT="[Text]" custT="1"/>
      <dgm:spPr>
        <a:solidFill>
          <a:srgbClr val="AEC333"/>
        </a:solidFill>
      </dgm:spPr>
      <dgm:t>
        <a:bodyPr/>
        <a:lstStyle/>
        <a:p>
          <a:r>
            <a:rPr lang="en-US" sz="2400" dirty="0" smtClean="0">
              <a:solidFill>
                <a:srgbClr val="422100"/>
              </a:solidFill>
              <a:latin typeface="Arial Black" pitchFamily="34" charset="0"/>
            </a:rPr>
            <a:t>Public Relation</a:t>
          </a:r>
        </a:p>
        <a:p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Publikasi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kegiatan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pelayanan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terhadap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masyarakat</a:t>
          </a:r>
          <a:r>
            <a:rPr lang="en-US" sz="1600" dirty="0" smtClean="0">
              <a:solidFill>
                <a:srgbClr val="422100"/>
              </a:solidFill>
              <a:latin typeface="Arial Black" pitchFamily="34" charset="0"/>
            </a:rPr>
            <a:t> </a:t>
          </a:r>
          <a:r>
            <a:rPr lang="en-US" sz="1600" dirty="0" err="1" smtClean="0">
              <a:solidFill>
                <a:srgbClr val="422100"/>
              </a:solidFill>
              <a:latin typeface="Arial Black" pitchFamily="34" charset="0"/>
            </a:rPr>
            <a:t>umum</a:t>
          </a:r>
          <a:endParaRPr lang="en-US" sz="1600" dirty="0">
            <a:solidFill>
              <a:srgbClr val="422100"/>
            </a:solidFill>
            <a:latin typeface="Arial Black" pitchFamily="34" charset="0"/>
          </a:endParaRPr>
        </a:p>
      </dgm:t>
    </dgm:pt>
    <dgm:pt modelId="{669C8301-CCEF-4087-827D-DD059103FC3A}" type="parTrans" cxnId="{01BDE12F-4131-4BE0-9CA3-8CC0A7222BC9}">
      <dgm:prSet/>
      <dgm:spPr/>
      <dgm:t>
        <a:bodyPr/>
        <a:lstStyle/>
        <a:p>
          <a:endParaRPr lang="en-US"/>
        </a:p>
      </dgm:t>
    </dgm:pt>
    <dgm:pt modelId="{3B6786FF-A8EC-4B28-B163-27B6A49DF9BB}" type="sibTrans" cxnId="{01BDE12F-4131-4BE0-9CA3-8CC0A7222BC9}">
      <dgm:prSet/>
      <dgm:spPr/>
      <dgm:t>
        <a:bodyPr/>
        <a:lstStyle/>
        <a:p>
          <a:endParaRPr lang="en-US"/>
        </a:p>
      </dgm:t>
    </dgm:pt>
    <dgm:pt modelId="{94D3F5E8-7142-4F7E-B01C-9E803150C31E}" type="pres">
      <dgm:prSet presAssocID="{E8E79E44-75C8-4E68-B514-E10973F7CF14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9D84649-EEE5-4215-A478-955855F6BC4C}" type="pres">
      <dgm:prSet presAssocID="{E8E79E44-75C8-4E68-B514-E10973F7CF14}" presName="matrix" presStyleCnt="0"/>
      <dgm:spPr/>
    </dgm:pt>
    <dgm:pt modelId="{3A708544-2076-4B69-8D0B-B060718100F8}" type="pres">
      <dgm:prSet presAssocID="{E8E79E44-75C8-4E68-B514-E10973F7CF14}" presName="tile1" presStyleLbl="node1" presStyleIdx="0" presStyleCnt="4"/>
      <dgm:spPr/>
      <dgm:t>
        <a:bodyPr/>
        <a:lstStyle/>
        <a:p>
          <a:endParaRPr lang="en-US"/>
        </a:p>
      </dgm:t>
    </dgm:pt>
    <dgm:pt modelId="{F5544B3A-4CFD-4D8B-A18D-608351BC105B}" type="pres">
      <dgm:prSet presAssocID="{E8E79E44-75C8-4E68-B514-E10973F7CF1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362FF1-B683-4315-9E9E-BE7FDC3A62EA}" type="pres">
      <dgm:prSet presAssocID="{E8E79E44-75C8-4E68-B514-E10973F7CF14}" presName="tile2" presStyleLbl="node1" presStyleIdx="1" presStyleCnt="4" custLinFactNeighborX="1905"/>
      <dgm:spPr/>
      <dgm:t>
        <a:bodyPr/>
        <a:lstStyle/>
        <a:p>
          <a:endParaRPr lang="en-US"/>
        </a:p>
      </dgm:t>
    </dgm:pt>
    <dgm:pt modelId="{F5F504F9-E858-44F1-AD9B-29339D216E39}" type="pres">
      <dgm:prSet presAssocID="{E8E79E44-75C8-4E68-B514-E10973F7CF1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06EFE6-106A-4A85-8F60-9F8995D8CFAC}" type="pres">
      <dgm:prSet presAssocID="{E8E79E44-75C8-4E68-B514-E10973F7CF14}" presName="tile3" presStyleLbl="node1" presStyleIdx="2" presStyleCnt="4"/>
      <dgm:spPr/>
      <dgm:t>
        <a:bodyPr/>
        <a:lstStyle/>
        <a:p>
          <a:endParaRPr lang="en-US"/>
        </a:p>
      </dgm:t>
    </dgm:pt>
    <dgm:pt modelId="{0FFC106A-5D42-4B35-B031-312235C391A4}" type="pres">
      <dgm:prSet presAssocID="{E8E79E44-75C8-4E68-B514-E10973F7CF1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57D9FC-A7B3-4697-AE29-92890A2F0C62}" type="pres">
      <dgm:prSet presAssocID="{E8E79E44-75C8-4E68-B514-E10973F7CF14}" presName="tile4" presStyleLbl="node1" presStyleIdx="3" presStyleCnt="4"/>
      <dgm:spPr/>
      <dgm:t>
        <a:bodyPr/>
        <a:lstStyle/>
        <a:p>
          <a:endParaRPr lang="en-US"/>
        </a:p>
      </dgm:t>
    </dgm:pt>
    <dgm:pt modelId="{BF20613A-770A-4AF2-82EF-BFC716A0FFEF}" type="pres">
      <dgm:prSet presAssocID="{E8E79E44-75C8-4E68-B514-E10973F7CF1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F0BCB43-A16A-4F60-A067-27B1BE837D14}" type="pres">
      <dgm:prSet presAssocID="{E8E79E44-75C8-4E68-B514-E10973F7CF14}" presName="centerTile" presStyleLbl="fgShp" presStyleIdx="0" presStyleCnt="1" custLinFactNeighborX="3968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</dgm:ptLst>
  <dgm:cxnLst>
    <dgm:cxn modelId="{D3845AA1-8F92-4665-A9AA-8722831C98E0}" type="presOf" srcId="{1F1BAE97-D7F3-4B5A-A453-BDF9547AC9B0}" destId="{F5F504F9-E858-44F1-AD9B-29339D216E39}" srcOrd="1" destOrd="0" presId="urn:microsoft.com/office/officeart/2005/8/layout/matrix1"/>
    <dgm:cxn modelId="{9D2AFE34-0A63-4B9D-8201-62DD770B7C2C}" type="presOf" srcId="{0A77DE5D-F7D5-4684-8239-BDA985761B67}" destId="{3A708544-2076-4B69-8D0B-B060718100F8}" srcOrd="0" destOrd="0" presId="urn:microsoft.com/office/officeart/2005/8/layout/matrix1"/>
    <dgm:cxn modelId="{DF97122C-FA1E-4F0E-8529-A4E156208586}" type="presOf" srcId="{E8E79E44-75C8-4E68-B514-E10973F7CF14}" destId="{94D3F5E8-7142-4F7E-B01C-9E803150C31E}" srcOrd="0" destOrd="0" presId="urn:microsoft.com/office/officeart/2005/8/layout/matrix1"/>
    <dgm:cxn modelId="{81386E94-4836-40A0-8BF4-AC143708751F}" srcId="{0CEC92C3-30B7-4431-9713-1E1ACD5EDE23}" destId="{7709346E-5D4C-4721-8E7A-DD96C979F7A4}" srcOrd="2" destOrd="0" parTransId="{FC290B64-6E6A-4073-BB2F-6622A750EF46}" sibTransId="{DAFBD74F-9CFE-4F49-BDE5-621D297F2EF8}"/>
    <dgm:cxn modelId="{6BBC383F-4111-4E7F-95E2-0A05E977EF56}" type="presOf" srcId="{1F1BAE97-D7F3-4B5A-A453-BDF9547AC9B0}" destId="{28362FF1-B683-4315-9E9E-BE7FDC3A62EA}" srcOrd="0" destOrd="0" presId="urn:microsoft.com/office/officeart/2005/8/layout/matrix1"/>
    <dgm:cxn modelId="{8BA29774-4109-4113-B4CD-BDD4D9291CF1}" type="presOf" srcId="{7709346E-5D4C-4721-8E7A-DD96C979F7A4}" destId="{0FFC106A-5D42-4B35-B031-312235C391A4}" srcOrd="1" destOrd="0" presId="urn:microsoft.com/office/officeart/2005/8/layout/matrix1"/>
    <dgm:cxn modelId="{90176D02-844F-46C2-ABA7-4D19CBD4588A}" type="presOf" srcId="{7709346E-5D4C-4721-8E7A-DD96C979F7A4}" destId="{5206EFE6-106A-4A85-8F60-9F8995D8CFAC}" srcOrd="0" destOrd="0" presId="urn:microsoft.com/office/officeart/2005/8/layout/matrix1"/>
    <dgm:cxn modelId="{BFA65884-9451-4FB2-A0A2-C701408D5D94}" srcId="{E8E79E44-75C8-4E68-B514-E10973F7CF14}" destId="{0CEC92C3-30B7-4431-9713-1E1ACD5EDE23}" srcOrd="0" destOrd="0" parTransId="{9F187BB6-8B8C-4011-A4BE-FD191A26282D}" sibTransId="{6A82B160-DEA1-4604-A601-6FB3488AE1B8}"/>
    <dgm:cxn modelId="{E2513C27-9D7B-41F7-9510-0A530409FDF8}" srcId="{0CEC92C3-30B7-4431-9713-1E1ACD5EDE23}" destId="{0A77DE5D-F7D5-4684-8239-BDA985761B67}" srcOrd="0" destOrd="0" parTransId="{DF87870A-5EFC-47D0-8D67-FBC14FD615A8}" sibTransId="{D018070C-8A1B-433C-A780-246F46A9EFD9}"/>
    <dgm:cxn modelId="{01BDE12F-4131-4BE0-9CA3-8CC0A7222BC9}" srcId="{0CEC92C3-30B7-4431-9713-1E1ACD5EDE23}" destId="{C5969AA2-E449-45DB-9DF2-C24DFD8D926B}" srcOrd="3" destOrd="0" parTransId="{669C8301-CCEF-4087-827D-DD059103FC3A}" sibTransId="{3B6786FF-A8EC-4B28-B163-27B6A49DF9BB}"/>
    <dgm:cxn modelId="{1AD0387C-AD45-4126-8836-0B976291AF85}" type="presOf" srcId="{C5969AA2-E449-45DB-9DF2-C24DFD8D926B}" destId="{1F57D9FC-A7B3-4697-AE29-92890A2F0C62}" srcOrd="0" destOrd="0" presId="urn:microsoft.com/office/officeart/2005/8/layout/matrix1"/>
    <dgm:cxn modelId="{75EA4837-D192-4CA0-BC4F-22A52AB1ACAC}" type="presOf" srcId="{0A77DE5D-F7D5-4684-8239-BDA985761B67}" destId="{F5544B3A-4CFD-4D8B-A18D-608351BC105B}" srcOrd="1" destOrd="0" presId="urn:microsoft.com/office/officeart/2005/8/layout/matrix1"/>
    <dgm:cxn modelId="{682925CB-8602-4A52-9A21-09821756E7ED}" type="presOf" srcId="{C5969AA2-E449-45DB-9DF2-C24DFD8D926B}" destId="{BF20613A-770A-4AF2-82EF-BFC716A0FFEF}" srcOrd="1" destOrd="0" presId="urn:microsoft.com/office/officeart/2005/8/layout/matrix1"/>
    <dgm:cxn modelId="{CC5110F4-7D47-4FD6-8ED7-1DD336D8E12E}" srcId="{0CEC92C3-30B7-4431-9713-1E1ACD5EDE23}" destId="{1F1BAE97-D7F3-4B5A-A453-BDF9547AC9B0}" srcOrd="1" destOrd="0" parTransId="{E6D32B38-FD13-4724-AE3F-38DBA4FC965D}" sibTransId="{066F159F-A1C5-4DE2-A55F-AE76A4200F89}"/>
    <dgm:cxn modelId="{E1494A24-E849-4471-8AEC-8AFFE0676109}" type="presOf" srcId="{0CEC92C3-30B7-4431-9713-1E1ACD5EDE23}" destId="{8F0BCB43-A16A-4F60-A067-27B1BE837D14}" srcOrd="0" destOrd="0" presId="urn:microsoft.com/office/officeart/2005/8/layout/matrix1"/>
    <dgm:cxn modelId="{A5EAB370-02D1-4458-A15F-8775B97FB886}" type="presParOf" srcId="{94D3F5E8-7142-4F7E-B01C-9E803150C31E}" destId="{F9D84649-EEE5-4215-A478-955855F6BC4C}" srcOrd="0" destOrd="0" presId="urn:microsoft.com/office/officeart/2005/8/layout/matrix1"/>
    <dgm:cxn modelId="{9505DAE7-4BB4-487C-A2CB-780AB20FB8F3}" type="presParOf" srcId="{F9D84649-EEE5-4215-A478-955855F6BC4C}" destId="{3A708544-2076-4B69-8D0B-B060718100F8}" srcOrd="0" destOrd="0" presId="urn:microsoft.com/office/officeart/2005/8/layout/matrix1"/>
    <dgm:cxn modelId="{DC901EEB-1004-4864-B499-EDAEB8AE8B77}" type="presParOf" srcId="{F9D84649-EEE5-4215-A478-955855F6BC4C}" destId="{F5544B3A-4CFD-4D8B-A18D-608351BC105B}" srcOrd="1" destOrd="0" presId="urn:microsoft.com/office/officeart/2005/8/layout/matrix1"/>
    <dgm:cxn modelId="{2C7A872D-F7BB-489B-9537-8100F16D485A}" type="presParOf" srcId="{F9D84649-EEE5-4215-A478-955855F6BC4C}" destId="{28362FF1-B683-4315-9E9E-BE7FDC3A62EA}" srcOrd="2" destOrd="0" presId="urn:microsoft.com/office/officeart/2005/8/layout/matrix1"/>
    <dgm:cxn modelId="{BC30FE83-5B06-40AE-B97D-5D063690A9AC}" type="presParOf" srcId="{F9D84649-EEE5-4215-A478-955855F6BC4C}" destId="{F5F504F9-E858-44F1-AD9B-29339D216E39}" srcOrd="3" destOrd="0" presId="urn:microsoft.com/office/officeart/2005/8/layout/matrix1"/>
    <dgm:cxn modelId="{8AF27724-E19F-4035-A691-F0BC47002802}" type="presParOf" srcId="{F9D84649-EEE5-4215-A478-955855F6BC4C}" destId="{5206EFE6-106A-4A85-8F60-9F8995D8CFAC}" srcOrd="4" destOrd="0" presId="urn:microsoft.com/office/officeart/2005/8/layout/matrix1"/>
    <dgm:cxn modelId="{CA43A88D-26C7-4D30-BD2B-2B64566593BC}" type="presParOf" srcId="{F9D84649-EEE5-4215-A478-955855F6BC4C}" destId="{0FFC106A-5D42-4B35-B031-312235C391A4}" srcOrd="5" destOrd="0" presId="urn:microsoft.com/office/officeart/2005/8/layout/matrix1"/>
    <dgm:cxn modelId="{9F819AF8-4919-4973-817A-39522EE48359}" type="presParOf" srcId="{F9D84649-EEE5-4215-A478-955855F6BC4C}" destId="{1F57D9FC-A7B3-4697-AE29-92890A2F0C62}" srcOrd="6" destOrd="0" presId="urn:microsoft.com/office/officeart/2005/8/layout/matrix1"/>
    <dgm:cxn modelId="{42D0F5EF-5817-4E2D-ADB5-D0FF1C5B373B}" type="presParOf" srcId="{F9D84649-EEE5-4215-A478-955855F6BC4C}" destId="{BF20613A-770A-4AF2-82EF-BFC716A0FFEF}" srcOrd="7" destOrd="0" presId="urn:microsoft.com/office/officeart/2005/8/layout/matrix1"/>
    <dgm:cxn modelId="{7F0B1663-89F9-4ED0-BF8F-6309267AA8D8}" type="presParOf" srcId="{94D3F5E8-7142-4F7E-B01C-9E803150C31E}" destId="{8F0BCB43-A16A-4F60-A067-27B1BE837D14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188CF4D-6809-4E31-B74A-DC868AC6755B}">
      <dsp:nvSpPr>
        <dsp:cNvPr id="0" name=""/>
        <dsp:cNvSpPr/>
      </dsp:nvSpPr>
      <dsp:spPr>
        <a:xfrm rot="16200000">
          <a:off x="-676622" y="677664"/>
          <a:ext cx="4064000" cy="2708671"/>
        </a:xfrm>
        <a:prstGeom prst="flowChartManualOperation">
          <a:avLst/>
        </a:prstGeom>
        <a:solidFill>
          <a:srgbClr val="F5DC4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 smtClean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Diferensiasi</a:t>
          </a:r>
          <a:endParaRPr lang="en-US" sz="2800" kern="1200" dirty="0" smtClean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 - Product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 - service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- People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- image</a:t>
          </a:r>
          <a:endParaRPr lang="en-US" sz="1800" kern="12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sp:txBody>
      <dsp:txXfrm rot="16200000">
        <a:off x="-676622" y="677664"/>
        <a:ext cx="4064000" cy="2708671"/>
      </dsp:txXfrm>
    </dsp:sp>
    <dsp:sp modelId="{DA0C907D-A97C-4FE6-8B45-C51EA2BA1A34}">
      <dsp:nvSpPr>
        <dsp:cNvPr id="0" name=""/>
        <dsp:cNvSpPr/>
      </dsp:nvSpPr>
      <dsp:spPr>
        <a:xfrm rot="16200000">
          <a:off x="2235200" y="677664"/>
          <a:ext cx="4064000" cy="2708671"/>
        </a:xfrm>
        <a:prstGeom prst="flowChartManualOperation">
          <a:avLst/>
        </a:prstGeom>
        <a:solidFill>
          <a:srgbClr val="8F7DF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0" rIns="17780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Bauran</a:t>
          </a:r>
          <a:r>
            <a:rPr lang="en-US" sz="2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</a:t>
          </a:r>
          <a:r>
            <a:rPr lang="en-US" sz="28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Pemasaran</a:t>
          </a:r>
          <a:endParaRPr lang="en-US" sz="2800" kern="12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Product</a:t>
          </a:r>
          <a:endParaRPr lang="en-US" sz="1800" kern="12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Price</a:t>
          </a:r>
          <a:endParaRPr lang="en-US" sz="1800" kern="12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Place</a:t>
          </a:r>
          <a:endParaRPr lang="en-US" sz="1800" kern="12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Promotion</a:t>
          </a:r>
          <a:endParaRPr lang="en-US" sz="1800" kern="12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sp:txBody>
      <dsp:txXfrm rot="16200000">
        <a:off x="2235200" y="677664"/>
        <a:ext cx="4064000" cy="2708671"/>
      </dsp:txXfrm>
    </dsp:sp>
    <dsp:sp modelId="{805561C4-B265-480C-84F5-BB5A1B235789}">
      <dsp:nvSpPr>
        <dsp:cNvPr id="0" name=""/>
        <dsp:cNvSpPr/>
      </dsp:nvSpPr>
      <dsp:spPr>
        <a:xfrm rot="16200000">
          <a:off x="5147022" y="677664"/>
          <a:ext cx="4064000" cy="2708671"/>
        </a:xfrm>
        <a:prstGeom prst="flowChartManualOperation">
          <a:avLst/>
        </a:prstGeom>
        <a:solidFill>
          <a:srgbClr val="7DFB8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0" rIns="170904" bIns="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Penjualan</a:t>
          </a:r>
          <a:endParaRPr lang="en-US" sz="2700" kern="12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err="1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Fitur</a:t>
          </a:r>
          <a:r>
            <a:rPr lang="en-US" sz="21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 selling</a:t>
          </a:r>
          <a:endParaRPr lang="en-US" sz="2100" kern="12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Benefit selling</a:t>
          </a:r>
          <a:endParaRPr lang="en-US" sz="2100" kern="12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itchFamily="34" charset="0"/>
            </a:rPr>
            <a:t>Solution selling</a:t>
          </a:r>
          <a:endParaRPr lang="en-US" sz="2100" kern="1200" dirty="0">
            <a:solidFill>
              <a:schemeClr val="tx1">
                <a:lumMod val="95000"/>
                <a:lumOff val="5000"/>
              </a:schemeClr>
            </a:solidFill>
            <a:latin typeface="Arial Black" pitchFamily="34" charset="0"/>
          </a:endParaRPr>
        </a:p>
      </dsp:txBody>
      <dsp:txXfrm rot="16200000">
        <a:off x="5147022" y="677664"/>
        <a:ext cx="4064000" cy="270867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STRATEGI PEMASARAN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Picture\logo ibi smal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0"/>
            <a:ext cx="1979712" cy="1979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PENGERTIAN PEMASARAN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en-US" dirty="0" err="1" smtClean="0"/>
              <a:t>Kotler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Lane: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dalamnya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yang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butuhkan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inginkan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, </a:t>
            </a:r>
            <a:r>
              <a:rPr lang="en-US" dirty="0" err="1" smtClean="0"/>
              <a:t>menawarkan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 </a:t>
            </a:r>
            <a:r>
              <a:rPr lang="en-US" dirty="0" err="1" smtClean="0"/>
              <a:t>mempertukarkan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bernilai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lain.</a:t>
            </a:r>
          </a:p>
          <a:p>
            <a:pPr>
              <a:lnSpc>
                <a:spcPct val="90000"/>
              </a:lnSpc>
              <a:defRPr/>
            </a:pP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Ducker :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sekedar</a:t>
            </a:r>
            <a:r>
              <a:rPr lang="en-US" dirty="0" smtClean="0"/>
              <a:t> </a:t>
            </a:r>
            <a:r>
              <a:rPr lang="en-US" dirty="0" err="1" smtClean="0"/>
              <a:t>perluasan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,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, </a:t>
            </a:r>
            <a:r>
              <a:rPr lang="en-US" dirty="0" err="1" smtClean="0"/>
              <a:t>tetapi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keseluruhan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yang </a:t>
            </a:r>
            <a:r>
              <a:rPr lang="en-US" dirty="0" err="1" smtClean="0"/>
              <a:t>dilihat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yang </a:t>
            </a:r>
            <a:r>
              <a:rPr lang="en-US" dirty="0" err="1" smtClean="0"/>
              <a:t>dicapai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.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r>
              <a:rPr lang="en-US" dirty="0" smtClean="0"/>
              <a:t> yang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yang lain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Pemasaran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D8EEFB2-3584-4828-92C3-8E0A96E041C7}" type="datetime1">
              <a:rPr lang="en-US" smtClean="0"/>
              <a:pPr>
                <a:defRPr/>
              </a:pPr>
              <a:t>6/22/2020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2B601D-308D-47B4-A315-CD4250EA7B5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6" name="Trapezoid 5"/>
          <p:cNvSpPr/>
          <p:nvPr/>
        </p:nvSpPr>
        <p:spPr>
          <a:xfrm>
            <a:off x="2057400" y="1752600"/>
            <a:ext cx="4953000" cy="91440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Strategi</a:t>
            </a:r>
            <a:r>
              <a:rPr lang="en-US" sz="2000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sz="2000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penetrasi</a:t>
            </a:r>
            <a:r>
              <a:rPr lang="en-US" sz="2000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sz="2000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pasar</a:t>
            </a:r>
            <a:endParaRPr lang="en-US" sz="2000" dirty="0">
              <a:solidFill>
                <a:srgbClr val="3333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7" name="Trapezoid 6"/>
          <p:cNvSpPr/>
          <p:nvPr/>
        </p:nvSpPr>
        <p:spPr>
          <a:xfrm>
            <a:off x="1752600" y="2971800"/>
            <a:ext cx="5562600" cy="91440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Strategi</a:t>
            </a:r>
            <a:r>
              <a:rPr lang="en-US" sz="2000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sz="2000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pengembangan</a:t>
            </a:r>
            <a:r>
              <a:rPr lang="en-US" sz="2000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sz="2000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pasar</a:t>
            </a:r>
            <a:r>
              <a:rPr lang="en-US" sz="2000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	</a:t>
            </a:r>
          </a:p>
        </p:txBody>
      </p:sp>
      <p:sp>
        <p:nvSpPr>
          <p:cNvPr id="8" name="Trapezoid 7"/>
          <p:cNvSpPr/>
          <p:nvPr/>
        </p:nvSpPr>
        <p:spPr>
          <a:xfrm>
            <a:off x="1447800" y="4191000"/>
            <a:ext cx="6165850" cy="91440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Strategi pengembangan produk</a:t>
            </a:r>
          </a:p>
        </p:txBody>
      </p:sp>
      <p:sp>
        <p:nvSpPr>
          <p:cNvPr id="9" name="Trapezoid 8"/>
          <p:cNvSpPr/>
          <p:nvPr/>
        </p:nvSpPr>
        <p:spPr>
          <a:xfrm>
            <a:off x="1143000" y="5334000"/>
            <a:ext cx="6781800" cy="914400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Segmentasi pasar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Segmentation-Targeting-Positioning (STP) 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D8EEFB2-3584-4828-92C3-8E0A96E041C7}" type="datetime1">
              <a:rPr lang="en-US" smtClean="0"/>
              <a:pPr>
                <a:defRPr/>
              </a:pPr>
              <a:t>6/22/2020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2E2661-4DD4-4AD0-A187-F43D2E7A1D0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609600" y="1454634"/>
            <a:ext cx="1222036" cy="1745766"/>
            <a:chOff x="1" y="-225847"/>
            <a:chExt cx="1222036" cy="1745766"/>
          </a:xfrm>
          <a:scene3d>
            <a:camera prst="orthographicFront"/>
            <a:lightRig rig="flat" dir="t"/>
          </a:scene3d>
        </p:grpSpPr>
        <p:sp>
          <p:nvSpPr>
            <p:cNvPr id="7" name="Chevron 6"/>
            <p:cNvSpPr/>
            <p:nvPr/>
          </p:nvSpPr>
          <p:spPr>
            <a:xfrm rot="5400000">
              <a:off x="-261864" y="36018"/>
              <a:ext cx="1745766" cy="1222036"/>
            </a:xfrm>
            <a:prstGeom prst="chevron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1">
              <a:schemeClr val="accen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Chevron 4"/>
            <p:cNvSpPr/>
            <p:nvPr/>
          </p:nvSpPr>
          <p:spPr>
            <a:xfrm>
              <a:off x="1" y="613770"/>
              <a:ext cx="1222036" cy="52373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7145" tIns="17145" rIns="17145" bIns="17145" spcCol="1270" anchor="ctr"/>
            <a:lstStyle/>
            <a:p>
              <a:pPr algn="ctr" defTabSz="12001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2700" dirty="0">
                <a:latin typeface="Berlin Sans FB" pitchFamily="34" charset="0"/>
              </a:endParaRPr>
            </a:p>
          </p:txBody>
        </p:sp>
      </p:grpSp>
      <p:sp>
        <p:nvSpPr>
          <p:cNvPr id="9" name="Chevron 8"/>
          <p:cNvSpPr/>
          <p:nvPr/>
        </p:nvSpPr>
        <p:spPr>
          <a:xfrm rot="5400000">
            <a:off x="347735" y="3392899"/>
            <a:ext cx="1745766" cy="1222036"/>
          </a:xfrm>
          <a:prstGeom prst="chevron">
            <a:avLst/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Chevron 9"/>
          <p:cNvSpPr/>
          <p:nvPr/>
        </p:nvSpPr>
        <p:spPr>
          <a:xfrm rot="5400000">
            <a:off x="344898" y="5069299"/>
            <a:ext cx="1745766" cy="1222036"/>
          </a:xfrm>
          <a:prstGeom prst="chevron">
            <a:avLst/>
          </a:pr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2057400" y="1447800"/>
            <a:ext cx="67818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Segmentasi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.</a:t>
            </a:r>
          </a:p>
          <a:p>
            <a:pPr algn="ctr">
              <a:defRPr/>
            </a:pP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Membagi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atau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mengelompokkan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pasar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ke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dalam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beberapa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segmen</a:t>
            </a:r>
            <a:endParaRPr lang="en-US" dirty="0">
              <a:solidFill>
                <a:srgbClr val="3333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133600" y="3124200"/>
            <a:ext cx="66294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Targeting</a:t>
            </a:r>
          </a:p>
          <a:p>
            <a:pPr algn="ctr">
              <a:defRPr/>
            </a:pPr>
            <a:endParaRPr lang="en-US" dirty="0">
              <a:solidFill>
                <a:srgbClr val="333300"/>
              </a:solidFill>
              <a:latin typeface="Arial Black" pitchFamily="34" charset="0"/>
              <a:cs typeface="Arial" charset="0"/>
            </a:endParaRPr>
          </a:p>
          <a:p>
            <a:pPr algn="ctr">
              <a:defRPr/>
            </a:pP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Memilih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satu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atau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lebih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segmen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pasar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yang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dijadikan</a:t>
            </a:r>
            <a:r>
              <a:rPr lang="en-US" dirty="0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 target </a:t>
            </a:r>
            <a:r>
              <a:rPr lang="en-US" dirty="0" err="1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pasar</a:t>
            </a:r>
            <a:endParaRPr lang="en-US" dirty="0">
              <a:solidFill>
                <a:srgbClr val="3333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33600" y="4800600"/>
            <a:ext cx="65532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Positioning</a:t>
            </a:r>
          </a:p>
          <a:p>
            <a:pPr algn="ctr">
              <a:defRPr/>
            </a:pPr>
            <a:r>
              <a:rPr lang="en-US">
                <a:solidFill>
                  <a:srgbClr val="333300"/>
                </a:solidFill>
                <a:latin typeface="Arial Black" pitchFamily="34" charset="0"/>
                <a:cs typeface="Arial" charset="0"/>
              </a:rPr>
              <a:t>Upaya mengkomunikasikan konsep produk  agar masuk ke dalam benak konsumen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Taktik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Pemasaran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D8EEFB2-3584-4828-92C3-8E0A96E041C7}" type="datetime1">
              <a:rPr lang="en-US" smtClean="0"/>
              <a:pPr>
                <a:defRPr/>
              </a:pPr>
              <a:t>6/22/2020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2A58DC-212A-46BD-8FD8-CBB9FCC9E1D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graphicFrame>
        <p:nvGraphicFramePr>
          <p:cNvPr id="6" name="Diagram 5"/>
          <p:cNvGraphicFramePr/>
          <p:nvPr/>
        </p:nvGraphicFramePr>
        <p:xfrm>
          <a:off x="285720" y="1727200"/>
          <a:ext cx="8534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Produk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D8EEFB2-3584-4828-92C3-8E0A96E041C7}" type="datetime1">
              <a:rPr lang="en-US" smtClean="0"/>
              <a:pPr>
                <a:defRPr/>
              </a:pPr>
              <a:t>6/22/2020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1000B-480F-4EBC-A770-6791939D5F1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9222" name="Rectangle 4"/>
          <p:cNvSpPr>
            <a:spLocks noChangeArrowheads="1"/>
          </p:cNvSpPr>
          <p:nvPr/>
        </p:nvSpPr>
        <p:spPr bwMode="auto">
          <a:xfrm>
            <a:off x="1066800" y="3962400"/>
            <a:ext cx="7696200" cy="2362200"/>
          </a:xfrm>
          <a:prstGeom prst="rect">
            <a:avLst/>
          </a:prstGeom>
          <a:solidFill>
            <a:srgbClr val="F0F8F9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>
                <a:solidFill>
                  <a:srgbClr val="002060"/>
                </a:solidFill>
                <a:latin typeface="Arial Black" pitchFamily="34" charset="0"/>
              </a:rPr>
              <a:t>Produk berjalan melalui berbagai tingkatan.</a:t>
            </a:r>
          </a:p>
          <a:p>
            <a:pPr algn="ctr"/>
            <a:r>
              <a:rPr lang="en-US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i="1">
                <a:solidFill>
                  <a:srgbClr val="002060"/>
                </a:solidFill>
                <a:latin typeface="Arial Black" pitchFamily="34" charset="0"/>
              </a:rPr>
              <a:t>Product Life Cycle</a:t>
            </a:r>
            <a:r>
              <a:rPr lang="en-US">
                <a:solidFill>
                  <a:srgbClr val="002060"/>
                </a:solidFill>
                <a:latin typeface="Arial Black" pitchFamily="34" charset="0"/>
              </a:rPr>
              <a:t> (daur hidup produk)  menunjukkan tahapan dari pertumbuhan yang dapat memberi gambaran manajemen perusahaan untuk mengambil keputusan apakah produk tersebut akan dilanjutkan atau tidak dan kapan produk baru harus diperkenalkan. </a:t>
            </a:r>
          </a:p>
        </p:txBody>
      </p:sp>
      <p:pic>
        <p:nvPicPr>
          <p:cNvPr id="9223" name="Picture 1" descr="Product life cyc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600200"/>
            <a:ext cx="5257800" cy="2362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Price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D8EEFB2-3584-4828-92C3-8E0A96E041C7}" type="datetime1">
              <a:rPr lang="en-US" smtClean="0"/>
              <a:pPr>
                <a:defRPr/>
              </a:pPr>
              <a:t>6/22/2020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493FCA-1D0C-4A4B-BEF9-9526EE142FC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graphicFrame>
        <p:nvGraphicFramePr>
          <p:cNvPr id="6" name="Diagram 5"/>
          <p:cNvGraphicFramePr/>
          <p:nvPr/>
        </p:nvGraphicFramePr>
        <p:xfrm>
          <a:off x="2438400" y="17272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533400" y="2590800"/>
            <a:ext cx="3886200" cy="2438400"/>
          </a:xfrm>
          <a:prstGeom prst="roundRect">
            <a:avLst/>
          </a:prstGeom>
          <a:solidFill>
            <a:schemeClr val="bg1">
              <a:alpha val="8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>
                <a:solidFill>
                  <a:srgbClr val="002060"/>
                </a:solidFill>
                <a:latin typeface="Arial Black" pitchFamily="34" charset="0"/>
              </a:rPr>
              <a:t>Pendekatan</a:t>
            </a:r>
            <a:r>
              <a:rPr lang="en-US" sz="20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Black" pitchFamily="34" charset="0"/>
              </a:rPr>
              <a:t>penetapan</a:t>
            </a:r>
            <a:r>
              <a:rPr lang="en-US" sz="20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Black" pitchFamily="34" charset="0"/>
              </a:rPr>
              <a:t>harga</a:t>
            </a:r>
            <a:r>
              <a:rPr lang="en-US" sz="20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Black" pitchFamily="34" charset="0"/>
              </a:rPr>
              <a:t>secara</a:t>
            </a:r>
            <a:r>
              <a:rPr lang="en-US" sz="20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Black" pitchFamily="34" charset="0"/>
              </a:rPr>
              <a:t>umum</a:t>
            </a:r>
            <a:r>
              <a:rPr lang="en-US" sz="20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Black" pitchFamily="34" charset="0"/>
              </a:rPr>
              <a:t>meliputi</a:t>
            </a:r>
            <a:r>
              <a:rPr lang="en-US" sz="20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Black" pitchFamily="34" charset="0"/>
              </a:rPr>
              <a:t>satu</a:t>
            </a:r>
            <a:r>
              <a:rPr lang="en-US" sz="20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Black" pitchFamily="34" charset="0"/>
              </a:rPr>
              <a:t>atau</a:t>
            </a:r>
            <a:r>
              <a:rPr lang="en-US" sz="20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Black" pitchFamily="34" charset="0"/>
              </a:rPr>
              <a:t>lebih</a:t>
            </a:r>
            <a:r>
              <a:rPr lang="en-US" sz="20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Black" pitchFamily="34" charset="0"/>
              </a:rPr>
              <a:t>tiga</a:t>
            </a:r>
            <a:r>
              <a:rPr lang="en-US" sz="20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Black" pitchFamily="34" charset="0"/>
              </a:rPr>
              <a:t>perangkat</a:t>
            </a:r>
            <a:r>
              <a:rPr lang="en-US" sz="2000" dirty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 Black" pitchFamily="34" charset="0"/>
              </a:rPr>
              <a:t>perimbangan</a:t>
            </a:r>
            <a:r>
              <a:rPr lang="en-US" sz="2000" dirty="0">
                <a:solidFill>
                  <a:srgbClr val="002060"/>
                </a:solidFill>
                <a:latin typeface="Arial Black" pitchFamily="34" charset="0"/>
              </a:rPr>
              <a:t>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D8EEFB2-3584-4828-92C3-8E0A96E041C7}" type="datetime1">
              <a:rPr lang="en-US" smtClean="0"/>
              <a:pPr>
                <a:defRPr/>
              </a:pPr>
              <a:t>6/22/2020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A38573-3FCD-4729-AD43-5D2913FA276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graphicFrame>
        <p:nvGraphicFramePr>
          <p:cNvPr id="6" name="Diagram 5"/>
          <p:cNvGraphicFramePr/>
          <p:nvPr/>
        </p:nvGraphicFramePr>
        <p:xfrm>
          <a:off x="685800" y="1643050"/>
          <a:ext cx="7772400" cy="459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Promotion</a:t>
            </a:r>
            <a:endParaRPr lang="en-MY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D8EEFB2-3584-4828-92C3-8E0A96E041C7}" type="datetime1">
              <a:rPr lang="en-US" smtClean="0"/>
              <a:pPr>
                <a:defRPr/>
              </a:pPr>
              <a:t>6/22/2020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2A0FB2-762E-4DCC-9AFC-5C3DA5D250C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7" name="Diagram 6"/>
          <p:cNvGraphicFramePr/>
          <p:nvPr/>
        </p:nvGraphicFramePr>
        <p:xfrm>
          <a:off x="571472" y="1676400"/>
          <a:ext cx="80010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365</Words>
  <Application>Microsoft Office PowerPoint</Application>
  <PresentationFormat>On-screen Show (4:3)</PresentationFormat>
  <Paragraphs>84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STRATEGI PEMASARAN</vt:lpstr>
      <vt:lpstr>PENGERTIAN PEMASARAN</vt:lpstr>
      <vt:lpstr>Strategi Pemasaran</vt:lpstr>
      <vt:lpstr>Segmentation-Targeting-Positioning (STP) </vt:lpstr>
      <vt:lpstr>Taktik Pemasaran</vt:lpstr>
      <vt:lpstr>Produk</vt:lpstr>
      <vt:lpstr>Price</vt:lpstr>
      <vt:lpstr>Place</vt:lpstr>
      <vt:lpstr>Promotion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PERAN PEMASARAN</dc:title>
  <dc:creator>User</dc:creator>
  <cp:lastModifiedBy>User</cp:lastModifiedBy>
  <cp:revision>3</cp:revision>
  <dcterms:created xsi:type="dcterms:W3CDTF">2006-08-16T00:00:00Z</dcterms:created>
  <dcterms:modified xsi:type="dcterms:W3CDTF">2020-06-22T09:12:20Z</dcterms:modified>
</cp:coreProperties>
</file>