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notesSlides/notesSlide1.xml" ContentType="application/vnd.openxmlformats-officedocument.presentationml.notesSlide+xml"/>
  <Override PartName="/ppt/comments/comment1.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handoutMasterIdLst>
    <p:handoutMasterId r:id="rId15"/>
  </p:handoutMasterIdLst>
  <p:sldIdLst>
    <p:sldId id="256" r:id="rId2"/>
    <p:sldId id="299" r:id="rId3"/>
    <p:sldId id="306" r:id="rId4"/>
    <p:sldId id="301" r:id="rId5"/>
    <p:sldId id="302" r:id="rId6"/>
    <p:sldId id="304" r:id="rId7"/>
    <p:sldId id="303" r:id="rId8"/>
    <p:sldId id="305" r:id="rId9"/>
    <p:sldId id="307" r:id="rId10"/>
    <p:sldId id="308" r:id="rId11"/>
    <p:sldId id="309" r:id="rId12"/>
    <p:sldId id="300" r:id="rId13"/>
  </p:sldIdLst>
  <p:sldSz cx="9144000" cy="6858000" type="screen4x3"/>
  <p:notesSz cx="7045325" cy="9345613"/>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43" userDrawn="1">
          <p15:clr>
            <a:srgbClr val="A4A3A4"/>
          </p15:clr>
        </p15:guide>
        <p15:guide id="2" pos="221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 id="2" name="user" initials="u" lastIdx="1" clrIdx="1">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72" autoAdjust="0"/>
    <p:restoredTop sz="94580" autoAdjust="0"/>
  </p:normalViewPr>
  <p:slideViewPr>
    <p:cSldViewPr>
      <p:cViewPr varScale="1">
        <p:scale>
          <a:sx n="100" d="100"/>
          <a:sy n="100" d="100"/>
        </p:scale>
        <p:origin x="180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43"/>
        <p:guide pos="221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extLst>
      <p:ext uri="{C676402C-5697-4E1C-873F-D02D1690AC5C}">
        <p15:threadingInfo xmlns:p15="http://schemas.microsoft.com/office/powerpoint/2012/main" timeZoneBias="-420"/>
      </p:ext>
    </p:extLst>
  </p:cm>
</p:cmLst>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FE49E8D-4F89-46B0-9D91-1F3CD8F00280}" type="doc">
      <dgm:prSet loTypeId="urn:microsoft.com/office/officeart/2005/8/layout/radial6" loCatId="cycle" qsTypeId="urn:microsoft.com/office/officeart/2005/8/quickstyle/simple4" qsCatId="simple" csTypeId="urn:microsoft.com/office/officeart/2005/8/colors/colorful3" csCatId="colorful" phldr="1"/>
      <dgm:spPr/>
      <dgm:t>
        <a:bodyPr/>
        <a:lstStyle/>
        <a:p>
          <a:endParaRPr lang="en-ID"/>
        </a:p>
      </dgm:t>
    </dgm:pt>
    <dgm:pt modelId="{0A717DF4-CC12-47B9-B75A-D2340D5F4542}">
      <dgm:prSet phldrT="[Text]"/>
      <dgm:spPr/>
      <dgm:t>
        <a:bodyPr/>
        <a:lstStyle/>
        <a:p>
          <a:r>
            <a:rPr lang="en-US" dirty="0"/>
            <a:t>Data </a:t>
          </a:r>
          <a:r>
            <a:rPr lang="en-US" dirty="0" err="1"/>
            <a:t>akun</a:t>
          </a:r>
          <a:endParaRPr lang="en-ID" dirty="0"/>
        </a:p>
      </dgm:t>
    </dgm:pt>
    <dgm:pt modelId="{2F804CCC-95DF-479A-AA3B-88A30EDE05DF}" type="parTrans" cxnId="{9CD78859-45D0-46EA-935A-A01CB9F299F5}">
      <dgm:prSet/>
      <dgm:spPr/>
      <dgm:t>
        <a:bodyPr/>
        <a:lstStyle/>
        <a:p>
          <a:endParaRPr lang="en-ID"/>
        </a:p>
      </dgm:t>
    </dgm:pt>
    <dgm:pt modelId="{0F7AD519-46AE-40F4-B961-6937721A5C9C}" type="sibTrans" cxnId="{9CD78859-45D0-46EA-935A-A01CB9F299F5}">
      <dgm:prSet/>
      <dgm:spPr/>
      <dgm:t>
        <a:bodyPr/>
        <a:lstStyle/>
        <a:p>
          <a:endParaRPr lang="en-ID"/>
        </a:p>
      </dgm:t>
    </dgm:pt>
    <dgm:pt modelId="{47245711-71A3-4091-9D4B-5D34BE4C741C}">
      <dgm:prSet phldrT="[Text]"/>
      <dgm:spPr/>
      <dgm:t>
        <a:bodyPr/>
        <a:lstStyle/>
        <a:p>
          <a:r>
            <a:rPr lang="en-US" dirty="0" err="1"/>
            <a:t>Transaksi</a:t>
          </a:r>
          <a:endParaRPr lang="en-ID" dirty="0"/>
        </a:p>
      </dgm:t>
    </dgm:pt>
    <dgm:pt modelId="{B977F8AF-CEEF-4190-B2E1-9519B5914D50}" type="parTrans" cxnId="{00E7733E-706F-41E2-99CE-479E2CBD6296}">
      <dgm:prSet/>
      <dgm:spPr/>
      <dgm:t>
        <a:bodyPr/>
        <a:lstStyle/>
        <a:p>
          <a:endParaRPr lang="en-ID"/>
        </a:p>
      </dgm:t>
    </dgm:pt>
    <dgm:pt modelId="{5DD315ED-0B7E-4BAB-8788-9CC27332358C}" type="sibTrans" cxnId="{00E7733E-706F-41E2-99CE-479E2CBD6296}">
      <dgm:prSet/>
      <dgm:spPr/>
      <dgm:t>
        <a:bodyPr/>
        <a:lstStyle/>
        <a:p>
          <a:endParaRPr lang="en-ID"/>
        </a:p>
      </dgm:t>
    </dgm:pt>
    <dgm:pt modelId="{2219E431-1640-4183-A4D3-F12779E805AA}">
      <dgm:prSet phldrT="[Text]"/>
      <dgm:spPr/>
      <dgm:t>
        <a:bodyPr/>
        <a:lstStyle/>
        <a:p>
          <a:r>
            <a:rPr lang="en-US" dirty="0" err="1"/>
            <a:t>Interaksi</a:t>
          </a:r>
          <a:r>
            <a:rPr lang="en-US" dirty="0"/>
            <a:t> website</a:t>
          </a:r>
          <a:endParaRPr lang="en-ID" dirty="0"/>
        </a:p>
      </dgm:t>
    </dgm:pt>
    <dgm:pt modelId="{D31F7E55-B142-4A6F-A49E-2F07E15D4180}" type="parTrans" cxnId="{9B802E90-A712-4B15-80BF-34FA2B4D1B91}">
      <dgm:prSet/>
      <dgm:spPr/>
      <dgm:t>
        <a:bodyPr/>
        <a:lstStyle/>
        <a:p>
          <a:endParaRPr lang="en-ID"/>
        </a:p>
      </dgm:t>
    </dgm:pt>
    <dgm:pt modelId="{5C47E449-49D6-4487-927A-667A7F5E5E6C}" type="sibTrans" cxnId="{9B802E90-A712-4B15-80BF-34FA2B4D1B91}">
      <dgm:prSet/>
      <dgm:spPr/>
      <dgm:t>
        <a:bodyPr/>
        <a:lstStyle/>
        <a:p>
          <a:endParaRPr lang="en-ID"/>
        </a:p>
      </dgm:t>
    </dgm:pt>
    <dgm:pt modelId="{7FD7366E-A788-4E55-938D-E652D6907A3D}">
      <dgm:prSet phldrT="[Text]"/>
      <dgm:spPr/>
      <dgm:t>
        <a:bodyPr/>
        <a:lstStyle/>
        <a:p>
          <a:r>
            <a:rPr lang="en-US" dirty="0"/>
            <a:t>Cookies</a:t>
          </a:r>
          <a:endParaRPr lang="en-ID" dirty="0"/>
        </a:p>
      </dgm:t>
    </dgm:pt>
    <dgm:pt modelId="{020E2528-DAC4-4D67-8BE6-B93132C3A7B8}" type="parTrans" cxnId="{38856FE7-B0BA-40D0-9363-F9E816941E6E}">
      <dgm:prSet/>
      <dgm:spPr/>
      <dgm:t>
        <a:bodyPr/>
        <a:lstStyle/>
        <a:p>
          <a:endParaRPr lang="en-ID"/>
        </a:p>
      </dgm:t>
    </dgm:pt>
    <dgm:pt modelId="{66DC62C9-D1EE-4A71-A167-396773FD710F}" type="sibTrans" cxnId="{38856FE7-B0BA-40D0-9363-F9E816941E6E}">
      <dgm:prSet/>
      <dgm:spPr/>
      <dgm:t>
        <a:bodyPr/>
        <a:lstStyle/>
        <a:p>
          <a:endParaRPr lang="en-ID"/>
        </a:p>
      </dgm:t>
    </dgm:pt>
    <dgm:pt modelId="{CFB706BC-1A54-4BCA-B2BC-5980DA6A4FA4}" type="pres">
      <dgm:prSet presAssocID="{FFE49E8D-4F89-46B0-9D91-1F3CD8F00280}" presName="Name0" presStyleCnt="0">
        <dgm:presLayoutVars>
          <dgm:chMax val="1"/>
          <dgm:dir/>
          <dgm:animLvl val="ctr"/>
          <dgm:resizeHandles val="exact"/>
        </dgm:presLayoutVars>
      </dgm:prSet>
      <dgm:spPr/>
    </dgm:pt>
    <dgm:pt modelId="{C311D554-504E-4CB0-B735-F321D1845CAF}" type="pres">
      <dgm:prSet presAssocID="{0A717DF4-CC12-47B9-B75A-D2340D5F4542}" presName="centerShape" presStyleLbl="node0" presStyleIdx="0" presStyleCnt="1"/>
      <dgm:spPr/>
    </dgm:pt>
    <dgm:pt modelId="{6F739088-21C2-4986-8B1A-416D3D9C1BB7}" type="pres">
      <dgm:prSet presAssocID="{47245711-71A3-4091-9D4B-5D34BE4C741C}" presName="node" presStyleLbl="node1" presStyleIdx="0" presStyleCnt="3">
        <dgm:presLayoutVars>
          <dgm:bulletEnabled val="1"/>
        </dgm:presLayoutVars>
      </dgm:prSet>
      <dgm:spPr/>
    </dgm:pt>
    <dgm:pt modelId="{4288501D-551E-4CC2-9115-F01C080A250F}" type="pres">
      <dgm:prSet presAssocID="{47245711-71A3-4091-9D4B-5D34BE4C741C}" presName="dummy" presStyleCnt="0"/>
      <dgm:spPr/>
    </dgm:pt>
    <dgm:pt modelId="{455E0E19-3ACB-451F-8509-884F4A8F4DE9}" type="pres">
      <dgm:prSet presAssocID="{5DD315ED-0B7E-4BAB-8788-9CC27332358C}" presName="sibTrans" presStyleLbl="sibTrans2D1" presStyleIdx="0" presStyleCnt="3"/>
      <dgm:spPr/>
    </dgm:pt>
    <dgm:pt modelId="{6F9154E9-7714-4D0B-847D-9BD5BBD80914}" type="pres">
      <dgm:prSet presAssocID="{2219E431-1640-4183-A4D3-F12779E805AA}" presName="node" presStyleLbl="node1" presStyleIdx="1" presStyleCnt="3">
        <dgm:presLayoutVars>
          <dgm:bulletEnabled val="1"/>
        </dgm:presLayoutVars>
      </dgm:prSet>
      <dgm:spPr/>
    </dgm:pt>
    <dgm:pt modelId="{F7E1BF31-ED0C-4651-A21A-5C0DDE7BBA35}" type="pres">
      <dgm:prSet presAssocID="{2219E431-1640-4183-A4D3-F12779E805AA}" presName="dummy" presStyleCnt="0"/>
      <dgm:spPr/>
    </dgm:pt>
    <dgm:pt modelId="{31CF00E3-AE43-40A8-8608-D2BD20310B9F}" type="pres">
      <dgm:prSet presAssocID="{5C47E449-49D6-4487-927A-667A7F5E5E6C}" presName="sibTrans" presStyleLbl="sibTrans2D1" presStyleIdx="1" presStyleCnt="3"/>
      <dgm:spPr/>
    </dgm:pt>
    <dgm:pt modelId="{30FF43C5-F14B-484A-9EEA-DEA54A1A4834}" type="pres">
      <dgm:prSet presAssocID="{7FD7366E-A788-4E55-938D-E652D6907A3D}" presName="node" presStyleLbl="node1" presStyleIdx="2" presStyleCnt="3">
        <dgm:presLayoutVars>
          <dgm:bulletEnabled val="1"/>
        </dgm:presLayoutVars>
      </dgm:prSet>
      <dgm:spPr/>
    </dgm:pt>
    <dgm:pt modelId="{5320BC75-91E6-48DA-8993-21FA1A5C199C}" type="pres">
      <dgm:prSet presAssocID="{7FD7366E-A788-4E55-938D-E652D6907A3D}" presName="dummy" presStyleCnt="0"/>
      <dgm:spPr/>
    </dgm:pt>
    <dgm:pt modelId="{71FBCBCD-9241-46A7-9B7D-28F00A4CBF1E}" type="pres">
      <dgm:prSet presAssocID="{66DC62C9-D1EE-4A71-A167-396773FD710F}" presName="sibTrans" presStyleLbl="sibTrans2D1" presStyleIdx="2" presStyleCnt="3"/>
      <dgm:spPr/>
    </dgm:pt>
  </dgm:ptLst>
  <dgm:cxnLst>
    <dgm:cxn modelId="{05CF9403-2B74-45CF-B1B4-9C5BF57AFC8D}" type="presOf" srcId="{5C47E449-49D6-4487-927A-667A7F5E5E6C}" destId="{31CF00E3-AE43-40A8-8608-D2BD20310B9F}" srcOrd="0" destOrd="0" presId="urn:microsoft.com/office/officeart/2005/8/layout/radial6"/>
    <dgm:cxn modelId="{2018D921-78B7-4065-B4FC-735B243372C7}" type="presOf" srcId="{2219E431-1640-4183-A4D3-F12779E805AA}" destId="{6F9154E9-7714-4D0B-847D-9BD5BBD80914}" srcOrd="0" destOrd="0" presId="urn:microsoft.com/office/officeart/2005/8/layout/radial6"/>
    <dgm:cxn modelId="{5D22BB22-A831-468E-AECB-91681534B028}" type="presOf" srcId="{FFE49E8D-4F89-46B0-9D91-1F3CD8F00280}" destId="{CFB706BC-1A54-4BCA-B2BC-5980DA6A4FA4}" srcOrd="0" destOrd="0" presId="urn:microsoft.com/office/officeart/2005/8/layout/radial6"/>
    <dgm:cxn modelId="{84AD572E-956B-43EC-A720-70AFF574E913}" type="presOf" srcId="{5DD315ED-0B7E-4BAB-8788-9CC27332358C}" destId="{455E0E19-3ACB-451F-8509-884F4A8F4DE9}" srcOrd="0" destOrd="0" presId="urn:microsoft.com/office/officeart/2005/8/layout/radial6"/>
    <dgm:cxn modelId="{00E7733E-706F-41E2-99CE-479E2CBD6296}" srcId="{0A717DF4-CC12-47B9-B75A-D2340D5F4542}" destId="{47245711-71A3-4091-9D4B-5D34BE4C741C}" srcOrd="0" destOrd="0" parTransId="{B977F8AF-CEEF-4190-B2E1-9519B5914D50}" sibTransId="{5DD315ED-0B7E-4BAB-8788-9CC27332358C}"/>
    <dgm:cxn modelId="{8A4FD958-3C43-4193-91BC-E4DC7BEE3EDC}" type="presOf" srcId="{66DC62C9-D1EE-4A71-A167-396773FD710F}" destId="{71FBCBCD-9241-46A7-9B7D-28F00A4CBF1E}" srcOrd="0" destOrd="0" presId="urn:microsoft.com/office/officeart/2005/8/layout/radial6"/>
    <dgm:cxn modelId="{9CD78859-45D0-46EA-935A-A01CB9F299F5}" srcId="{FFE49E8D-4F89-46B0-9D91-1F3CD8F00280}" destId="{0A717DF4-CC12-47B9-B75A-D2340D5F4542}" srcOrd="0" destOrd="0" parTransId="{2F804CCC-95DF-479A-AA3B-88A30EDE05DF}" sibTransId="{0F7AD519-46AE-40F4-B961-6937721A5C9C}"/>
    <dgm:cxn modelId="{CF86268C-0C21-46F9-A75B-4799A116AD4F}" type="presOf" srcId="{47245711-71A3-4091-9D4B-5D34BE4C741C}" destId="{6F739088-21C2-4986-8B1A-416D3D9C1BB7}" srcOrd="0" destOrd="0" presId="urn:microsoft.com/office/officeart/2005/8/layout/radial6"/>
    <dgm:cxn modelId="{9B802E90-A712-4B15-80BF-34FA2B4D1B91}" srcId="{0A717DF4-CC12-47B9-B75A-D2340D5F4542}" destId="{2219E431-1640-4183-A4D3-F12779E805AA}" srcOrd="1" destOrd="0" parTransId="{D31F7E55-B142-4A6F-A49E-2F07E15D4180}" sibTransId="{5C47E449-49D6-4487-927A-667A7F5E5E6C}"/>
    <dgm:cxn modelId="{7F11A2BC-FB4A-43CA-AB3A-771E1F55C2A1}" type="presOf" srcId="{7FD7366E-A788-4E55-938D-E652D6907A3D}" destId="{30FF43C5-F14B-484A-9EEA-DEA54A1A4834}" srcOrd="0" destOrd="0" presId="urn:microsoft.com/office/officeart/2005/8/layout/radial6"/>
    <dgm:cxn modelId="{38856FE7-B0BA-40D0-9363-F9E816941E6E}" srcId="{0A717DF4-CC12-47B9-B75A-D2340D5F4542}" destId="{7FD7366E-A788-4E55-938D-E652D6907A3D}" srcOrd="2" destOrd="0" parTransId="{020E2528-DAC4-4D67-8BE6-B93132C3A7B8}" sibTransId="{66DC62C9-D1EE-4A71-A167-396773FD710F}"/>
    <dgm:cxn modelId="{E32D04F4-FDAD-4A45-9C63-55B23E5C4124}" type="presOf" srcId="{0A717DF4-CC12-47B9-B75A-D2340D5F4542}" destId="{C311D554-504E-4CB0-B735-F321D1845CAF}" srcOrd="0" destOrd="0" presId="urn:microsoft.com/office/officeart/2005/8/layout/radial6"/>
    <dgm:cxn modelId="{51A90E8F-7CED-4C6A-8599-894FAB7A43DF}" type="presParOf" srcId="{CFB706BC-1A54-4BCA-B2BC-5980DA6A4FA4}" destId="{C311D554-504E-4CB0-B735-F321D1845CAF}" srcOrd="0" destOrd="0" presId="urn:microsoft.com/office/officeart/2005/8/layout/radial6"/>
    <dgm:cxn modelId="{D0DE72E0-1D79-4DE6-B072-65CF17D4F2E9}" type="presParOf" srcId="{CFB706BC-1A54-4BCA-B2BC-5980DA6A4FA4}" destId="{6F739088-21C2-4986-8B1A-416D3D9C1BB7}" srcOrd="1" destOrd="0" presId="urn:microsoft.com/office/officeart/2005/8/layout/radial6"/>
    <dgm:cxn modelId="{61A30A34-D60E-40A2-B894-3C01D3BE2EE9}" type="presParOf" srcId="{CFB706BC-1A54-4BCA-B2BC-5980DA6A4FA4}" destId="{4288501D-551E-4CC2-9115-F01C080A250F}" srcOrd="2" destOrd="0" presId="urn:microsoft.com/office/officeart/2005/8/layout/radial6"/>
    <dgm:cxn modelId="{5A56FBD8-BB45-4563-84B8-6A7E3A84D2FA}" type="presParOf" srcId="{CFB706BC-1A54-4BCA-B2BC-5980DA6A4FA4}" destId="{455E0E19-3ACB-451F-8509-884F4A8F4DE9}" srcOrd="3" destOrd="0" presId="urn:microsoft.com/office/officeart/2005/8/layout/radial6"/>
    <dgm:cxn modelId="{5EAEA68E-08B6-43C0-96AC-6367969723D7}" type="presParOf" srcId="{CFB706BC-1A54-4BCA-B2BC-5980DA6A4FA4}" destId="{6F9154E9-7714-4D0B-847D-9BD5BBD80914}" srcOrd="4" destOrd="0" presId="urn:microsoft.com/office/officeart/2005/8/layout/radial6"/>
    <dgm:cxn modelId="{53D60937-E3F2-40C4-827A-31D3556FCC3A}" type="presParOf" srcId="{CFB706BC-1A54-4BCA-B2BC-5980DA6A4FA4}" destId="{F7E1BF31-ED0C-4651-A21A-5C0DDE7BBA35}" srcOrd="5" destOrd="0" presId="urn:microsoft.com/office/officeart/2005/8/layout/radial6"/>
    <dgm:cxn modelId="{2FBD5620-3570-4786-97E3-06EC2A1DD5BD}" type="presParOf" srcId="{CFB706BC-1A54-4BCA-B2BC-5980DA6A4FA4}" destId="{31CF00E3-AE43-40A8-8608-D2BD20310B9F}" srcOrd="6" destOrd="0" presId="urn:microsoft.com/office/officeart/2005/8/layout/radial6"/>
    <dgm:cxn modelId="{563599B2-CA3A-4C3F-8EB9-40B70073AC1C}" type="presParOf" srcId="{CFB706BC-1A54-4BCA-B2BC-5980DA6A4FA4}" destId="{30FF43C5-F14B-484A-9EEA-DEA54A1A4834}" srcOrd="7" destOrd="0" presId="urn:microsoft.com/office/officeart/2005/8/layout/radial6"/>
    <dgm:cxn modelId="{15E4456B-93CC-4F0D-9B3F-4C29A6B2B9D0}" type="presParOf" srcId="{CFB706BC-1A54-4BCA-B2BC-5980DA6A4FA4}" destId="{5320BC75-91E6-48DA-8993-21FA1A5C199C}" srcOrd="8" destOrd="0" presId="urn:microsoft.com/office/officeart/2005/8/layout/radial6"/>
    <dgm:cxn modelId="{976787E1-F774-47FB-969D-1135DC057293}" type="presParOf" srcId="{CFB706BC-1A54-4BCA-B2BC-5980DA6A4FA4}" destId="{71FBCBCD-9241-46A7-9B7D-28F00A4CBF1E}" srcOrd="9"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FBCBCD-9241-46A7-9B7D-28F00A4CBF1E}">
      <dsp:nvSpPr>
        <dsp:cNvPr id="0" name=""/>
        <dsp:cNvSpPr/>
      </dsp:nvSpPr>
      <dsp:spPr>
        <a:xfrm>
          <a:off x="2098977" y="603419"/>
          <a:ext cx="4031645" cy="4031645"/>
        </a:xfrm>
        <a:prstGeom prst="blockArc">
          <a:avLst>
            <a:gd name="adj1" fmla="val 9000000"/>
            <a:gd name="adj2" fmla="val 16200000"/>
            <a:gd name="adj3" fmla="val 4642"/>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31CF00E3-AE43-40A8-8608-D2BD20310B9F}">
      <dsp:nvSpPr>
        <dsp:cNvPr id="0" name=""/>
        <dsp:cNvSpPr/>
      </dsp:nvSpPr>
      <dsp:spPr>
        <a:xfrm>
          <a:off x="2098977" y="603419"/>
          <a:ext cx="4031645" cy="4031645"/>
        </a:xfrm>
        <a:prstGeom prst="blockArc">
          <a:avLst>
            <a:gd name="adj1" fmla="val 1800000"/>
            <a:gd name="adj2" fmla="val 9000000"/>
            <a:gd name="adj3" fmla="val 4642"/>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455E0E19-3ACB-451F-8509-884F4A8F4DE9}">
      <dsp:nvSpPr>
        <dsp:cNvPr id="0" name=""/>
        <dsp:cNvSpPr/>
      </dsp:nvSpPr>
      <dsp:spPr>
        <a:xfrm>
          <a:off x="2098977" y="603419"/>
          <a:ext cx="4031645" cy="4031645"/>
        </a:xfrm>
        <a:prstGeom prst="blockArc">
          <a:avLst>
            <a:gd name="adj1" fmla="val 16200000"/>
            <a:gd name="adj2" fmla="val 1800000"/>
            <a:gd name="adj3" fmla="val 4642"/>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311D554-504E-4CB0-B735-F321D1845CAF}">
      <dsp:nvSpPr>
        <dsp:cNvPr id="0" name=""/>
        <dsp:cNvSpPr/>
      </dsp:nvSpPr>
      <dsp:spPr>
        <a:xfrm>
          <a:off x="3186558" y="1691001"/>
          <a:ext cx="1856482" cy="1856482"/>
        </a:xfrm>
        <a:prstGeom prst="ellipse">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r>
            <a:rPr lang="en-US" sz="4300" kern="1200" dirty="0"/>
            <a:t>Data </a:t>
          </a:r>
          <a:r>
            <a:rPr lang="en-US" sz="4300" kern="1200" dirty="0" err="1"/>
            <a:t>akun</a:t>
          </a:r>
          <a:endParaRPr lang="en-ID" sz="4300" kern="1200" dirty="0"/>
        </a:p>
      </dsp:txBody>
      <dsp:txXfrm>
        <a:off x="3458433" y="1962876"/>
        <a:ext cx="1312732" cy="1312732"/>
      </dsp:txXfrm>
    </dsp:sp>
    <dsp:sp modelId="{6F739088-21C2-4986-8B1A-416D3D9C1BB7}">
      <dsp:nvSpPr>
        <dsp:cNvPr id="0" name=""/>
        <dsp:cNvSpPr/>
      </dsp:nvSpPr>
      <dsp:spPr>
        <a:xfrm>
          <a:off x="3465031" y="433"/>
          <a:ext cx="1299537" cy="129953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Transaksi</a:t>
          </a:r>
          <a:endParaRPr lang="en-ID" sz="1800" kern="1200" dirty="0"/>
        </a:p>
      </dsp:txBody>
      <dsp:txXfrm>
        <a:off x="3655344" y="190746"/>
        <a:ext cx="918911" cy="918911"/>
      </dsp:txXfrm>
    </dsp:sp>
    <dsp:sp modelId="{6F9154E9-7714-4D0B-847D-9BD5BBD80914}">
      <dsp:nvSpPr>
        <dsp:cNvPr id="0" name=""/>
        <dsp:cNvSpPr/>
      </dsp:nvSpPr>
      <dsp:spPr>
        <a:xfrm>
          <a:off x="5170269" y="2953993"/>
          <a:ext cx="1299537" cy="1299537"/>
        </a:xfrm>
        <a:prstGeom prst="ellipse">
          <a:avLst/>
        </a:prstGeom>
        <a:gradFill rotWithShape="0">
          <a:gsLst>
            <a:gs pos="0">
              <a:schemeClr val="accent3">
                <a:hueOff val="5625132"/>
                <a:satOff val="-8440"/>
                <a:lumOff val="-1373"/>
                <a:alphaOff val="0"/>
                <a:shade val="51000"/>
                <a:satMod val="130000"/>
              </a:schemeClr>
            </a:gs>
            <a:gs pos="80000">
              <a:schemeClr val="accent3">
                <a:hueOff val="5625132"/>
                <a:satOff val="-8440"/>
                <a:lumOff val="-1373"/>
                <a:alphaOff val="0"/>
                <a:shade val="93000"/>
                <a:satMod val="130000"/>
              </a:schemeClr>
            </a:gs>
            <a:gs pos="100000">
              <a:schemeClr val="accent3">
                <a:hueOff val="5625132"/>
                <a:satOff val="-8440"/>
                <a:lumOff val="-137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err="1"/>
            <a:t>Interaksi</a:t>
          </a:r>
          <a:r>
            <a:rPr lang="en-US" sz="1800" kern="1200" dirty="0"/>
            <a:t> website</a:t>
          </a:r>
          <a:endParaRPr lang="en-ID" sz="1800" kern="1200" dirty="0"/>
        </a:p>
      </dsp:txBody>
      <dsp:txXfrm>
        <a:off x="5360582" y="3144306"/>
        <a:ext cx="918911" cy="918911"/>
      </dsp:txXfrm>
    </dsp:sp>
    <dsp:sp modelId="{30FF43C5-F14B-484A-9EEA-DEA54A1A4834}">
      <dsp:nvSpPr>
        <dsp:cNvPr id="0" name=""/>
        <dsp:cNvSpPr/>
      </dsp:nvSpPr>
      <dsp:spPr>
        <a:xfrm>
          <a:off x="1759792" y="2953993"/>
          <a:ext cx="1299537" cy="1299537"/>
        </a:xfrm>
        <a:prstGeom prst="ellipse">
          <a:avLst/>
        </a:prstGeom>
        <a:gradFill rotWithShape="0">
          <a:gsLst>
            <a:gs pos="0">
              <a:schemeClr val="accent3">
                <a:hueOff val="11250264"/>
                <a:satOff val="-16880"/>
                <a:lumOff val="-2745"/>
                <a:alphaOff val="0"/>
                <a:shade val="51000"/>
                <a:satMod val="130000"/>
              </a:schemeClr>
            </a:gs>
            <a:gs pos="80000">
              <a:schemeClr val="accent3">
                <a:hueOff val="11250264"/>
                <a:satOff val="-16880"/>
                <a:lumOff val="-2745"/>
                <a:alphaOff val="0"/>
                <a:shade val="93000"/>
                <a:satMod val="130000"/>
              </a:schemeClr>
            </a:gs>
            <a:gs pos="100000">
              <a:schemeClr val="accent3">
                <a:hueOff val="11250264"/>
                <a:satOff val="-16880"/>
                <a:lumOff val="-2745"/>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Cookies</a:t>
          </a:r>
          <a:endParaRPr lang="en-ID" sz="1800" kern="1200" dirty="0"/>
        </a:p>
      </dsp:txBody>
      <dsp:txXfrm>
        <a:off x="1950105" y="3144306"/>
        <a:ext cx="918911" cy="918911"/>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Rectangle 1"/>
          <p:cNvSpPr>
            <a:spLocks noChangeArrowheads="1"/>
          </p:cNvSpPr>
          <p:nvPr userDrawn="1"/>
        </p:nvSpPr>
        <p:spPr bwMode="auto">
          <a:xfrm>
            <a:off x="899592" y="287070"/>
            <a:ext cx="7632848"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5" name="Rectangle 1">
            <a:extLst>
              <a:ext uri="{FF2B5EF4-FFF2-40B4-BE49-F238E27FC236}">
                <a16:creationId xmlns:a16="http://schemas.microsoft.com/office/drawing/2014/main" id="{7E5F97AF-CD45-40DE-9BCE-3C60148170F1}"/>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6" name="Rectangle 1">
            <a:extLst>
              <a:ext uri="{FF2B5EF4-FFF2-40B4-BE49-F238E27FC236}">
                <a16:creationId xmlns:a16="http://schemas.microsoft.com/office/drawing/2014/main" id="{4BD782C2-0B6B-41B6-B032-B4AAE7AFA99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6"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100" b="0" i="0" u="none" strike="noStrike" cap="none" normalizeH="0" baseline="0" dirty="0">
                <a:ln>
                  <a:noFill/>
                </a:ln>
                <a:solidFill>
                  <a:schemeClr val="tx1"/>
                </a:solidFill>
                <a:effectLst/>
                <a:latin typeface="Arial" pitchFamily="34" charset="0"/>
                <a:ea typeface="Calibri" pitchFamily="34" charset="0"/>
                <a:cs typeface="Times New Roman"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itchFamily="34" charset="0"/>
              <a:cs typeface="Arial" pitchFamily="34" charset="0"/>
            </a:endParaRPr>
          </a:p>
        </p:txBody>
      </p:sp>
      <p:sp>
        <p:nvSpPr>
          <p:cNvPr id="8" name="Rectangle 1">
            <a:extLst>
              <a:ext uri="{FF2B5EF4-FFF2-40B4-BE49-F238E27FC236}">
                <a16:creationId xmlns:a16="http://schemas.microsoft.com/office/drawing/2014/main" id="{1605E9BE-0D9A-4E76-8D6C-56DE4E94803B}"/>
              </a:ext>
            </a:extLst>
          </p:cNvPr>
          <p:cNvSpPr>
            <a:spLocks noChangeArrowheads="1"/>
          </p:cNvSpPr>
          <p:nvPr userDrawn="1"/>
        </p:nvSpPr>
        <p:spPr bwMode="auto">
          <a:xfrm>
            <a:off x="179512" y="6327411"/>
            <a:ext cx="8640960"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438" algn="ctr"/>
                <a:tab pos="5730875" algn="r"/>
              </a:tabLst>
            </a:pP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No.</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Dokumen</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4FM-DP40101                             </a:t>
            </a:r>
            <a:r>
              <a:rPr kumimoji="0" lang="en-US"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Rev</a:t>
            </a:r>
            <a:r>
              <a:rPr kumimoji="0" lang="en-US" sz="1200" b="0" i="0" u="none" strike="noStrike" cap="none" normalizeH="0" baseline="0" dirty="0" err="1">
                <a:ln>
                  <a:noFill/>
                </a:ln>
                <a:solidFill>
                  <a:schemeClr val="tx1"/>
                </a:solidFill>
                <a:effectLst/>
                <a:latin typeface="Arial" pitchFamily="34" charset="0"/>
                <a:ea typeface="Calibri" pitchFamily="34" charset="0"/>
                <a:cs typeface="Times New Roman" pitchFamily="18" charset="0"/>
              </a:rPr>
              <a:t>isi</a:t>
            </a:r>
            <a:r>
              <a:rPr kumimoji="0" lang="id-ID" sz="1200" b="0" i="0" u="none" strike="noStrike" cap="none" normalizeH="0" baseline="0" dirty="0">
                <a:ln>
                  <a:noFill/>
                </a:ln>
                <a:solidFill>
                  <a:schemeClr val="tx1"/>
                </a:solidFill>
                <a:effectLst/>
                <a:latin typeface="Arial" pitchFamily="34" charset="0"/>
                <a:ea typeface="Calibri" pitchFamily="34" charset="0"/>
                <a:cs typeface="Times New Roman" pitchFamily="18" charset="0"/>
              </a:rPr>
              <a:t> : 00                                     Tanggal Berlaku : </a:t>
            </a:r>
            <a:r>
              <a:rPr lang="en-US" sz="1200" dirty="0">
                <a:latin typeface="Arial" pitchFamily="34" charset="0"/>
                <a:ea typeface="Calibri" pitchFamily="34" charset="0"/>
                <a:cs typeface="Times New Roman" pitchFamily="18" charset="0"/>
              </a:rPr>
              <a:t>07 April 2021</a:t>
            </a:r>
            <a:endParaRPr kumimoji="0" lang="id-ID" sz="1800" b="0" i="0" u="none" strike="noStrike" cap="none" normalizeH="0" baseline="0" dirty="0">
              <a:ln>
                <a:noFill/>
              </a:ln>
              <a:solidFill>
                <a:schemeClr val="tx1"/>
              </a:solidFill>
              <a:effectLst/>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3" r:id="rId2"/>
    <p:sldLayoutId id="2147483650"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comments" Target="../comments/comment1.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1"/>
            </p:custDataLst>
          </p:nvPr>
        </p:nvSpPr>
        <p:spPr>
          <a:xfrm>
            <a:off x="0" y="2199635"/>
            <a:ext cx="9144000" cy="1877437"/>
          </a:xfrm>
          <a:prstGeom prst="rect">
            <a:avLst/>
          </a:prstGeom>
          <a:noFill/>
        </p:spPr>
        <p:txBody>
          <a:bodyPr wrap="square" lIns="91440" tIns="45720" rIns="91440" bIns="45720">
            <a:spAutoFit/>
          </a:bodyPr>
          <a:lstStyle/>
          <a:p>
            <a:pPr algn="ct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PERLINDUNGAN DATA DALAM BISNIS DIGITAL</a:t>
            </a:r>
            <a:endParaRPr lang="id-ID"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a:p>
            <a:pPr algn="ctr"/>
            <a:r>
              <a:rPr lang="id-ID"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PERTEMUAN KE ..</a:t>
            </a:r>
            <a:r>
              <a:rPr lang="en-US" sz="3600" b="1"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2</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pic>
        <p:nvPicPr>
          <p:cNvPr id="5" name="Picture 4" descr="D:\!!!DATA RETNO_QAC\ARSIP Internal Memo\LOGO IM.png"/>
          <p:cNvPicPr/>
          <p:nvPr/>
        </p:nvPicPr>
        <p:blipFill>
          <a:blip r:embed="rId6">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
        <p:nvSpPr>
          <p:cNvPr id="4" name="Rectangle 3">
            <a:extLst>
              <a:ext uri="{FF2B5EF4-FFF2-40B4-BE49-F238E27FC236}">
                <a16:creationId xmlns:a16="http://schemas.microsoft.com/office/drawing/2014/main" id="{A24990A9-2A17-4B84-AF5B-546CA9BCEE07}"/>
              </a:ext>
            </a:extLst>
          </p:cNvPr>
          <p:cNvSpPr/>
          <p:nvPr>
            <p:custDataLst>
              <p:tags r:id="rId2"/>
            </p:custDataLst>
          </p:nvPr>
        </p:nvSpPr>
        <p:spPr>
          <a:xfrm>
            <a:off x="6102" y="4293096"/>
            <a:ext cx="9144000" cy="707886"/>
          </a:xfrm>
          <a:prstGeom prst="rect">
            <a:avLst/>
          </a:prstGeom>
          <a:noFill/>
        </p:spPr>
        <p:txBody>
          <a:bodyPr wrap="square" lIns="91440" tIns="45720" rIns="91440" bIns="45720">
            <a:spAutoFit/>
          </a:bodyPr>
          <a:lstStyle/>
          <a:p>
            <a:pPr algn="ctr"/>
            <a:r>
              <a:rPr lang="en-US" sz="4000" b="1" dirty="0" err="1">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Mashuril</a:t>
            </a:r>
            <a:r>
              <a:rPr lang="en-US" sz="4000" b="1" dirty="0">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rPr>
              <a:t> Anwar, S.H., M.H.</a:t>
            </a:r>
            <a:endParaRPr lang="en-US" sz="3600" dirty="0">
              <a:ln w="19050">
                <a:solidFill>
                  <a:schemeClr val="tx2">
                    <a:tint val="1000"/>
                  </a:schemeClr>
                </a:solidFill>
                <a:prstDash val="solid"/>
              </a:ln>
              <a:solidFill>
                <a:srgbClr val="002060"/>
              </a:solidFill>
              <a:effectLst>
                <a:reflection blurRad="6350" stA="55000" endA="300" endPos="45500" dir="5400000" sy="-100000" algn="bl" rotWithShape="0"/>
              </a:effectLst>
              <a:latin typeface="Cambria" panose="02040503050406030204" pitchFamily="18" charset="0"/>
              <a:cs typeface="Arial" panose="020B0604020202020204" pitchFamily="34" charset="0"/>
            </a:endParaRPr>
          </a:p>
        </p:txBody>
      </p:sp>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a:latin typeface="Cambria" panose="02040503050406030204" pitchFamily="18" charset="0"/>
              </a:rPr>
              <a:t>Alat Bukti </a:t>
            </a:r>
            <a:r>
              <a:rPr lang="en-US" dirty="0" err="1">
                <a:latin typeface="Cambria" panose="02040503050406030204" pitchFamily="18" charset="0"/>
              </a:rPr>
              <a:t>Mnrt</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Alat </a:t>
            </a:r>
            <a:r>
              <a:rPr lang="en-US" dirty="0" err="1">
                <a:solidFill>
                  <a:schemeClr val="tx1"/>
                </a:solidFill>
                <a:latin typeface="Cambria" panose="02040503050406030204" pitchFamily="18" charset="0"/>
                <a:cs typeface="Arial" panose="020B0604020202020204" pitchFamily="34" charset="0"/>
              </a:rPr>
              <a:t>bukti</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yg</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dimaksud</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dalam</a:t>
            </a:r>
            <a:r>
              <a:rPr lang="en-US" dirty="0">
                <a:solidFill>
                  <a:schemeClr val="tx1"/>
                </a:solidFill>
                <a:latin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cs typeface="Arial" panose="020B0604020202020204" pitchFamily="34" charset="0"/>
              </a:rPr>
              <a:t>hukum</a:t>
            </a:r>
            <a:r>
              <a:rPr lang="en-US" dirty="0">
                <a:solidFill>
                  <a:schemeClr val="tx1"/>
                </a:solidFill>
                <a:latin typeface="Cambria" panose="02040503050406030204" pitchFamily="18" charset="0"/>
                <a:cs typeface="Arial" panose="020B0604020202020204" pitchFamily="34" charset="0"/>
              </a:rPr>
              <a:t> acara</a:t>
            </a:r>
          </a:p>
          <a:p>
            <a:pPr marL="457200" indent="-457200" algn="l">
              <a:buFont typeface="Wingdings" panose="05000000000000000000" pitchFamily="2" charset="2"/>
              <a:buChar char="Ø"/>
            </a:pPr>
            <a:r>
              <a:rPr lang="en-US" sz="2400" dirty="0" err="1">
                <a:solidFill>
                  <a:schemeClr val="tx1"/>
                </a:solidFill>
                <a:latin typeface="Cambria" panose="02040503050406030204" pitchFamily="18" charset="0"/>
                <a:cs typeface="Arial" panose="020B0604020202020204" pitchFamily="34" charset="0"/>
              </a:rPr>
              <a:t>Informasi</a:t>
            </a:r>
            <a:r>
              <a:rPr lang="en-US" sz="2400" dirty="0">
                <a:solidFill>
                  <a:schemeClr val="tx1"/>
                </a:solidFill>
                <a:latin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cs typeface="Arial" panose="020B0604020202020204" pitchFamily="34" charset="0"/>
              </a:rPr>
              <a:t>elektronik</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9255336"/>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26064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Sanksi</a:t>
            </a:r>
            <a:r>
              <a:rPr lang="en-US" dirty="0">
                <a:latin typeface="Cambria" panose="02040503050406030204" pitchFamily="18" charset="0"/>
              </a:rPr>
              <a:t> </a:t>
            </a:r>
            <a:r>
              <a:rPr lang="en-US" dirty="0" err="1">
                <a:latin typeface="Cambria" panose="02040503050406030204" pitchFamily="18" charset="0"/>
              </a:rPr>
              <a:t>Mnrt</a:t>
            </a:r>
            <a:r>
              <a:rPr lang="en-US" dirty="0">
                <a:latin typeface="Cambria" panose="02040503050406030204" pitchFamily="18" charset="0"/>
              </a:rPr>
              <a:t> UU ITE</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endParaRPr lang="id-ID" sz="2400" dirty="0">
              <a:solidFill>
                <a:schemeClr val="tx1"/>
              </a:solidFill>
              <a:latin typeface="Arial" panose="020B0604020202020204" pitchFamily="34" charset="0"/>
              <a:cs typeface="Arial" panose="020B0604020202020204" pitchFamily="34" charset="0"/>
            </a:endParaRPr>
          </a:p>
        </p:txBody>
      </p:sp>
      <p:graphicFrame>
        <p:nvGraphicFramePr>
          <p:cNvPr id="8" name="Table 8">
            <a:extLst>
              <a:ext uri="{FF2B5EF4-FFF2-40B4-BE49-F238E27FC236}">
                <a16:creationId xmlns:a16="http://schemas.microsoft.com/office/drawing/2014/main" id="{73487FA6-8843-45D8-99A5-81F6F2AA7B84}"/>
              </a:ext>
            </a:extLst>
          </p:cNvPr>
          <p:cNvGraphicFramePr>
            <a:graphicFrameLocks noGrp="1"/>
          </p:cNvGraphicFramePr>
          <p:nvPr>
            <p:extLst>
              <p:ext uri="{D42A27DB-BD31-4B8C-83A1-F6EECF244321}">
                <p14:modId xmlns:p14="http://schemas.microsoft.com/office/powerpoint/2010/main" val="1631557148"/>
              </p:ext>
            </p:extLst>
          </p:nvPr>
        </p:nvGraphicFramePr>
        <p:xfrm>
          <a:off x="457200" y="1124744"/>
          <a:ext cx="8229600" cy="527812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3091800189"/>
                    </a:ext>
                  </a:extLst>
                </a:gridCol>
                <a:gridCol w="4114800">
                  <a:extLst>
                    <a:ext uri="{9D8B030D-6E8A-4147-A177-3AD203B41FA5}">
                      <a16:colId xmlns:a16="http://schemas.microsoft.com/office/drawing/2014/main" val="3425436134"/>
                    </a:ext>
                  </a:extLst>
                </a:gridCol>
              </a:tblGrid>
              <a:tr h="370840">
                <a:tc>
                  <a:txBody>
                    <a:bodyPr/>
                    <a:lstStyle/>
                    <a:p>
                      <a:pPr algn="ctr"/>
                      <a:r>
                        <a:rPr lang="en-US" sz="1600" dirty="0" err="1">
                          <a:latin typeface="Cambria" panose="02040503050406030204" pitchFamily="18" charset="0"/>
                          <a:ea typeface="Cambria" panose="02040503050406030204" pitchFamily="18" charset="0"/>
                        </a:rPr>
                        <a:t>Perbuatan</a:t>
                      </a:r>
                      <a:endParaRPr lang="en-ID" sz="1600" dirty="0">
                        <a:latin typeface="Cambria" panose="02040503050406030204" pitchFamily="18" charset="0"/>
                        <a:ea typeface="Cambria" panose="02040503050406030204" pitchFamily="18" charset="0"/>
                      </a:endParaRPr>
                    </a:p>
                  </a:txBody>
                  <a:tcPr anchor="ctr"/>
                </a:tc>
                <a:tc>
                  <a:txBody>
                    <a:bodyPr/>
                    <a:lstStyle/>
                    <a:p>
                      <a:pPr algn="ctr"/>
                      <a:r>
                        <a:rPr lang="en-US" sz="1600" dirty="0" err="1">
                          <a:latin typeface="Cambria" panose="02040503050406030204" pitchFamily="18" charset="0"/>
                          <a:ea typeface="Cambria" panose="02040503050406030204" pitchFamily="18" charset="0"/>
                        </a:rPr>
                        <a:t>Sanksi</a:t>
                      </a:r>
                      <a:endParaRPr lang="en-ID" sz="1600" dirty="0">
                        <a:latin typeface="Cambria" panose="02040503050406030204" pitchFamily="18" charset="0"/>
                        <a:ea typeface="Cambria" panose="02040503050406030204" pitchFamily="18" charset="0"/>
                      </a:endParaRPr>
                    </a:p>
                  </a:txBody>
                  <a:tcPr anchor="ctr"/>
                </a:tc>
                <a:extLst>
                  <a:ext uri="{0D108BD9-81ED-4DB2-BD59-A6C34878D82A}">
                    <a16:rowId xmlns:a16="http://schemas.microsoft.com/office/drawing/2014/main" val="3390050616"/>
                  </a:ext>
                </a:extLst>
              </a:tr>
              <a:tr h="370840">
                <a:tc>
                  <a:txBody>
                    <a:bodyPr/>
                    <a:lstStyle/>
                    <a:p>
                      <a:r>
                        <a:rPr lang="en-ID" sz="1600" dirty="0" err="1">
                          <a:latin typeface="Cambria" panose="02040503050406030204" pitchFamily="18" charset="0"/>
                          <a:ea typeface="Cambria" panose="02040503050406030204" pitchFamily="18" charset="0"/>
                        </a:rPr>
                        <a:t>Setiap</a:t>
                      </a:r>
                      <a:r>
                        <a:rPr lang="en-ID" sz="1600" dirty="0">
                          <a:latin typeface="Cambria" panose="02040503050406030204" pitchFamily="18" charset="0"/>
                          <a:ea typeface="Cambria" panose="02040503050406030204" pitchFamily="18" charset="0"/>
                        </a:rPr>
                        <a:t> orang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sengaja</a:t>
                      </a:r>
                      <a:r>
                        <a:rPr lang="en-ID" sz="1600" dirty="0">
                          <a:latin typeface="Cambria" panose="02040503050406030204" pitchFamily="18" charset="0"/>
                          <a:ea typeface="Cambria" panose="02040503050406030204" pitchFamily="18" charset="0"/>
                        </a:rPr>
                        <a:t> dan </a:t>
                      </a:r>
                      <a:r>
                        <a:rPr lang="en-ID" sz="1600" dirty="0" err="1">
                          <a:latin typeface="Cambria" panose="02040503050406030204" pitchFamily="18" charset="0"/>
                          <a:ea typeface="Cambria" panose="02040503050406030204" pitchFamily="18" charset="0"/>
                        </a:rPr>
                        <a:t>tanpa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melawan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hukum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cara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apa</a:t>
                      </a:r>
                      <a:r>
                        <a:rPr lang="en-ID" sz="1600" dirty="0">
                          <a:latin typeface="Cambria" panose="02040503050406030204" pitchFamily="18" charset="0"/>
                          <a:ea typeface="Cambria" panose="02040503050406030204" pitchFamily="18" charset="0"/>
                        </a:rPr>
                        <a:t> pun </a:t>
                      </a:r>
                      <a:r>
                        <a:rPr lang="en-ID" sz="1600" dirty="0" err="1">
                          <a:latin typeface="Cambria" panose="02040503050406030204" pitchFamily="18" charset="0"/>
                          <a:ea typeface="Cambria" panose="02040503050406030204" pitchFamily="18" charset="0"/>
                        </a:rPr>
                        <a:t>mengubah</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menambah</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mengurangi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melakukan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transmisi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merusak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menghilangkan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memindahkan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menyembunyikan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suatu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milik</a:t>
                      </a:r>
                      <a:r>
                        <a:rPr lang="en-ID" sz="1600" dirty="0">
                          <a:latin typeface="Cambria" panose="02040503050406030204" pitchFamily="18" charset="0"/>
                          <a:ea typeface="Cambria" panose="02040503050406030204" pitchFamily="18" charset="0"/>
                        </a:rPr>
                        <a:t> Orang lain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milik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publik</a:t>
                      </a:r>
                      <a:r>
                        <a:rPr lang="en-ID" sz="1600" dirty="0">
                          <a:latin typeface="Cambria" panose="02040503050406030204" pitchFamily="18" charset="0"/>
                          <a:ea typeface="Cambria" panose="02040503050406030204" pitchFamily="18" charset="0"/>
                        </a:rPr>
                        <a:t>.</a:t>
                      </a:r>
                    </a:p>
                  </a:txBody>
                  <a:tcPr/>
                </a:tc>
                <a:tc>
                  <a:txBody>
                    <a:bodyPr/>
                    <a:lstStyle/>
                    <a:p>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8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2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2233227455"/>
                  </a:ext>
                </a:extLst>
              </a:tr>
              <a:tr h="370840">
                <a:tc>
                  <a:txBody>
                    <a:bodyPr/>
                    <a:lstStyle/>
                    <a:p>
                      <a:r>
                        <a:rPr lang="en-ID" sz="1600" dirty="0" err="1">
                          <a:latin typeface="Cambria" panose="02040503050406030204" pitchFamily="18" charset="0"/>
                          <a:ea typeface="Cambria" panose="02040503050406030204" pitchFamily="18" charset="0"/>
                        </a:rPr>
                        <a:t>Setiap</a:t>
                      </a:r>
                      <a:r>
                        <a:rPr lang="en-ID" sz="1600" dirty="0">
                          <a:latin typeface="Cambria" panose="02040503050406030204" pitchFamily="18" charset="0"/>
                          <a:ea typeface="Cambria" panose="02040503050406030204" pitchFamily="18" charset="0"/>
                        </a:rPr>
                        <a:t> Orang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sengaja</a:t>
                      </a:r>
                      <a:r>
                        <a:rPr lang="en-ID" sz="1600" dirty="0">
                          <a:latin typeface="Cambria" panose="02040503050406030204" pitchFamily="18" charset="0"/>
                          <a:ea typeface="Cambria" panose="02040503050406030204" pitchFamily="18" charset="0"/>
                        </a:rPr>
                        <a:t> dan </a:t>
                      </a:r>
                      <a:r>
                        <a:rPr lang="en-ID" sz="1600" dirty="0" err="1">
                          <a:latin typeface="Cambria" panose="02040503050406030204" pitchFamily="18" charset="0"/>
                          <a:ea typeface="Cambria" panose="02040503050406030204" pitchFamily="18" charset="0"/>
                        </a:rPr>
                        <a:t>tanpa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melawan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hukum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cara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apa</a:t>
                      </a:r>
                      <a:r>
                        <a:rPr lang="en-ID" sz="1600" dirty="0">
                          <a:latin typeface="Cambria" panose="02040503050406030204" pitchFamily="18" charset="0"/>
                          <a:ea typeface="Cambria" panose="02040503050406030204" pitchFamily="18" charset="0"/>
                        </a:rPr>
                        <a:t> pun </a:t>
                      </a:r>
                      <a:r>
                        <a:rPr lang="en-ID" sz="1600" dirty="0" err="1">
                          <a:latin typeface="Cambria" panose="02040503050406030204" pitchFamily="18" charset="0"/>
                          <a:ea typeface="Cambria" panose="02040503050406030204" pitchFamily="18" charset="0"/>
                        </a:rPr>
                        <a:t>memindahkan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mentransfer</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kepada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Sistem</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Orang lain yang </a:t>
                      </a:r>
                      <a:r>
                        <a:rPr lang="en-ID" sz="1600" dirty="0" err="1">
                          <a:latin typeface="Cambria" panose="02040503050406030204" pitchFamily="18" charset="0"/>
                          <a:ea typeface="Cambria" panose="02040503050406030204" pitchFamily="18" charset="0"/>
                        </a:rPr>
                        <a:t>tidak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berhak</a:t>
                      </a:r>
                      <a:r>
                        <a:rPr lang="en-ID" sz="1600" dirty="0">
                          <a:latin typeface="Cambria" panose="02040503050406030204" pitchFamily="18" charset="0"/>
                          <a:ea typeface="Cambria" panose="020405030504060302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9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3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292446419"/>
                  </a:ext>
                </a:extLst>
              </a:tr>
              <a:tr h="370840">
                <a:tc>
                  <a:txBody>
                    <a:bodyPr/>
                    <a:lstStyle/>
                    <a:p>
                      <a:r>
                        <a:rPr lang="en-ID" sz="1600" dirty="0" err="1">
                          <a:latin typeface="Cambria" panose="02040503050406030204" pitchFamily="18" charset="0"/>
                          <a:ea typeface="Cambria" panose="02040503050406030204" pitchFamily="18" charset="0"/>
                        </a:rPr>
                        <a:t>Mengakibatkan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terbukanya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suatu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Informasi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dan/</a:t>
                      </a:r>
                      <a:r>
                        <a:rPr lang="en-ID" sz="1600" dirty="0" err="1">
                          <a:latin typeface="Cambria" panose="02040503050406030204" pitchFamily="18" charset="0"/>
                          <a:ea typeface="Cambria" panose="02040503050406030204" pitchFamily="18" charset="0"/>
                        </a:rPr>
                        <a:t>atau</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Dokumen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Elektronik</a:t>
                      </a:r>
                      <a:r>
                        <a:rPr lang="en-ID" sz="1600" dirty="0">
                          <a:latin typeface="Cambria" panose="02040503050406030204" pitchFamily="18" charset="0"/>
                          <a:ea typeface="Cambria" panose="02040503050406030204" pitchFamily="18" charset="0"/>
                        </a:rPr>
                        <a:t> yang </a:t>
                      </a:r>
                      <a:r>
                        <a:rPr lang="en-ID" sz="1600" dirty="0" err="1">
                          <a:latin typeface="Cambria" panose="02040503050406030204" pitchFamily="18" charset="0"/>
                          <a:ea typeface="Cambria" panose="02040503050406030204" pitchFamily="18" charset="0"/>
                        </a:rPr>
                        <a:t>bersifat</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rahasia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menjadi</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dapat</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diakses</a:t>
                      </a:r>
                      <a:r>
                        <a:rPr lang="en-ID" sz="1600" dirty="0">
                          <a:latin typeface="Cambria" panose="02040503050406030204" pitchFamily="18" charset="0"/>
                          <a:ea typeface="Cambria" panose="02040503050406030204" pitchFamily="18" charset="0"/>
                        </a:rPr>
                        <a:t> oleh </a:t>
                      </a:r>
                      <a:r>
                        <a:rPr lang="en-ID" sz="1600" dirty="0" err="1">
                          <a:latin typeface="Cambria" panose="02040503050406030204" pitchFamily="18" charset="0"/>
                          <a:ea typeface="Cambria" panose="02040503050406030204" pitchFamily="18" charset="0"/>
                        </a:rPr>
                        <a:t>publik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dengan</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keutuhan</a:t>
                      </a:r>
                      <a:r>
                        <a:rPr lang="en-ID" sz="1600" dirty="0">
                          <a:latin typeface="Cambria" panose="02040503050406030204" pitchFamily="18" charset="0"/>
                          <a:ea typeface="Cambria" panose="02040503050406030204" pitchFamily="18" charset="0"/>
                        </a:rPr>
                        <a:t> data yang </a:t>
                      </a:r>
                      <a:r>
                        <a:rPr lang="en-ID" sz="1600" dirty="0" err="1">
                          <a:latin typeface="Cambria" panose="02040503050406030204" pitchFamily="18" charset="0"/>
                          <a:ea typeface="Cambria" panose="02040503050406030204" pitchFamily="18" charset="0"/>
                        </a:rPr>
                        <a:t>tidak</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sebagaimana</a:t>
                      </a:r>
                      <a:r>
                        <a:rPr lang="en-ID" sz="1600" dirty="0">
                          <a:latin typeface="Cambria" panose="02040503050406030204" pitchFamily="18" charset="0"/>
                          <a:ea typeface="Cambria" panose="02040503050406030204" pitchFamily="18" charset="0"/>
                        </a:rPr>
                        <a:t> </a:t>
                      </a:r>
                      <a:r>
                        <a:rPr lang="en-ID" sz="1600" dirty="0" err="1">
                          <a:latin typeface="Cambria" panose="02040503050406030204" pitchFamily="18" charset="0"/>
                          <a:ea typeface="Cambria" panose="02040503050406030204" pitchFamily="18" charset="0"/>
                        </a:rPr>
                        <a:t>mestinya</a:t>
                      </a:r>
                      <a:r>
                        <a:rPr lang="en-ID" sz="1600" dirty="0">
                          <a:latin typeface="Cambria" panose="02040503050406030204" pitchFamily="18" charset="0"/>
                          <a:ea typeface="Cambria" panose="02040503050406030204" pitchFamily="18" charset="0"/>
                        </a:rPr>
                        <a: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latin typeface="Cambria" panose="02040503050406030204" pitchFamily="18" charset="0"/>
                          <a:ea typeface="Cambria" panose="02040503050406030204" pitchFamily="18" charset="0"/>
                        </a:rPr>
                        <a:t>Pidana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penjara</a:t>
                      </a:r>
                      <a:r>
                        <a:rPr lang="en-US" sz="1600" dirty="0">
                          <a:latin typeface="Cambria" panose="02040503050406030204" pitchFamily="18" charset="0"/>
                          <a:ea typeface="Cambria" panose="02040503050406030204" pitchFamily="18" charset="0"/>
                        </a:rPr>
                        <a:t> </a:t>
                      </a:r>
                      <a:r>
                        <a:rPr lang="en-US" sz="1600" dirty="0" err="1">
                          <a:latin typeface="Cambria" panose="02040503050406030204" pitchFamily="18" charset="0"/>
                          <a:ea typeface="Cambria" panose="02040503050406030204" pitchFamily="18" charset="0"/>
                        </a:rPr>
                        <a:t>maksimal</a:t>
                      </a:r>
                      <a:r>
                        <a:rPr lang="en-US" sz="1600" dirty="0">
                          <a:latin typeface="Cambria" panose="02040503050406030204" pitchFamily="18" charset="0"/>
                          <a:ea typeface="Cambria" panose="02040503050406030204" pitchFamily="18" charset="0"/>
                        </a:rPr>
                        <a:t> 10 </a:t>
                      </a:r>
                      <a:r>
                        <a:rPr lang="en-US" sz="1600" dirty="0" err="1">
                          <a:latin typeface="Cambria" panose="02040503050406030204" pitchFamily="18" charset="0"/>
                          <a:ea typeface="Cambria" panose="02040503050406030204" pitchFamily="18" charset="0"/>
                        </a:rPr>
                        <a:t>tahun</a:t>
                      </a:r>
                      <a:r>
                        <a:rPr lang="en-US" sz="1600" dirty="0">
                          <a:latin typeface="Cambria" panose="02040503050406030204" pitchFamily="18" charset="0"/>
                          <a:ea typeface="Cambria" panose="02040503050406030204" pitchFamily="18" charset="0"/>
                        </a:rPr>
                        <a:t> dan </a:t>
                      </a:r>
                      <a:r>
                        <a:rPr lang="en-US" sz="1600" dirty="0" err="1">
                          <a:latin typeface="Cambria" panose="02040503050406030204" pitchFamily="18" charset="0"/>
                          <a:ea typeface="Cambria" panose="02040503050406030204" pitchFamily="18" charset="0"/>
                        </a:rPr>
                        <a:t>denda</a:t>
                      </a:r>
                      <a:r>
                        <a:rPr lang="en-US" sz="1600" dirty="0">
                          <a:latin typeface="Cambria" panose="02040503050406030204" pitchFamily="18" charset="0"/>
                          <a:ea typeface="Cambria" panose="02040503050406030204" pitchFamily="18" charset="0"/>
                        </a:rPr>
                        <a:t> paling </a:t>
                      </a:r>
                      <a:r>
                        <a:rPr lang="en-US" sz="1600" dirty="0" err="1">
                          <a:latin typeface="Cambria" panose="02040503050406030204" pitchFamily="18" charset="0"/>
                          <a:ea typeface="Cambria" panose="02040503050406030204" pitchFamily="18" charset="0"/>
                        </a:rPr>
                        <a:t>banyak</a:t>
                      </a:r>
                      <a:r>
                        <a:rPr lang="en-US" sz="1600" dirty="0">
                          <a:latin typeface="Cambria" panose="02040503050406030204" pitchFamily="18" charset="0"/>
                          <a:ea typeface="Cambria" panose="02040503050406030204" pitchFamily="18" charset="0"/>
                        </a:rPr>
                        <a:t> 5 </a:t>
                      </a:r>
                      <a:r>
                        <a:rPr lang="en-US" sz="1600" dirty="0" err="1">
                          <a:latin typeface="Cambria" panose="02040503050406030204" pitchFamily="18" charset="0"/>
                          <a:ea typeface="Cambria" panose="02040503050406030204" pitchFamily="18" charset="0"/>
                        </a:rPr>
                        <a:t>miliar</a:t>
                      </a:r>
                      <a:endParaRPr lang="en-ID" sz="16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val="1503125404"/>
                  </a:ext>
                </a:extLst>
              </a:tr>
            </a:tbl>
          </a:graphicData>
        </a:graphic>
      </p:graphicFrame>
    </p:spTree>
    <p:extLst>
      <p:ext uri="{BB962C8B-B14F-4D97-AF65-F5344CB8AC3E}">
        <p14:creationId xmlns:p14="http://schemas.microsoft.com/office/powerpoint/2010/main" val="1645550047"/>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4000" b="1"/>
              <a:t>	</a:t>
            </a:r>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extLst>
      <p:ext uri="{BB962C8B-B14F-4D97-AF65-F5344CB8AC3E}">
        <p14:creationId xmlns:p14="http://schemas.microsoft.com/office/powerpoint/2010/main" val="38329696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rPr>
              <a:t>URGENSI PERLINDUNGAN DATA</a:t>
            </a:r>
            <a:endParaRPr kumimoji="0" lang="id-ID" sz="3600" b="1" i="0" u="none" strike="noStrike" kern="1200" cap="none" spc="0" normalizeH="0" baseline="0" noProof="0" dirty="0">
              <a:ln>
                <a:noFill/>
              </a:ln>
              <a:solidFill>
                <a:schemeClr val="tx1"/>
              </a:solidFill>
              <a:effectLst/>
              <a:uLnTx/>
              <a:uFillTx/>
              <a:latin typeface="Arial" panose="020B0604020202020204" pitchFamily="34" charset="0"/>
              <a:ea typeface="+mj-ea"/>
              <a:cs typeface="Arial" panose="020B0604020202020204" pitchFamily="34" charset="0"/>
            </a:endParaRPr>
          </a:p>
        </p:txBody>
      </p:sp>
      <p:sp>
        <p:nvSpPr>
          <p:cNvPr id="4" name="Content Placeholder 2"/>
          <p:cNvSpPr txBox="1">
            <a:spLocks/>
          </p:cNvSpPr>
          <p:nvPr/>
        </p:nvSpPr>
        <p:spPr>
          <a:xfrm>
            <a:off x="457200" y="1600200"/>
            <a:ext cx="8229600" cy="4525963"/>
          </a:xfrm>
          <a:prstGeom prst="rect">
            <a:avLst/>
          </a:prstGeom>
        </p:spPr>
        <p:txBody>
          <a:bodyPr vert="horz" lIns="91440" tIns="45720" rIns="91440" bIns="45720" rtlCol="0">
            <a:normAutofit fontScale="92500"/>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s-ES" dirty="0" err="1">
                <a:solidFill>
                  <a:schemeClr val="tx1"/>
                </a:solidFill>
                <a:latin typeface="Cambria" panose="02040503050406030204" pitchFamily="18" charset="0"/>
                <a:cs typeface="Arial" panose="020B0604020202020204" pitchFamily="34" charset="0"/>
              </a:rPr>
              <a:t>Membangun</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kepercayaan</a:t>
            </a:r>
            <a:r>
              <a:rPr lang="es-ES" dirty="0">
                <a:solidFill>
                  <a:schemeClr val="tx1"/>
                </a:solidFill>
                <a:latin typeface="Cambria" panose="02040503050406030204" pitchFamily="18" charset="0"/>
                <a:cs typeface="Arial" panose="020B0604020202020204" pitchFamily="34" charset="0"/>
              </a:rPr>
              <a:t>  dan  </a:t>
            </a:r>
            <a:r>
              <a:rPr lang="es-ES" dirty="0" err="1">
                <a:solidFill>
                  <a:schemeClr val="tx1"/>
                </a:solidFill>
                <a:latin typeface="Cambria" panose="02040503050406030204" pitchFamily="18" charset="0"/>
                <a:cs typeface="Arial" panose="020B0604020202020204" pitchFamily="34" charset="0"/>
              </a:rPr>
              <a:t>menjaga</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reputasi</a:t>
            </a:r>
            <a:r>
              <a:rPr lang="es-ES" dirty="0">
                <a:solidFill>
                  <a:schemeClr val="tx1"/>
                </a:solidFill>
                <a:latin typeface="Cambria" panose="02040503050406030204" pitchFamily="18" charset="0"/>
                <a:cs typeface="Arial" panose="020B0604020202020204" pitchFamily="34" charset="0"/>
              </a:rPr>
              <a:t> </a:t>
            </a:r>
            <a:r>
              <a:rPr lang="es-ES" dirty="0" err="1">
                <a:solidFill>
                  <a:schemeClr val="tx1"/>
                </a:solidFill>
                <a:latin typeface="Cambria" panose="02040503050406030204" pitchFamily="18" charset="0"/>
                <a:cs typeface="Arial" panose="020B0604020202020204" pitchFamily="34" charset="0"/>
              </a:rPr>
              <a:t>bisnis</a:t>
            </a:r>
            <a:r>
              <a:rPr lang="es-ES" dirty="0">
                <a:solidFill>
                  <a:schemeClr val="tx1"/>
                </a:solidFill>
                <a:latin typeface="Cambria" panose="02040503050406030204" pitchFamily="18" charset="0"/>
                <a:cs typeface="Arial" panose="020B0604020202020204" pitchFamily="34" charset="0"/>
              </a:rPr>
              <a:t>. </a:t>
            </a:r>
          </a:p>
          <a:p>
            <a:pPr marL="457200" indent="-457200" algn="just">
              <a:buFont typeface="Wingdings" panose="05000000000000000000" pitchFamily="2" charset="2"/>
              <a:buChar char="q"/>
            </a:pPr>
            <a:r>
              <a:rPr lang="en-US" sz="2600" dirty="0">
                <a:solidFill>
                  <a:schemeClr val="tx1"/>
                </a:solidFill>
                <a:latin typeface="Cambria" panose="02040503050406030204" pitchFamily="18" charset="0"/>
                <a:cs typeface="Arial" panose="020B0604020202020204" pitchFamily="34" charset="0"/>
              </a:rPr>
              <a:t>M</a:t>
            </a:r>
            <a:r>
              <a:rPr lang="id-ID" sz="2600" dirty="0">
                <a:solidFill>
                  <a:schemeClr val="tx1"/>
                </a:solidFill>
                <a:latin typeface="Cambria" panose="02040503050406030204" pitchFamily="18" charset="0"/>
                <a:cs typeface="Arial" panose="020B0604020202020204" pitchFamily="34" charset="0"/>
              </a:rPr>
              <a:t>elindungi bisnis dari kerugian finansial dan reputasi</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id-ID" sz="2600" dirty="0">
                <a:solidFill>
                  <a:schemeClr val="tx1"/>
                </a:solidFill>
                <a:latin typeface="Cambria" panose="02040503050406030204" pitchFamily="18" charset="0"/>
                <a:cs typeface="Arial" panose="020B0604020202020204" pitchFamily="34" charset="0"/>
              </a:rPr>
              <a:t>Perusahaan yang komit melindungi data pribadi bisa  menonjol  dari  pesaing,  memberikan  nilai  jual  yang  kuat;</a:t>
            </a:r>
            <a:endParaRPr lang="en-US" sz="2600" dirty="0">
              <a:solidFill>
                <a:schemeClr val="tx1"/>
              </a:solidFill>
              <a:latin typeface="Cambria" panose="02040503050406030204" pitchFamily="18" charset="0"/>
              <a:cs typeface="Arial" panose="020B0604020202020204" pitchFamily="34" charset="0"/>
            </a:endParaRPr>
          </a:p>
          <a:p>
            <a:pPr marL="457200" indent="-457200" algn="just">
              <a:buFont typeface="Wingdings" panose="05000000000000000000" pitchFamily="2" charset="2"/>
              <a:buChar char="q"/>
            </a:pPr>
            <a:r>
              <a:rPr lang="en-US" sz="2600" dirty="0">
                <a:solidFill>
                  <a:schemeClr val="tx1"/>
                </a:solidFill>
                <a:latin typeface="Cambria" panose="02040503050406030204" pitchFamily="18" charset="0"/>
                <a:cs typeface="Arial" panose="020B0604020202020204" pitchFamily="34" charset="0"/>
              </a:rPr>
              <a:t>Data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  yang  </a:t>
            </a:r>
            <a:r>
              <a:rPr lang="en-US" sz="2600" dirty="0" err="1">
                <a:solidFill>
                  <a:schemeClr val="tx1"/>
                </a:solidFill>
                <a:latin typeface="Cambria" panose="02040503050406030204" pitchFamily="18" charset="0"/>
                <a:cs typeface="Arial" panose="020B0604020202020204" pitchFamily="34" charset="0"/>
              </a:rPr>
              <a:t>aman</a:t>
            </a:r>
            <a:r>
              <a:rPr lang="en-US" sz="2600" dirty="0">
                <a:solidFill>
                  <a:schemeClr val="tx1"/>
                </a:solidFill>
                <a:latin typeface="Cambria" panose="02040503050406030204" pitchFamily="18" charset="0"/>
                <a:cs typeface="Arial" panose="020B0604020202020204" pitchFamily="34" charset="0"/>
              </a:rPr>
              <a:t>  juga </a:t>
            </a:r>
            <a:r>
              <a:rPr lang="en-US" sz="2600" dirty="0" err="1">
                <a:solidFill>
                  <a:schemeClr val="tx1"/>
                </a:solidFill>
                <a:latin typeface="Cambria" panose="02040503050406030204" pitchFamily="18" charset="0"/>
                <a:cs typeface="Arial" panose="020B0604020202020204" pitchFamily="34" charset="0"/>
              </a:rPr>
              <a:t>merupakan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aset</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berharga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membantu</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perusahaan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memahami</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kebutuhan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 dan </a:t>
            </a:r>
            <a:r>
              <a:rPr lang="en-US" sz="2600" dirty="0" err="1">
                <a:solidFill>
                  <a:schemeClr val="tx1"/>
                </a:solidFill>
                <a:latin typeface="Cambria" panose="02040503050406030204" pitchFamily="18" charset="0"/>
                <a:cs typeface="Arial" panose="020B0604020202020204" pitchFamily="34" charset="0"/>
              </a:rPr>
              <a:t>meningkatkan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penjualan</a:t>
            </a:r>
            <a:r>
              <a:rPr lang="en-US" sz="2600" dirty="0">
                <a:solidFill>
                  <a:schemeClr val="tx1"/>
                </a:solidFill>
                <a:latin typeface="Cambria" panose="02040503050406030204" pitchFamily="18" charset="0"/>
                <a:cs typeface="Arial" panose="020B0604020202020204" pitchFamily="34" charset="0"/>
              </a:rPr>
              <a:t>;</a:t>
            </a:r>
          </a:p>
          <a:p>
            <a:pPr marL="457200" indent="-457200" algn="just">
              <a:buFont typeface="Wingdings" panose="05000000000000000000" pitchFamily="2" charset="2"/>
              <a:buChar char="q"/>
            </a:pPr>
            <a:r>
              <a:rPr lang="en-US" sz="2600" dirty="0" err="1">
                <a:solidFill>
                  <a:schemeClr val="tx1"/>
                </a:solidFill>
                <a:latin typeface="Cambria" panose="02040503050406030204" pitchFamily="18" charset="0"/>
                <a:cs typeface="Arial" panose="020B0604020202020204" pitchFamily="34" charset="0"/>
              </a:rPr>
              <a:t>Membangun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hubungan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jangka</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panjang</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dengan</a:t>
            </a:r>
            <a:r>
              <a:rPr lang="en-US" sz="2600" dirty="0">
                <a:solidFill>
                  <a:schemeClr val="tx1"/>
                </a:solidFill>
                <a:latin typeface="Cambria" panose="02040503050406030204" pitchFamily="18" charset="0"/>
                <a:cs typeface="Arial" panose="020B0604020202020204" pitchFamily="34" charset="0"/>
              </a:rPr>
              <a:t> </a:t>
            </a:r>
            <a:r>
              <a:rPr lang="en-US" sz="2600" dirty="0" err="1">
                <a:solidFill>
                  <a:schemeClr val="tx1"/>
                </a:solidFill>
                <a:latin typeface="Cambria" panose="02040503050406030204" pitchFamily="18" charset="0"/>
                <a:cs typeface="Arial" panose="020B0604020202020204" pitchFamily="34" charset="0"/>
              </a:rPr>
              <a:t>pelanggan</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691362876"/>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id-ID" dirty="0">
                <a:solidFill>
                  <a:schemeClr val="tx1"/>
                </a:solidFill>
                <a:latin typeface="Arial" panose="020B0604020202020204" pitchFamily="34" charset="0"/>
                <a:cs typeface="Arial" panose="020B0604020202020204" pitchFamily="34" charset="0"/>
              </a:rPr>
              <a:t>Data Pribadi adalah data tentang orang perseorangan yang teridentifikasi atau dapat diidentifikasi secara tersendiri atau dikombinasi dengan informasi lainnya baik secara langsung maupun tidak langsung melalui sistem elektronik atau non elektronik.</a:t>
            </a:r>
          </a:p>
        </p:txBody>
      </p:sp>
    </p:spTree>
    <p:extLst>
      <p:ext uri="{BB962C8B-B14F-4D97-AF65-F5344CB8AC3E}">
        <p14:creationId xmlns:p14="http://schemas.microsoft.com/office/powerpoint/2010/main" val="1432292691"/>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188640"/>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Pengumpulan</a:t>
            </a:r>
            <a:r>
              <a:rPr lang="en-US" dirty="0">
                <a:latin typeface="Cambria" panose="02040503050406030204" pitchFamily="18" charset="0"/>
              </a:rPr>
              <a:t> Data</a:t>
            </a:r>
            <a:endParaRPr lang="id-ID" dirty="0"/>
          </a:p>
        </p:txBody>
      </p:sp>
      <p:graphicFrame>
        <p:nvGraphicFramePr>
          <p:cNvPr id="2" name="Diagram 1">
            <a:extLst>
              <a:ext uri="{FF2B5EF4-FFF2-40B4-BE49-F238E27FC236}">
                <a16:creationId xmlns:a16="http://schemas.microsoft.com/office/drawing/2014/main" id="{997AF698-BB6A-499D-A8B5-82D5443F34A0}"/>
              </a:ext>
            </a:extLst>
          </p:cNvPr>
          <p:cNvGraphicFramePr/>
          <p:nvPr>
            <p:extLst>
              <p:ext uri="{D42A27DB-BD31-4B8C-83A1-F6EECF244321}">
                <p14:modId xmlns:p14="http://schemas.microsoft.com/office/powerpoint/2010/main" val="1705675543"/>
              </p:ext>
            </p:extLst>
          </p:nvPr>
        </p:nvGraphicFramePr>
        <p:xfrm>
          <a:off x="611560" y="1196752"/>
          <a:ext cx="8229600" cy="489654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7567083"/>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Tantangan</a:t>
            </a:r>
            <a:r>
              <a:rPr lang="en-US" dirty="0">
                <a:latin typeface="Cambria" panose="02040503050406030204" pitchFamily="18" charset="0"/>
              </a:rPr>
              <a:t> </a:t>
            </a:r>
            <a:r>
              <a:rPr lang="en-US" dirty="0" err="1">
                <a:latin typeface="Cambria" panose="02040503050406030204" pitchFamily="18" charset="0"/>
              </a:rPr>
              <a:t>Perlindungan</a:t>
            </a:r>
            <a:r>
              <a:rPr lang="en-US" dirty="0">
                <a:latin typeface="Cambria" panose="02040503050406030204" pitchFamily="18" charset="0"/>
              </a:rPr>
              <a:t> Data</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Arial" pitchFamily="34" charset="0"/>
              <a:buChar char="•"/>
            </a:pP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K</a:t>
            </a: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esulitan  dalam  menelusuri  pelanggaran  data  lintas  batas</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r>
              <a:rPr lang="fi-FI" dirty="0">
                <a:solidFill>
                  <a:schemeClr val="tx1"/>
                </a:solidFill>
                <a:latin typeface="Cambria" panose="02040503050406030204" pitchFamily="18" charset="0"/>
                <a:ea typeface="Cambria" panose="02040503050406030204" pitchFamily="18" charset="0"/>
                <a:cs typeface="Arial" panose="020B0604020202020204" pitchFamily="34" charset="0"/>
              </a:rPr>
              <a:t>Menemukan keseimbangan antara inovasi dan privasi data  konsumen;</a:t>
            </a:r>
            <a:endParaRPr lang="en-US"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457200" indent="-457200" algn="just">
              <a:buFont typeface="Arial" pitchFamily="34" charset="0"/>
              <a:buChar char="•"/>
            </a:pPr>
            <a:r>
              <a:rPr lang="id-ID" dirty="0">
                <a:solidFill>
                  <a:schemeClr val="tx1"/>
                </a:solidFill>
                <a:latin typeface="Cambria" panose="02040503050406030204" pitchFamily="18" charset="0"/>
                <a:ea typeface="Cambria" panose="02040503050406030204" pitchFamily="18" charset="0"/>
                <a:cs typeface="Arial" panose="020B0604020202020204" pitchFamily="34" charset="0"/>
              </a:rPr>
              <a:t>Kesadaran   publik   yang   masih   rendah   seringkali   menyebabkan pengabaian praktik perlindungan data</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Keterbatasan</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sumber</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dirty="0" err="1">
                <a:solidFill>
                  <a:schemeClr val="tx1"/>
                </a:solidFill>
                <a:latin typeface="Cambria" panose="02040503050406030204" pitchFamily="18" charset="0"/>
                <a:ea typeface="Cambria" panose="02040503050406030204" pitchFamily="18" charset="0"/>
                <a:cs typeface="Arial" panose="020B0604020202020204" pitchFamily="34" charset="0"/>
              </a:rPr>
              <a:t>daya</a:t>
            </a:r>
            <a:r>
              <a:rPr lang="en-US"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457200" indent="-457200" algn="just">
              <a:buFont typeface="Arial" pitchFamily="34" charset="0"/>
              <a:buChar char="•"/>
            </a:pPr>
            <a:endParaRPr lang="id-ID" dirty="0">
              <a:solidFill>
                <a:schemeClr val="tx1"/>
              </a:solidFill>
              <a:latin typeface="Cambria" panose="02040503050406030204" pitchFamily="18" charset="0"/>
              <a:ea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19343333"/>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just">
              <a:buFont typeface="Wingdings" panose="05000000000000000000" pitchFamily="2" charset="2"/>
              <a:buChar char="q"/>
            </a:pPr>
            <a:r>
              <a:rPr lang="en-US" dirty="0" err="1">
                <a:solidFill>
                  <a:schemeClr val="tx1"/>
                </a:solidFill>
                <a:latin typeface="Arial" panose="020B0604020202020204" pitchFamily="34" charset="0"/>
                <a:cs typeface="Arial" panose="020B0604020202020204" pitchFamily="34" charset="0"/>
              </a:rPr>
              <a:t>Subjek</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orang </a:t>
            </a:r>
            <a:r>
              <a:rPr lang="en-US" dirty="0" err="1">
                <a:solidFill>
                  <a:schemeClr val="tx1"/>
                </a:solidFill>
                <a:latin typeface="Arial" panose="020B0604020202020204" pitchFamily="34" charset="0"/>
                <a:cs typeface="Arial" panose="020B0604020202020204" pitchFamily="34" charset="0"/>
              </a:rPr>
              <a:t>perseorangan</a:t>
            </a:r>
            <a:r>
              <a:rPr lang="en-US" dirty="0">
                <a:solidFill>
                  <a:schemeClr val="tx1"/>
                </a:solidFill>
                <a:latin typeface="Arial" panose="020B0604020202020204" pitchFamily="34" charset="0"/>
                <a:cs typeface="Arial" panose="020B0604020202020204" pitchFamily="34" charset="0"/>
              </a:rPr>
              <a:t> yang pada </a:t>
            </a:r>
            <a:r>
              <a:rPr lang="en-US" dirty="0" err="1">
                <a:solidFill>
                  <a:schemeClr val="tx1"/>
                </a:solidFill>
                <a:latin typeface="Arial" panose="020B0604020202020204" pitchFamily="34" charset="0"/>
                <a:cs typeface="Arial" panose="020B0604020202020204" pitchFamily="34" charset="0"/>
              </a:rPr>
              <a:t>dirinya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melekat</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a:t>
            </a:r>
          </a:p>
          <a:p>
            <a:pPr marL="457200" indent="-457200" algn="just">
              <a:buFont typeface="Wingdings" panose="05000000000000000000" pitchFamily="2" charset="2"/>
              <a:buChar char="q"/>
            </a:pPr>
            <a:r>
              <a:rPr lang="en-US" dirty="0" err="1">
                <a:solidFill>
                  <a:schemeClr val="tx1"/>
                </a:solidFill>
                <a:latin typeface="Arial" panose="020B0604020202020204" pitchFamily="34" charset="0"/>
                <a:cs typeface="Arial" panose="020B0604020202020204" pitchFamily="34" charset="0"/>
              </a:rPr>
              <a:t>Pengendali</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adalah</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setiap</a:t>
            </a:r>
            <a:r>
              <a:rPr lang="en-US" dirty="0">
                <a:solidFill>
                  <a:schemeClr val="tx1"/>
                </a:solidFill>
                <a:latin typeface="Arial" panose="020B0604020202020204" pitchFamily="34" charset="0"/>
                <a:cs typeface="Arial" panose="020B0604020202020204" pitchFamily="34" charset="0"/>
              </a:rPr>
              <a:t> orang, badan </a:t>
            </a:r>
            <a:r>
              <a:rPr lang="en-US" dirty="0" err="1">
                <a:solidFill>
                  <a:schemeClr val="tx1"/>
                </a:solidFill>
                <a:latin typeface="Arial" panose="020B0604020202020204" pitchFamily="34" charset="0"/>
                <a:cs typeface="Arial" panose="020B0604020202020204" pitchFamily="34" charset="0"/>
              </a:rPr>
              <a:t>publik</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organisasi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internasional</a:t>
            </a:r>
            <a:r>
              <a:rPr lang="en-US" dirty="0">
                <a:solidFill>
                  <a:schemeClr val="tx1"/>
                </a:solidFill>
                <a:latin typeface="Arial" panose="020B0604020202020204" pitchFamily="34" charset="0"/>
                <a:cs typeface="Arial" panose="020B0604020202020204" pitchFamily="34" charset="0"/>
              </a:rPr>
              <a:t> yang </a:t>
            </a:r>
            <a:r>
              <a:rPr lang="en-US" dirty="0" err="1">
                <a:solidFill>
                  <a:schemeClr val="tx1"/>
                </a:solidFill>
                <a:latin typeface="Arial" panose="020B0604020202020204" pitchFamily="34" charset="0"/>
                <a:cs typeface="Arial" panose="020B0604020202020204" pitchFamily="34" charset="0"/>
              </a:rPr>
              <a:t>bertindak</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sendiri-sendiri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atau</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bersama-sama</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dalam</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menentukan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tujuan</a:t>
            </a:r>
            <a:r>
              <a:rPr lang="en-US" dirty="0">
                <a:solidFill>
                  <a:schemeClr val="tx1"/>
                </a:solidFill>
                <a:latin typeface="Arial" panose="020B0604020202020204" pitchFamily="34" charset="0"/>
                <a:cs typeface="Arial" panose="020B0604020202020204" pitchFamily="34" charset="0"/>
              </a:rPr>
              <a:t> dan </a:t>
            </a:r>
            <a:r>
              <a:rPr lang="en-US" dirty="0" err="1">
                <a:solidFill>
                  <a:schemeClr val="tx1"/>
                </a:solidFill>
                <a:latin typeface="Arial" panose="020B0604020202020204" pitchFamily="34" charset="0"/>
                <a:cs typeface="Arial" panose="020B0604020202020204" pitchFamily="34" charset="0"/>
              </a:rPr>
              <a:t>melakukan</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kendali</a:t>
            </a:r>
            <a:r>
              <a:rPr lang="en-US" dirty="0">
                <a:solidFill>
                  <a:schemeClr val="tx1"/>
                </a:solidFill>
                <a:latin typeface="Arial" panose="020B0604020202020204" pitchFamily="34" charset="0"/>
                <a:cs typeface="Arial" panose="020B0604020202020204" pitchFamily="34" charset="0"/>
              </a:rPr>
              <a:t> </a:t>
            </a:r>
            <a:r>
              <a:rPr lang="en-US" dirty="0" err="1">
                <a:solidFill>
                  <a:schemeClr val="tx1"/>
                </a:solidFill>
                <a:latin typeface="Arial" panose="020B0604020202020204" pitchFamily="34" charset="0"/>
                <a:cs typeface="Arial" panose="020B0604020202020204" pitchFamily="34" charset="0"/>
              </a:rPr>
              <a:t>pemrosesan</a:t>
            </a:r>
            <a:r>
              <a:rPr lang="en-US" dirty="0">
                <a:solidFill>
                  <a:schemeClr val="tx1"/>
                </a:solidFill>
                <a:latin typeface="Arial" panose="020B0604020202020204" pitchFamily="34" charset="0"/>
                <a:cs typeface="Arial" panose="020B0604020202020204" pitchFamily="34" charset="0"/>
              </a:rPr>
              <a:t> Data </a:t>
            </a:r>
            <a:r>
              <a:rPr lang="en-US" dirty="0" err="1">
                <a:solidFill>
                  <a:schemeClr val="tx1"/>
                </a:solidFill>
                <a:latin typeface="Arial" panose="020B0604020202020204" pitchFamily="34" charset="0"/>
                <a:cs typeface="Arial" panose="020B0604020202020204" pitchFamily="34" charset="0"/>
              </a:rPr>
              <a:t>Pribadi</a:t>
            </a:r>
            <a:r>
              <a:rPr lang="en-US" dirty="0">
                <a:solidFill>
                  <a:schemeClr val="tx1"/>
                </a:solidFill>
                <a:latin typeface="Arial" panose="020B0604020202020204" pitchFamily="34" charset="0"/>
                <a:cs typeface="Arial" panose="020B0604020202020204" pitchFamily="34" charset="0"/>
              </a:rPr>
              <a:t>.</a:t>
            </a:r>
            <a:endParaRPr lang="id-ID"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5333282"/>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Penyalahgunaan</a:t>
            </a:r>
            <a:r>
              <a:rPr lang="en-US" dirty="0">
                <a:latin typeface="Cambria" panose="02040503050406030204" pitchFamily="18" charset="0"/>
              </a:rPr>
              <a:t> Data </a:t>
            </a:r>
            <a:r>
              <a:rPr lang="en-US" dirty="0" err="1">
                <a:latin typeface="Cambria" panose="02040503050406030204" pitchFamily="18" charset="0"/>
              </a:rPr>
              <a:t>Pribadi</a:t>
            </a:r>
            <a:r>
              <a:rPr lang="en-US" dirty="0">
                <a:latin typeface="Cambria" panose="02040503050406030204" pitchFamily="18" charset="0"/>
              </a:rPr>
              <a:t>/PMH</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just"/>
            <a:r>
              <a:rPr lang="en-US" sz="2600" b="1" dirty="0" err="1">
                <a:solidFill>
                  <a:schemeClr val="tx1"/>
                </a:solidFill>
                <a:latin typeface="Cambria" panose="02040503050406030204" pitchFamily="18" charset="0"/>
                <a:cs typeface="Arial" panose="020B0604020202020204" pitchFamily="34" charset="0"/>
              </a:rPr>
              <a:t>Pasal</a:t>
            </a:r>
            <a:r>
              <a:rPr lang="en-US" sz="2600" b="1" dirty="0">
                <a:solidFill>
                  <a:schemeClr val="tx1"/>
                </a:solidFill>
                <a:latin typeface="Cambria" panose="02040503050406030204" pitchFamily="18" charset="0"/>
                <a:cs typeface="Arial" panose="020B0604020202020204" pitchFamily="34" charset="0"/>
              </a:rPr>
              <a:t> 1365 </a:t>
            </a:r>
            <a:r>
              <a:rPr lang="en-US" sz="2600" b="1" dirty="0" err="1">
                <a:solidFill>
                  <a:schemeClr val="tx1"/>
                </a:solidFill>
                <a:latin typeface="Cambria" panose="02040503050406030204" pitchFamily="18" charset="0"/>
                <a:cs typeface="Arial" panose="020B0604020202020204" pitchFamily="34" charset="0"/>
              </a:rPr>
              <a:t>KUHPerdata</a:t>
            </a:r>
            <a:endParaRPr lang="en-US" sz="2600" b="1" dirty="0">
              <a:solidFill>
                <a:schemeClr val="tx1"/>
              </a:solidFill>
              <a:latin typeface="Cambria" panose="02040503050406030204" pitchFamily="18" charset="0"/>
              <a:cs typeface="Arial" panose="020B0604020202020204" pitchFamily="34" charset="0"/>
            </a:endParaRPr>
          </a:p>
          <a:p>
            <a:pPr algn="just"/>
            <a:r>
              <a:rPr lang="en-US" sz="2600" dirty="0">
                <a:solidFill>
                  <a:schemeClr val="tx1"/>
                </a:solidFill>
                <a:latin typeface="Cambria" panose="02040503050406030204" pitchFamily="18" charset="0"/>
                <a:cs typeface="Arial" panose="020B0604020202020204" pitchFamily="34" charset="0"/>
              </a:rPr>
              <a:t>“</a:t>
            </a:r>
            <a:r>
              <a:rPr lang="id-ID" sz="2600" dirty="0">
                <a:solidFill>
                  <a:schemeClr val="tx1"/>
                </a:solidFill>
                <a:latin typeface="Cambria" panose="02040503050406030204" pitchFamily="18" charset="0"/>
                <a:cs typeface="Arial" panose="020B0604020202020204" pitchFamily="34" charset="0"/>
              </a:rPr>
              <a:t>Tiap perbuatan yang melanggar hukum dan membawa kerugian kepada orang lain, mewajibkan orang yang menimbulkan kerugian itu karena kesalahannya untuk menggantikan kerugian tersebut</a:t>
            </a:r>
            <a:r>
              <a:rPr lang="en-US" sz="2600" dirty="0">
                <a:solidFill>
                  <a:schemeClr val="tx1"/>
                </a:solidFill>
                <a:latin typeface="Cambria" panose="02040503050406030204" pitchFamily="18" charset="0"/>
                <a:cs typeface="Arial" panose="020B0604020202020204" pitchFamily="34" charset="0"/>
              </a:rPr>
              <a:t>.”</a:t>
            </a:r>
            <a:endParaRPr lang="id-ID" sz="2600" dirty="0">
              <a:solidFill>
                <a:schemeClr val="tx1"/>
              </a:solidFill>
              <a:latin typeface="Cambria" panose="02040503050406030204" pitchFamily="18" charset="0"/>
              <a:cs typeface="Arial" panose="020B0604020202020204" pitchFamily="34" charset="0"/>
            </a:endParaRPr>
          </a:p>
          <a:p>
            <a:pPr marL="342900" indent="-342900" algn="just">
              <a:buFont typeface="Arial" pitchFamily="34" charset="0"/>
              <a:buChar char="•"/>
            </a:pP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96573290"/>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Ketentuan</a:t>
            </a:r>
            <a:r>
              <a:rPr lang="en-US" dirty="0">
                <a:latin typeface="Cambria" panose="02040503050406030204" pitchFamily="18" charset="0"/>
              </a:rPr>
              <a:t> </a:t>
            </a:r>
            <a:r>
              <a:rPr lang="en-US" dirty="0" err="1">
                <a:latin typeface="Cambria" panose="02040503050406030204" pitchFamily="18" charset="0"/>
              </a:rPr>
              <a:t>Pidana</a:t>
            </a:r>
            <a:r>
              <a:rPr lang="en-US" dirty="0">
                <a:latin typeface="Cambria" panose="02040503050406030204" pitchFamily="18" charset="0"/>
              </a:rPr>
              <a:t> </a:t>
            </a:r>
            <a:r>
              <a:rPr lang="en-US" dirty="0" err="1">
                <a:latin typeface="Cambria" panose="02040503050406030204" pitchFamily="18" charset="0"/>
              </a:rPr>
              <a:t>dlm</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penjara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4 tahun-6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tahuN</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denda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4 miliar-6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miliar</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tambahan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a:t>
            </a:r>
          </a:p>
          <a:p>
            <a:pPr marL="809625" indent="-457200" algn="just">
              <a:buFont typeface="+mj-lt"/>
              <a:buAutoNum type="arabicParenR"/>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Perampasan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keuntungan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harta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kekayaan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hasil</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tindak</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pidana</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809625" indent="-457200" algn="just">
              <a:buFont typeface="+mj-lt"/>
              <a:buAutoNum type="arabicParenR"/>
            </a:pP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Pembayaran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ganti</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rugi</a:t>
            </a:r>
            <a:endPar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endParaRPr>
          </a:p>
          <a:p>
            <a:pPr marL="342900" indent="-342900" algn="just">
              <a:buFont typeface="Wingdings" panose="05000000000000000000" pitchFamily="2" charset="2"/>
              <a:buChar char="q"/>
            </a:pP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Jika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denda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tidak</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dibayar</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selama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paling lama 1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bulan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maka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kekayaan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atau</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pendapatan</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terpidana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dapat</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disita</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 dan </a:t>
            </a:r>
            <a:r>
              <a:rPr lang="en-US" sz="2400" dirty="0" err="1">
                <a:solidFill>
                  <a:schemeClr val="tx1"/>
                </a:solidFill>
                <a:latin typeface="Cambria" panose="02040503050406030204" pitchFamily="18" charset="0"/>
                <a:ea typeface="Cambria" panose="02040503050406030204" pitchFamily="18" charset="0"/>
                <a:cs typeface="Arial" panose="020B0604020202020204" pitchFamily="34" charset="0"/>
              </a:rPr>
              <a:t>dilelang</a:t>
            </a:r>
            <a:r>
              <a:rPr lang="en-US" sz="2400" dirty="0">
                <a:solidFill>
                  <a:schemeClr val="tx1"/>
                </a:solidFill>
                <a:latin typeface="Cambria" panose="02040503050406030204" pitchFamily="18" charset="0"/>
                <a:ea typeface="Cambria" panose="02040503050406030204" pitchFamily="18" charset="0"/>
                <a:cs typeface="Arial" panose="020B0604020202020204" pitchFamily="34" charset="0"/>
              </a:rPr>
              <a:t>.</a:t>
            </a:r>
          </a:p>
        </p:txBody>
      </p:sp>
    </p:spTree>
    <p:extLst>
      <p:ext uri="{BB962C8B-B14F-4D97-AF65-F5344CB8AC3E}">
        <p14:creationId xmlns:p14="http://schemas.microsoft.com/office/powerpoint/2010/main" val="432059956"/>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457200" y="557808"/>
            <a:ext cx="8229600" cy="1143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a:lstStyle>
          <a:p>
            <a:r>
              <a:rPr lang="en-US" dirty="0" err="1">
                <a:latin typeface="Cambria" panose="02040503050406030204" pitchFamily="18" charset="0"/>
              </a:rPr>
              <a:t>Penyelesaian</a:t>
            </a:r>
            <a:r>
              <a:rPr lang="en-US" dirty="0">
                <a:latin typeface="Cambria" panose="02040503050406030204" pitchFamily="18" charset="0"/>
              </a:rPr>
              <a:t> </a:t>
            </a:r>
            <a:r>
              <a:rPr lang="en-US" dirty="0" err="1">
                <a:latin typeface="Cambria" panose="02040503050406030204" pitchFamily="18" charset="0"/>
              </a:rPr>
              <a:t>Sengketa</a:t>
            </a:r>
            <a:r>
              <a:rPr lang="en-US" dirty="0">
                <a:latin typeface="Cambria" panose="02040503050406030204" pitchFamily="18" charset="0"/>
              </a:rPr>
              <a:t> </a:t>
            </a:r>
            <a:r>
              <a:rPr lang="en-US" dirty="0" err="1">
                <a:latin typeface="Cambria" panose="02040503050406030204" pitchFamily="18" charset="0"/>
              </a:rPr>
              <a:t>Mnrt</a:t>
            </a:r>
            <a:r>
              <a:rPr lang="en-US" dirty="0">
                <a:latin typeface="Cambria" panose="02040503050406030204" pitchFamily="18" charset="0"/>
              </a:rPr>
              <a:t> UU PDP</a:t>
            </a:r>
            <a:endParaRPr lang="id-ID" dirty="0"/>
          </a:p>
        </p:txBody>
      </p:sp>
      <p:sp>
        <p:nvSpPr>
          <p:cNvPr id="4" name="Content Placeholder 2"/>
          <p:cNvSpPr txBox="1">
            <a:spLocks/>
          </p:cNvSpPr>
          <p:nvPr/>
        </p:nvSpPr>
        <p:spPr>
          <a:xfrm>
            <a:off x="611560" y="1844824"/>
            <a:ext cx="8229600" cy="3989040"/>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A</a:t>
            </a:r>
            <a:r>
              <a:rPr lang="id-ID" dirty="0">
                <a:solidFill>
                  <a:schemeClr val="tx1"/>
                </a:solidFill>
                <a:latin typeface="Cambria" panose="02040503050406030204" pitchFamily="18" charset="0"/>
                <a:cs typeface="Arial" panose="020B0604020202020204" pitchFamily="34" charset="0"/>
              </a:rPr>
              <a:t>rbitrase</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P</a:t>
            </a:r>
            <a:r>
              <a:rPr lang="id-ID" dirty="0">
                <a:solidFill>
                  <a:schemeClr val="tx1"/>
                </a:solidFill>
                <a:latin typeface="Cambria" panose="02040503050406030204" pitchFamily="18" charset="0"/>
                <a:cs typeface="Arial" panose="020B0604020202020204" pitchFamily="34" charset="0"/>
              </a:rPr>
              <a:t>engadilan</a:t>
            </a:r>
            <a:endParaRPr lang="en-US" dirty="0">
              <a:solidFill>
                <a:schemeClr val="tx1"/>
              </a:solidFill>
              <a:latin typeface="Cambria" panose="02040503050406030204" pitchFamily="18" charset="0"/>
              <a:cs typeface="Arial" panose="020B0604020202020204" pitchFamily="34" charset="0"/>
            </a:endParaRPr>
          </a:p>
          <a:p>
            <a:pPr marL="457200" indent="-457200" algn="l">
              <a:buFont typeface="Wingdings" panose="05000000000000000000" pitchFamily="2" charset="2"/>
              <a:buChar char="Ø"/>
            </a:pPr>
            <a:r>
              <a:rPr lang="en-US" dirty="0">
                <a:solidFill>
                  <a:schemeClr val="tx1"/>
                </a:solidFill>
                <a:latin typeface="Cambria" panose="02040503050406030204" pitchFamily="18" charset="0"/>
                <a:cs typeface="Arial" panose="020B0604020202020204" pitchFamily="34" charset="0"/>
              </a:rPr>
              <a:t>L</a:t>
            </a:r>
            <a:r>
              <a:rPr lang="id-ID" dirty="0">
                <a:solidFill>
                  <a:schemeClr val="tx1"/>
                </a:solidFill>
                <a:latin typeface="Cambria" panose="02040503050406030204" pitchFamily="18" charset="0"/>
                <a:cs typeface="Arial" panose="020B0604020202020204" pitchFamily="34" charset="0"/>
              </a:rPr>
              <a:t>embaga penyelesaian sengketa alternatif lainnya</a:t>
            </a:r>
            <a:endParaRPr lang="id-ID"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57904732"/>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3011</TotalTime>
  <Words>460</Words>
  <Application>Microsoft Office PowerPoint</Application>
  <PresentationFormat>On-screen Show (4:3)</PresentationFormat>
  <Paragraphs>52</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acer</cp:lastModifiedBy>
  <cp:revision>472</cp:revision>
  <cp:lastPrinted>2017-08-29T02:54:51Z</cp:lastPrinted>
  <dcterms:created xsi:type="dcterms:W3CDTF">2010-04-18T12:06:30Z</dcterms:created>
  <dcterms:modified xsi:type="dcterms:W3CDTF">2024-03-20T00:58:27Z</dcterms:modified>
</cp:coreProperties>
</file>