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18" r:id="rId3"/>
    <p:sldId id="367" r:id="rId4"/>
    <p:sldId id="368" r:id="rId5"/>
    <p:sldId id="369" r:id="rId6"/>
    <p:sldId id="325" r:id="rId7"/>
    <p:sldId id="370" r:id="rId8"/>
    <p:sldId id="329" r:id="rId9"/>
    <p:sldId id="358" r:id="rId10"/>
    <p:sldId id="371" r:id="rId11"/>
    <p:sldId id="328" r:id="rId12"/>
    <p:sldId id="372" r:id="rId13"/>
    <p:sldId id="373" r:id="rId14"/>
    <p:sldId id="374" r:id="rId15"/>
    <p:sldId id="375" r:id="rId16"/>
    <p:sldId id="360" r:id="rId17"/>
    <p:sldId id="376" r:id="rId18"/>
    <p:sldId id="321" r:id="rId19"/>
    <p:sldId id="323" r:id="rId20"/>
    <p:sldId id="377" r:id="rId21"/>
    <p:sldId id="300" r:id="rId22"/>
  </p:sldIdLst>
  <p:sldSz cx="9144000" cy="6858000" type="screen4x3"/>
  <p:notesSz cx="7045325" cy="9345613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80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530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Tugas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utama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HPI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justru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menghindari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bentrokan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pertentangan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perselisihan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antara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berbagai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bersangkutan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diberlakukan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peristiwa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Apabila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digunakan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hakim,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ini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semata-mata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karena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ditentukan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oleh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nasional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hakim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tersebut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(</a:t>
            </a:r>
            <a:r>
              <a:rPr lang="en-ID" sz="1800" b="0" i="1" dirty="0">
                <a:solidFill>
                  <a:srgbClr val="221E1E"/>
                </a:solidFill>
                <a:effectLst/>
                <a:latin typeface="Cambria-Italic"/>
              </a:rPr>
              <a:t>lex </a:t>
            </a:r>
            <a:r>
              <a:rPr lang="en-ID" sz="1800" b="0" i="1" dirty="0" err="1">
                <a:solidFill>
                  <a:srgbClr val="221E1E"/>
                </a:solidFill>
                <a:effectLst/>
                <a:latin typeface="Cambria-Italic"/>
              </a:rPr>
              <a:t>fori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)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323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Tugas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utama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HPI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justru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menghindari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bentrokan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pertentangan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perselisihan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antara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berbagai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bersangkutan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diberlakukan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peristiwa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Apabila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digunakan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hakim,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ini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semata-mata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karena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ditentukan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oleh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nasional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hakim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tersebut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(</a:t>
            </a:r>
            <a:r>
              <a:rPr lang="en-ID" sz="1800" b="0" i="1" dirty="0">
                <a:solidFill>
                  <a:srgbClr val="221E1E"/>
                </a:solidFill>
                <a:effectLst/>
                <a:latin typeface="Cambria-Italic"/>
              </a:rPr>
              <a:t>lex </a:t>
            </a:r>
            <a:r>
              <a:rPr lang="en-ID" sz="1800" b="0" i="1" dirty="0" err="1">
                <a:solidFill>
                  <a:srgbClr val="221E1E"/>
                </a:solidFill>
                <a:effectLst/>
                <a:latin typeface="Cambria-Italic"/>
              </a:rPr>
              <a:t>fori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)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99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13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Jadi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internasional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hubungan-hubungannya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sedangkan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kaidahkaidah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HPI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nasional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demikian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masing-masing negara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di dunia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memiliki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HPI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sendiri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sehingga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dikenal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 HPI Indonesia, HPI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Jerman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HPI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Inggris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, HPI Belanda,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dsb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96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343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87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PENGANTAR HUKUM PERDATA INTERNASIONAL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PENGANTAR HUKUM PERDATA INTERNASIONAL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 HUKUM PERDATA INTERNASIONAL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sederhana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ekspor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importir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Florida Amerika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diangkut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pelabuhan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Tanjung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Perak Surabaya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Miami Florida.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Jakarta. Ketika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dikirimkan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importir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Eksportir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berniat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Miami, Florida.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2012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yakni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dunia/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yakni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79564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Persoalan khas yang dapat dianggap sbg masalah pokok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Hakim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perkara-perkara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dan/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persoalan-persoalan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choice of law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yang mana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584985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Persoalan khas yang dapat dianggap sbg masalah pokok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sejauhmana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memperhatikan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kewajiban-kewajiban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5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berawal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entitas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 zaman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perdagangan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dilanjut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revolusi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industry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mendorong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II,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PBB,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memperkuat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antarnegara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menyusun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norma-norma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284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isu-isu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e-commerce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inovatif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seiring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global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811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conflict of laws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dipadankan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dipadankan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seolah-olah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pertikaian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pertentangan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Padahal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pertemuan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pertautan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29690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seolah-olah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berkonflik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terpengaruh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Padahal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semata-mata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147696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Indonesia?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kodifikasi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BW,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WvK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Rv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mana-mana,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utamanya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ALGEMENE BEPALINGEN VAN WETGEVING (AB).</a:t>
            </a: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(HPI)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Indonesia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terjemahan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 Private Law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Privaatrecht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(Belanda)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Privaatrecht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Droit International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Perancis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Diritto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Internazionale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Privato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(Italia)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tradisi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Eropa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Kontinental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 3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pokok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Ps. 16 AB: status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Ps. 17 AB: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negara/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 18 AB: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dinilai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597123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negara-negara Common Law System,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Amerika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Kanada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Australia, Singapura, Malaysia, India,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memadai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Conflict of Laws.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Karena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beranggapan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berusaha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konflik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perbenturan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international.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foreign element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international pada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dipandang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bersumber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international.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internationalnya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5942146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hought Bubble: Cloud 1">
            <a:extLst>
              <a:ext uri="{FF2B5EF4-FFF2-40B4-BE49-F238E27FC236}">
                <a16:creationId xmlns:a16="http://schemas.microsoft.com/office/drawing/2014/main" id="{174A9102-00C5-C667-4A7A-3EB71A74CEAA}"/>
              </a:ext>
            </a:extLst>
          </p:cNvPr>
          <p:cNvSpPr/>
          <p:nvPr/>
        </p:nvSpPr>
        <p:spPr>
          <a:xfrm>
            <a:off x="1066835" y="911202"/>
            <a:ext cx="5052526" cy="28176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Sudargo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Gautama &amp; 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Schnitzer</a:t>
            </a:r>
            <a:r>
              <a:rPr lang="en-ID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:</a:t>
            </a:r>
          </a:p>
          <a:p>
            <a:pPr algn="ctr"/>
            <a:r>
              <a:rPr lang="en-ID" sz="20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HPI</a:t>
            </a:r>
            <a:b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bukanlah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internasional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,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tetapi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2000" b="0" i="0" dirty="0" err="1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nasional</a:t>
            </a:r>
            <a:r>
              <a:rPr lang="en-ID" sz="2000" b="0" i="0" dirty="0"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.</a:t>
            </a:r>
            <a:r>
              <a:rPr lang="en-ID" sz="20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178CD6-812E-80F0-392F-07FC8666AA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83" b="94922" l="8594" r="90039">
                        <a14:foregroundMark x1="8789" y1="5078" x2="8789" y2="5078"/>
                        <a14:foregroundMark x1="45703" y1="16602" x2="45703" y2="16602"/>
                        <a14:foregroundMark x1="44531" y1="94922" x2="44531" y2="94922"/>
                        <a14:foregroundMark x1="90039" y1="94336" x2="90039" y2="943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43" y="2400028"/>
            <a:ext cx="3518520" cy="351852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86CEF32-5940-E9CE-CB94-874B7190936D}"/>
              </a:ext>
            </a:extLst>
          </p:cNvPr>
          <p:cNvSpPr txBox="1">
            <a:spLocks/>
          </p:cNvSpPr>
          <p:nvPr/>
        </p:nvSpPr>
        <p:spPr>
          <a:xfrm>
            <a:off x="591838" y="4203576"/>
            <a:ext cx="5052526" cy="1743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“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seolah-olah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padahal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negara-negara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989647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HPI menurut para ahli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Van </a:t>
            </a:r>
            <a:r>
              <a:rPr lang="en-ID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Brakel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diperuntukkan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perkara-perkara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Cheshire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HPImulai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dihadapkan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2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Foreign Element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Sudargo</a:t>
            </a: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Gautama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kekhususan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stelsel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soal-soal</a:t>
            </a:r>
            <a:endParaRPr lang="en-ID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Pengertian HPI menurut para ahli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ID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Graveson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Conflict of Law (HPI)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berhadapan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masalah-masalah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geografis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memungkinkan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pertanyaan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pemecahan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yuridiksi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Mochtar</a:t>
            </a: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Kusumaatmadja</a:t>
            </a:r>
            <a:r>
              <a:rPr lang="en-ID" sz="2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HPI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masing-masing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berlainan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keperdataan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kebetulan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elemen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sederhana HPI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 (WNI)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 di Surabaya.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menggugat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Surabaya. WNA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mendalilkan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cakap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berumur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23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Hukum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wenang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 —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Indonesia—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ataukah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(WNA)</a:t>
            </a: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6308</TotalTime>
  <Words>1341</Words>
  <Application>Microsoft Office PowerPoint</Application>
  <PresentationFormat>On-screen Show (4:3)</PresentationFormat>
  <Paragraphs>68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Cambria</vt:lpstr>
      <vt:lpstr>Cambria-Italic</vt:lpstr>
      <vt:lpstr>Helvetica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493</cp:revision>
  <cp:lastPrinted>2017-08-29T02:54:51Z</cp:lastPrinted>
  <dcterms:created xsi:type="dcterms:W3CDTF">2010-04-18T12:06:30Z</dcterms:created>
  <dcterms:modified xsi:type="dcterms:W3CDTF">2024-10-01T07:19:20Z</dcterms:modified>
</cp:coreProperties>
</file>