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59" d="100"/>
          <a:sy n="59" d="100"/>
        </p:scale>
        <p:origin x="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9500AB-7349-46D0-A980-D010E7BCF5D1}"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EB89CB87-F703-465E-A24A-23DE30A8E1D8}">
      <dgm:prSet/>
      <dgm:spPr/>
      <dgm:t>
        <a:bodyPr/>
        <a:lstStyle/>
        <a:p>
          <a:r>
            <a:rPr lang="id-ID" b="0" i="0" baseline="0"/>
            <a:t>Sebuah metodologi untuk perencanaan, partisipasi, dan evaluasi yang digunakan untuk mempromosikan perubahan sosial. Teori ini mendefinisikan langkah-langkah yang diperlukan untuk mencapai tujuan yang diinginkan dengan merinci hubungan sebab-akibat antara tindakan yang diambil dan hasil yang diharapkan. </a:t>
          </a:r>
          <a:endParaRPr lang="en-US"/>
        </a:p>
      </dgm:t>
    </dgm:pt>
    <dgm:pt modelId="{0E25DB61-01B5-45E1-92B3-DE9052F52FE2}" type="parTrans" cxnId="{EA6FDA73-341B-4720-9FE3-9E88CD3D10A9}">
      <dgm:prSet/>
      <dgm:spPr/>
      <dgm:t>
        <a:bodyPr/>
        <a:lstStyle/>
        <a:p>
          <a:endParaRPr lang="en-US"/>
        </a:p>
      </dgm:t>
    </dgm:pt>
    <dgm:pt modelId="{4C332AFF-A7F1-45DF-9380-4A912E07E763}" type="sibTrans" cxnId="{EA6FDA73-341B-4720-9FE3-9E88CD3D10A9}">
      <dgm:prSet/>
      <dgm:spPr/>
      <dgm:t>
        <a:bodyPr/>
        <a:lstStyle/>
        <a:p>
          <a:endParaRPr lang="en-US"/>
        </a:p>
      </dgm:t>
    </dgm:pt>
    <dgm:pt modelId="{731F6444-9624-4F20-9945-BDA5CCAAEFB2}">
      <dgm:prSet/>
      <dgm:spPr/>
      <dgm:t>
        <a:bodyPr/>
        <a:lstStyle/>
        <a:p>
          <a:r>
            <a:rPr lang="id-ID" b="0" i="0" baseline="0"/>
            <a:t>Sebuah alat atau kerangka kerja yang digunakan untuk merencanakan, mengukur, dan mengevaluasi perubahan sosial atau perubahan dalam suatu program atau inisiatif. Dalam Theory of Change, terdapat beberapa elemen utama yang membantu dalam merinci proses bagaimana suatu intervensi atau kegiatan diharapkan dapat mencapai dampak atau perubahan yang diinginkan</a:t>
          </a:r>
          <a:endParaRPr lang="en-US"/>
        </a:p>
      </dgm:t>
    </dgm:pt>
    <dgm:pt modelId="{A487DCB9-392A-4D71-885C-EE00395B2C58}" type="parTrans" cxnId="{F33424F1-2D83-485A-806D-307BA7062933}">
      <dgm:prSet/>
      <dgm:spPr/>
      <dgm:t>
        <a:bodyPr/>
        <a:lstStyle/>
        <a:p>
          <a:endParaRPr lang="en-US"/>
        </a:p>
      </dgm:t>
    </dgm:pt>
    <dgm:pt modelId="{42D9BF74-EE57-4BAA-B944-26D45BA222A3}" type="sibTrans" cxnId="{F33424F1-2D83-485A-806D-307BA7062933}">
      <dgm:prSet/>
      <dgm:spPr/>
      <dgm:t>
        <a:bodyPr/>
        <a:lstStyle/>
        <a:p>
          <a:endParaRPr lang="en-US"/>
        </a:p>
      </dgm:t>
    </dgm:pt>
    <dgm:pt modelId="{161DDA85-32F5-43F7-903C-0A75230703E8}" type="pres">
      <dgm:prSet presAssocID="{619500AB-7349-46D0-A980-D010E7BCF5D1}" presName="linear" presStyleCnt="0">
        <dgm:presLayoutVars>
          <dgm:animLvl val="lvl"/>
          <dgm:resizeHandles val="exact"/>
        </dgm:presLayoutVars>
      </dgm:prSet>
      <dgm:spPr/>
    </dgm:pt>
    <dgm:pt modelId="{4115DEDE-623A-4F99-BDD4-EE8757CEEA37}" type="pres">
      <dgm:prSet presAssocID="{EB89CB87-F703-465E-A24A-23DE30A8E1D8}" presName="parentText" presStyleLbl="node1" presStyleIdx="0" presStyleCnt="2">
        <dgm:presLayoutVars>
          <dgm:chMax val="0"/>
          <dgm:bulletEnabled val="1"/>
        </dgm:presLayoutVars>
      </dgm:prSet>
      <dgm:spPr/>
    </dgm:pt>
    <dgm:pt modelId="{146D598F-9B2D-4BD0-8B5C-779A5B724141}" type="pres">
      <dgm:prSet presAssocID="{4C332AFF-A7F1-45DF-9380-4A912E07E763}" presName="spacer" presStyleCnt="0"/>
      <dgm:spPr/>
    </dgm:pt>
    <dgm:pt modelId="{08FF17BF-6075-4C01-8F08-763DAC00A1B2}" type="pres">
      <dgm:prSet presAssocID="{731F6444-9624-4F20-9945-BDA5CCAAEFB2}" presName="parentText" presStyleLbl="node1" presStyleIdx="1" presStyleCnt="2">
        <dgm:presLayoutVars>
          <dgm:chMax val="0"/>
          <dgm:bulletEnabled val="1"/>
        </dgm:presLayoutVars>
      </dgm:prSet>
      <dgm:spPr/>
    </dgm:pt>
  </dgm:ptLst>
  <dgm:cxnLst>
    <dgm:cxn modelId="{708AD634-EA28-465C-ADAF-F4FF5DF40FB4}" type="presOf" srcId="{EB89CB87-F703-465E-A24A-23DE30A8E1D8}" destId="{4115DEDE-623A-4F99-BDD4-EE8757CEEA37}" srcOrd="0" destOrd="0" presId="urn:microsoft.com/office/officeart/2005/8/layout/vList2"/>
    <dgm:cxn modelId="{EA6FDA73-341B-4720-9FE3-9E88CD3D10A9}" srcId="{619500AB-7349-46D0-A980-D010E7BCF5D1}" destId="{EB89CB87-F703-465E-A24A-23DE30A8E1D8}" srcOrd="0" destOrd="0" parTransId="{0E25DB61-01B5-45E1-92B3-DE9052F52FE2}" sibTransId="{4C332AFF-A7F1-45DF-9380-4A912E07E763}"/>
    <dgm:cxn modelId="{D341809C-53C4-44A6-9DE9-DA4D21C550FC}" type="presOf" srcId="{731F6444-9624-4F20-9945-BDA5CCAAEFB2}" destId="{08FF17BF-6075-4C01-8F08-763DAC00A1B2}" srcOrd="0" destOrd="0" presId="urn:microsoft.com/office/officeart/2005/8/layout/vList2"/>
    <dgm:cxn modelId="{29F582D7-1E5B-47B5-A8DB-7DEA7B6D2C18}" type="presOf" srcId="{619500AB-7349-46D0-A980-D010E7BCF5D1}" destId="{161DDA85-32F5-43F7-903C-0A75230703E8}" srcOrd="0" destOrd="0" presId="urn:microsoft.com/office/officeart/2005/8/layout/vList2"/>
    <dgm:cxn modelId="{F33424F1-2D83-485A-806D-307BA7062933}" srcId="{619500AB-7349-46D0-A980-D010E7BCF5D1}" destId="{731F6444-9624-4F20-9945-BDA5CCAAEFB2}" srcOrd="1" destOrd="0" parTransId="{A487DCB9-392A-4D71-885C-EE00395B2C58}" sibTransId="{42D9BF74-EE57-4BAA-B944-26D45BA222A3}"/>
    <dgm:cxn modelId="{68E03CD6-196E-4D8C-B615-CD2134CD3812}" type="presParOf" srcId="{161DDA85-32F5-43F7-903C-0A75230703E8}" destId="{4115DEDE-623A-4F99-BDD4-EE8757CEEA37}" srcOrd="0" destOrd="0" presId="urn:microsoft.com/office/officeart/2005/8/layout/vList2"/>
    <dgm:cxn modelId="{8BAE30A8-8499-470F-9DBD-39B29601E3D4}" type="presParOf" srcId="{161DDA85-32F5-43F7-903C-0A75230703E8}" destId="{146D598F-9B2D-4BD0-8B5C-779A5B724141}" srcOrd="1" destOrd="0" presId="urn:microsoft.com/office/officeart/2005/8/layout/vList2"/>
    <dgm:cxn modelId="{BF6EE6A7-E8E6-4764-9EBD-BA49DCCB0EAA}" type="presParOf" srcId="{161DDA85-32F5-43F7-903C-0A75230703E8}" destId="{08FF17BF-6075-4C01-8F08-763DAC00A1B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C42D3D-34E6-4007-B2CE-7FC8F1CEFE5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DF851A6-5BAD-47E3-9685-4E94AEBE2306}">
      <dgm:prSet/>
      <dgm:spPr/>
      <dgm:t>
        <a:bodyPr/>
        <a:lstStyle/>
        <a:p>
          <a:r>
            <a:rPr lang="id-ID" b="0" i="0" baseline="0"/>
            <a:t>Strategi atau kegiatan (activities) adalah langkah-langkah konkret yang dilakukan untuk mencapai tujuan akhir atau outcome yang telah ditetapkan. Kegiatan ini merupakan implementasi dari Theory of Change. Contoh strategi atau kegiatan dalam konteks optimalisasi pemanfaatan lahan desa mungkin termasuk:</a:t>
          </a:r>
          <a:endParaRPr lang="en-US"/>
        </a:p>
      </dgm:t>
    </dgm:pt>
    <dgm:pt modelId="{A6172184-7722-48EC-8520-0E5E594262CC}" type="parTrans" cxnId="{353B530A-07EB-4097-B3EA-D451C49EA605}">
      <dgm:prSet/>
      <dgm:spPr/>
      <dgm:t>
        <a:bodyPr/>
        <a:lstStyle/>
        <a:p>
          <a:endParaRPr lang="en-US"/>
        </a:p>
      </dgm:t>
    </dgm:pt>
    <dgm:pt modelId="{B096BA24-1015-4258-8CF4-D04893BC0D8E}" type="sibTrans" cxnId="{353B530A-07EB-4097-B3EA-D451C49EA605}">
      <dgm:prSet/>
      <dgm:spPr/>
      <dgm:t>
        <a:bodyPr/>
        <a:lstStyle/>
        <a:p>
          <a:endParaRPr lang="en-US"/>
        </a:p>
      </dgm:t>
    </dgm:pt>
    <dgm:pt modelId="{27B37906-8B08-4AF9-A0BE-47BD1EA11C69}">
      <dgm:prSet/>
      <dgm:spPr/>
      <dgm:t>
        <a:bodyPr/>
        <a:lstStyle/>
        <a:p>
          <a:r>
            <a:rPr lang="id-ID" b="0" i="0" baseline="0"/>
            <a:t>Pelatihan petani tentang teknik pertanian yang efisien.</a:t>
          </a:r>
          <a:endParaRPr lang="en-US"/>
        </a:p>
      </dgm:t>
    </dgm:pt>
    <dgm:pt modelId="{F1D14D8C-922C-4897-9B6E-9C895504077B}" type="parTrans" cxnId="{BAA48F1B-7642-44BD-8190-8AF43D082FAC}">
      <dgm:prSet/>
      <dgm:spPr/>
      <dgm:t>
        <a:bodyPr/>
        <a:lstStyle/>
        <a:p>
          <a:endParaRPr lang="en-US"/>
        </a:p>
      </dgm:t>
    </dgm:pt>
    <dgm:pt modelId="{8D9AB7C1-014F-4121-86B9-DB70346D674F}" type="sibTrans" cxnId="{BAA48F1B-7642-44BD-8190-8AF43D082FAC}">
      <dgm:prSet/>
      <dgm:spPr/>
      <dgm:t>
        <a:bodyPr/>
        <a:lstStyle/>
        <a:p>
          <a:endParaRPr lang="en-US"/>
        </a:p>
      </dgm:t>
    </dgm:pt>
    <dgm:pt modelId="{7F7A2A21-73AE-4A76-9DE1-07650326DBA0}">
      <dgm:prSet/>
      <dgm:spPr/>
      <dgm:t>
        <a:bodyPr/>
        <a:lstStyle/>
        <a:p>
          <a:r>
            <a:rPr lang="id-ID" b="0" i="0" baseline="0"/>
            <a:t>Pendampingan dalam pemilihan varietas tanaman yang sesuai dengan kondisi lahan.</a:t>
          </a:r>
          <a:endParaRPr lang="en-US"/>
        </a:p>
      </dgm:t>
    </dgm:pt>
    <dgm:pt modelId="{760D494B-9365-4ECA-B13C-053E8ED62617}" type="parTrans" cxnId="{BD19F501-7B15-4988-B2AF-4FC8B74FBDB4}">
      <dgm:prSet/>
      <dgm:spPr/>
      <dgm:t>
        <a:bodyPr/>
        <a:lstStyle/>
        <a:p>
          <a:endParaRPr lang="en-US"/>
        </a:p>
      </dgm:t>
    </dgm:pt>
    <dgm:pt modelId="{24C5EF91-0272-4D3F-980A-D816ABC37D86}" type="sibTrans" cxnId="{BD19F501-7B15-4988-B2AF-4FC8B74FBDB4}">
      <dgm:prSet/>
      <dgm:spPr/>
      <dgm:t>
        <a:bodyPr/>
        <a:lstStyle/>
        <a:p>
          <a:endParaRPr lang="en-US"/>
        </a:p>
      </dgm:t>
    </dgm:pt>
    <dgm:pt modelId="{2CAFF8B1-DF73-4E24-9CF7-45F815EE7ED0}">
      <dgm:prSet/>
      <dgm:spPr/>
      <dgm:t>
        <a:bodyPr/>
        <a:lstStyle/>
        <a:p>
          <a:r>
            <a:rPr lang="id-ID" b="0" i="0" baseline="0"/>
            <a:t>Pengenalan teknologi irigasi yang ramah lingkungan.</a:t>
          </a:r>
          <a:endParaRPr lang="en-US"/>
        </a:p>
      </dgm:t>
    </dgm:pt>
    <dgm:pt modelId="{90D420B4-E178-40BF-BC83-792883413BC1}" type="parTrans" cxnId="{220697E5-7387-46DB-9B63-26413784B9BA}">
      <dgm:prSet/>
      <dgm:spPr/>
      <dgm:t>
        <a:bodyPr/>
        <a:lstStyle/>
        <a:p>
          <a:endParaRPr lang="en-US"/>
        </a:p>
      </dgm:t>
    </dgm:pt>
    <dgm:pt modelId="{D8027EAE-3F92-404A-A679-97E59AFF4885}" type="sibTrans" cxnId="{220697E5-7387-46DB-9B63-26413784B9BA}">
      <dgm:prSet/>
      <dgm:spPr/>
      <dgm:t>
        <a:bodyPr/>
        <a:lstStyle/>
        <a:p>
          <a:endParaRPr lang="en-US"/>
        </a:p>
      </dgm:t>
    </dgm:pt>
    <dgm:pt modelId="{309CF227-75DE-4C89-B16D-10C4C4BF11F2}" type="pres">
      <dgm:prSet presAssocID="{B0C42D3D-34E6-4007-B2CE-7FC8F1CEFE51}" presName="linear" presStyleCnt="0">
        <dgm:presLayoutVars>
          <dgm:animLvl val="lvl"/>
          <dgm:resizeHandles val="exact"/>
        </dgm:presLayoutVars>
      </dgm:prSet>
      <dgm:spPr/>
    </dgm:pt>
    <dgm:pt modelId="{FAC5F12B-F947-4497-85F8-CAA653F032A5}" type="pres">
      <dgm:prSet presAssocID="{BDF851A6-5BAD-47E3-9685-4E94AEBE2306}" presName="parentText" presStyleLbl="node1" presStyleIdx="0" presStyleCnt="4">
        <dgm:presLayoutVars>
          <dgm:chMax val="0"/>
          <dgm:bulletEnabled val="1"/>
        </dgm:presLayoutVars>
      </dgm:prSet>
      <dgm:spPr/>
    </dgm:pt>
    <dgm:pt modelId="{C85B92AA-27DC-4715-80E2-C1CABCC5EE53}" type="pres">
      <dgm:prSet presAssocID="{B096BA24-1015-4258-8CF4-D04893BC0D8E}" presName="spacer" presStyleCnt="0"/>
      <dgm:spPr/>
    </dgm:pt>
    <dgm:pt modelId="{21871290-9EF0-4940-8EAD-224EA8C36D07}" type="pres">
      <dgm:prSet presAssocID="{27B37906-8B08-4AF9-A0BE-47BD1EA11C69}" presName="parentText" presStyleLbl="node1" presStyleIdx="1" presStyleCnt="4">
        <dgm:presLayoutVars>
          <dgm:chMax val="0"/>
          <dgm:bulletEnabled val="1"/>
        </dgm:presLayoutVars>
      </dgm:prSet>
      <dgm:spPr/>
    </dgm:pt>
    <dgm:pt modelId="{670F774A-EA05-4333-8E79-B7B95126E171}" type="pres">
      <dgm:prSet presAssocID="{8D9AB7C1-014F-4121-86B9-DB70346D674F}" presName="spacer" presStyleCnt="0"/>
      <dgm:spPr/>
    </dgm:pt>
    <dgm:pt modelId="{885C7926-F56A-4F69-9340-40F71AE9FB27}" type="pres">
      <dgm:prSet presAssocID="{7F7A2A21-73AE-4A76-9DE1-07650326DBA0}" presName="parentText" presStyleLbl="node1" presStyleIdx="2" presStyleCnt="4">
        <dgm:presLayoutVars>
          <dgm:chMax val="0"/>
          <dgm:bulletEnabled val="1"/>
        </dgm:presLayoutVars>
      </dgm:prSet>
      <dgm:spPr/>
    </dgm:pt>
    <dgm:pt modelId="{EE48DD45-687F-4200-914B-EFC63B6DA4C7}" type="pres">
      <dgm:prSet presAssocID="{24C5EF91-0272-4D3F-980A-D816ABC37D86}" presName="spacer" presStyleCnt="0"/>
      <dgm:spPr/>
    </dgm:pt>
    <dgm:pt modelId="{D7ED3F7D-05E9-471E-93C9-291CC39539C6}" type="pres">
      <dgm:prSet presAssocID="{2CAFF8B1-DF73-4E24-9CF7-45F815EE7ED0}" presName="parentText" presStyleLbl="node1" presStyleIdx="3" presStyleCnt="4">
        <dgm:presLayoutVars>
          <dgm:chMax val="0"/>
          <dgm:bulletEnabled val="1"/>
        </dgm:presLayoutVars>
      </dgm:prSet>
      <dgm:spPr/>
    </dgm:pt>
  </dgm:ptLst>
  <dgm:cxnLst>
    <dgm:cxn modelId="{BD19F501-7B15-4988-B2AF-4FC8B74FBDB4}" srcId="{B0C42D3D-34E6-4007-B2CE-7FC8F1CEFE51}" destId="{7F7A2A21-73AE-4A76-9DE1-07650326DBA0}" srcOrd="2" destOrd="0" parTransId="{760D494B-9365-4ECA-B13C-053E8ED62617}" sibTransId="{24C5EF91-0272-4D3F-980A-D816ABC37D86}"/>
    <dgm:cxn modelId="{353B530A-07EB-4097-B3EA-D451C49EA605}" srcId="{B0C42D3D-34E6-4007-B2CE-7FC8F1CEFE51}" destId="{BDF851A6-5BAD-47E3-9685-4E94AEBE2306}" srcOrd="0" destOrd="0" parTransId="{A6172184-7722-48EC-8520-0E5E594262CC}" sibTransId="{B096BA24-1015-4258-8CF4-D04893BC0D8E}"/>
    <dgm:cxn modelId="{BAA48F1B-7642-44BD-8190-8AF43D082FAC}" srcId="{B0C42D3D-34E6-4007-B2CE-7FC8F1CEFE51}" destId="{27B37906-8B08-4AF9-A0BE-47BD1EA11C69}" srcOrd="1" destOrd="0" parTransId="{F1D14D8C-922C-4897-9B6E-9C895504077B}" sibTransId="{8D9AB7C1-014F-4121-86B9-DB70346D674F}"/>
    <dgm:cxn modelId="{751DDB24-CCDF-44AB-9089-1C8DFA5AC001}" type="presOf" srcId="{2CAFF8B1-DF73-4E24-9CF7-45F815EE7ED0}" destId="{D7ED3F7D-05E9-471E-93C9-291CC39539C6}" srcOrd="0" destOrd="0" presId="urn:microsoft.com/office/officeart/2005/8/layout/vList2"/>
    <dgm:cxn modelId="{B78F9D3F-0195-4CED-9428-EF84EB047614}" type="presOf" srcId="{27B37906-8B08-4AF9-A0BE-47BD1EA11C69}" destId="{21871290-9EF0-4940-8EAD-224EA8C36D07}" srcOrd="0" destOrd="0" presId="urn:microsoft.com/office/officeart/2005/8/layout/vList2"/>
    <dgm:cxn modelId="{F094025C-7B06-43B0-BC4D-C6EAE1EEC660}" type="presOf" srcId="{B0C42D3D-34E6-4007-B2CE-7FC8F1CEFE51}" destId="{309CF227-75DE-4C89-B16D-10C4C4BF11F2}" srcOrd="0" destOrd="0" presId="urn:microsoft.com/office/officeart/2005/8/layout/vList2"/>
    <dgm:cxn modelId="{FF8EDEB5-B2A9-4876-A9BC-0F8336A05D16}" type="presOf" srcId="{BDF851A6-5BAD-47E3-9685-4E94AEBE2306}" destId="{FAC5F12B-F947-4497-85F8-CAA653F032A5}" srcOrd="0" destOrd="0" presId="urn:microsoft.com/office/officeart/2005/8/layout/vList2"/>
    <dgm:cxn modelId="{220697E5-7387-46DB-9B63-26413784B9BA}" srcId="{B0C42D3D-34E6-4007-B2CE-7FC8F1CEFE51}" destId="{2CAFF8B1-DF73-4E24-9CF7-45F815EE7ED0}" srcOrd="3" destOrd="0" parTransId="{90D420B4-E178-40BF-BC83-792883413BC1}" sibTransId="{D8027EAE-3F92-404A-A679-97E59AFF4885}"/>
    <dgm:cxn modelId="{7725F2FC-8269-4E81-A637-359024CE4E23}" type="presOf" srcId="{7F7A2A21-73AE-4A76-9DE1-07650326DBA0}" destId="{885C7926-F56A-4F69-9340-40F71AE9FB27}" srcOrd="0" destOrd="0" presId="urn:microsoft.com/office/officeart/2005/8/layout/vList2"/>
    <dgm:cxn modelId="{C763900E-CFA3-4695-88DD-76E809B025EA}" type="presParOf" srcId="{309CF227-75DE-4C89-B16D-10C4C4BF11F2}" destId="{FAC5F12B-F947-4497-85F8-CAA653F032A5}" srcOrd="0" destOrd="0" presId="urn:microsoft.com/office/officeart/2005/8/layout/vList2"/>
    <dgm:cxn modelId="{96F64D6D-2A21-49AB-9129-EB8FA6529A27}" type="presParOf" srcId="{309CF227-75DE-4C89-B16D-10C4C4BF11F2}" destId="{C85B92AA-27DC-4715-80E2-C1CABCC5EE53}" srcOrd="1" destOrd="0" presId="urn:microsoft.com/office/officeart/2005/8/layout/vList2"/>
    <dgm:cxn modelId="{C2131E6F-BD5B-4B67-A903-E583EBB9A53E}" type="presParOf" srcId="{309CF227-75DE-4C89-B16D-10C4C4BF11F2}" destId="{21871290-9EF0-4940-8EAD-224EA8C36D07}" srcOrd="2" destOrd="0" presId="urn:microsoft.com/office/officeart/2005/8/layout/vList2"/>
    <dgm:cxn modelId="{872533C6-57CE-4128-AC1F-03E6B261BE06}" type="presParOf" srcId="{309CF227-75DE-4C89-B16D-10C4C4BF11F2}" destId="{670F774A-EA05-4333-8E79-B7B95126E171}" srcOrd="3" destOrd="0" presId="urn:microsoft.com/office/officeart/2005/8/layout/vList2"/>
    <dgm:cxn modelId="{6CA13174-68DE-4235-96B3-A78FED9EFB7B}" type="presParOf" srcId="{309CF227-75DE-4C89-B16D-10C4C4BF11F2}" destId="{885C7926-F56A-4F69-9340-40F71AE9FB27}" srcOrd="4" destOrd="0" presId="urn:microsoft.com/office/officeart/2005/8/layout/vList2"/>
    <dgm:cxn modelId="{358FA2BB-A005-4156-9BD8-15E5CC72022C}" type="presParOf" srcId="{309CF227-75DE-4C89-B16D-10C4C4BF11F2}" destId="{EE48DD45-687F-4200-914B-EFC63B6DA4C7}" srcOrd="5" destOrd="0" presId="urn:microsoft.com/office/officeart/2005/8/layout/vList2"/>
    <dgm:cxn modelId="{F0CB218E-B255-4B3A-B0C9-7C469223AEAD}" type="presParOf" srcId="{309CF227-75DE-4C89-B16D-10C4C4BF11F2}" destId="{D7ED3F7D-05E9-471E-93C9-291CC39539C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9AB95D-E99E-483E-8EB2-984212FA24B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11148BA-29A2-49A8-9415-F089CEC5226B}">
      <dgm:prSet/>
      <dgm:spPr/>
      <dgm:t>
        <a:bodyPr/>
        <a:lstStyle/>
        <a:p>
          <a:r>
            <a:rPr lang="en-US" b="1"/>
            <a:t>Deskripsi Diskusi:</a:t>
          </a:r>
          <a:r>
            <a:rPr lang="en-US"/>
            <a:t> Diskusi ini mengajak mahasiswa untuk mengeksplorasi dampak perubahan iklim terhadap produksi pangan dan keamanan pangan global. Mahasiswa akan mengidentifikasi tantangan utama seperti penurunan produktivitas pertanian dan ketidakpastian musim tanam, serta mendiskusikan solusi inovatif dalam teknologi pertanian dan kebijakan publik untuk meningkatkan ketahanan pangan di masa depan. </a:t>
          </a:r>
        </a:p>
      </dgm:t>
    </dgm:pt>
    <dgm:pt modelId="{DD473BEF-973D-4517-9F8E-42229ACFC261}" type="parTrans" cxnId="{3349C709-AE48-45BE-86D5-7AB9F0C822EC}">
      <dgm:prSet/>
      <dgm:spPr/>
      <dgm:t>
        <a:bodyPr/>
        <a:lstStyle/>
        <a:p>
          <a:endParaRPr lang="en-US"/>
        </a:p>
      </dgm:t>
    </dgm:pt>
    <dgm:pt modelId="{87E1663A-E746-4B6D-8AE3-B42FA4E7EEBF}" type="sibTrans" cxnId="{3349C709-AE48-45BE-86D5-7AB9F0C822EC}">
      <dgm:prSet/>
      <dgm:spPr/>
      <dgm:t>
        <a:bodyPr/>
        <a:lstStyle/>
        <a:p>
          <a:endParaRPr lang="en-US"/>
        </a:p>
      </dgm:t>
    </dgm:pt>
    <dgm:pt modelId="{5928FF1F-0794-4F36-A476-F550DFE30905}">
      <dgm:prSet/>
      <dgm:spPr/>
      <dgm:t>
        <a:bodyPr/>
        <a:lstStyle/>
        <a:p>
          <a:r>
            <a:rPr lang="en-US"/>
            <a:t>Diskusi bertujuan untuk mengembangkan pemahaman mendalam tentang peran individu dan kebijakan dalam menghadapi tantangan global yang kompleks ini, dengan hasil diskusi dipresentasikan dalam laporan analitis untuk rekomendasi lanjutan.</a:t>
          </a:r>
        </a:p>
      </dgm:t>
    </dgm:pt>
    <dgm:pt modelId="{20AB81BC-993A-4F0B-9715-75547024F4D6}" type="parTrans" cxnId="{8EE5E169-146D-4C09-A7FC-36ABAC4AA996}">
      <dgm:prSet/>
      <dgm:spPr/>
      <dgm:t>
        <a:bodyPr/>
        <a:lstStyle/>
        <a:p>
          <a:endParaRPr lang="en-US"/>
        </a:p>
      </dgm:t>
    </dgm:pt>
    <dgm:pt modelId="{369C6806-F29B-4683-BE13-A7886AEF3B59}" type="sibTrans" cxnId="{8EE5E169-146D-4C09-A7FC-36ABAC4AA996}">
      <dgm:prSet/>
      <dgm:spPr/>
      <dgm:t>
        <a:bodyPr/>
        <a:lstStyle/>
        <a:p>
          <a:endParaRPr lang="en-US"/>
        </a:p>
      </dgm:t>
    </dgm:pt>
    <dgm:pt modelId="{1A802247-4452-422E-BAFC-E43A9A1B3796}" type="pres">
      <dgm:prSet presAssocID="{BD9AB95D-E99E-483E-8EB2-984212FA24BD}" presName="hierChild1" presStyleCnt="0">
        <dgm:presLayoutVars>
          <dgm:chPref val="1"/>
          <dgm:dir/>
          <dgm:animOne val="branch"/>
          <dgm:animLvl val="lvl"/>
          <dgm:resizeHandles/>
        </dgm:presLayoutVars>
      </dgm:prSet>
      <dgm:spPr/>
    </dgm:pt>
    <dgm:pt modelId="{EC79462A-7BDE-41D3-A67D-5E26A6042055}" type="pres">
      <dgm:prSet presAssocID="{911148BA-29A2-49A8-9415-F089CEC5226B}" presName="hierRoot1" presStyleCnt="0"/>
      <dgm:spPr/>
    </dgm:pt>
    <dgm:pt modelId="{7BDE5EDF-28E4-4BE8-BC87-58E944649F22}" type="pres">
      <dgm:prSet presAssocID="{911148BA-29A2-49A8-9415-F089CEC5226B}" presName="composite" presStyleCnt="0"/>
      <dgm:spPr/>
    </dgm:pt>
    <dgm:pt modelId="{A734B1CC-705F-49E3-A0C6-F70D92E20DEF}" type="pres">
      <dgm:prSet presAssocID="{911148BA-29A2-49A8-9415-F089CEC5226B}" presName="background" presStyleLbl="node0" presStyleIdx="0" presStyleCnt="2"/>
      <dgm:spPr/>
    </dgm:pt>
    <dgm:pt modelId="{677F26FA-0ACF-4DAA-BB3E-9FED57870712}" type="pres">
      <dgm:prSet presAssocID="{911148BA-29A2-49A8-9415-F089CEC5226B}" presName="text" presStyleLbl="fgAcc0" presStyleIdx="0" presStyleCnt="2">
        <dgm:presLayoutVars>
          <dgm:chPref val="3"/>
        </dgm:presLayoutVars>
      </dgm:prSet>
      <dgm:spPr/>
    </dgm:pt>
    <dgm:pt modelId="{3B797EC5-BF3E-4C8D-BFC1-720DFAB38176}" type="pres">
      <dgm:prSet presAssocID="{911148BA-29A2-49A8-9415-F089CEC5226B}" presName="hierChild2" presStyleCnt="0"/>
      <dgm:spPr/>
    </dgm:pt>
    <dgm:pt modelId="{67921F24-FA0E-4F8C-9AE2-7F0387ED222C}" type="pres">
      <dgm:prSet presAssocID="{5928FF1F-0794-4F36-A476-F550DFE30905}" presName="hierRoot1" presStyleCnt="0"/>
      <dgm:spPr/>
    </dgm:pt>
    <dgm:pt modelId="{CA24F2B0-92C1-453D-A478-FCFF5144C411}" type="pres">
      <dgm:prSet presAssocID="{5928FF1F-0794-4F36-A476-F550DFE30905}" presName="composite" presStyleCnt="0"/>
      <dgm:spPr/>
    </dgm:pt>
    <dgm:pt modelId="{1741DD60-565D-4024-A706-625A72B25249}" type="pres">
      <dgm:prSet presAssocID="{5928FF1F-0794-4F36-A476-F550DFE30905}" presName="background" presStyleLbl="node0" presStyleIdx="1" presStyleCnt="2"/>
      <dgm:spPr/>
    </dgm:pt>
    <dgm:pt modelId="{D21C2CF2-7FFE-4069-9C0E-FC6364921EC1}" type="pres">
      <dgm:prSet presAssocID="{5928FF1F-0794-4F36-A476-F550DFE30905}" presName="text" presStyleLbl="fgAcc0" presStyleIdx="1" presStyleCnt="2">
        <dgm:presLayoutVars>
          <dgm:chPref val="3"/>
        </dgm:presLayoutVars>
      </dgm:prSet>
      <dgm:spPr/>
    </dgm:pt>
    <dgm:pt modelId="{C519F5A7-93A0-4615-9536-047682C50E96}" type="pres">
      <dgm:prSet presAssocID="{5928FF1F-0794-4F36-A476-F550DFE30905}" presName="hierChild2" presStyleCnt="0"/>
      <dgm:spPr/>
    </dgm:pt>
  </dgm:ptLst>
  <dgm:cxnLst>
    <dgm:cxn modelId="{3349C709-AE48-45BE-86D5-7AB9F0C822EC}" srcId="{BD9AB95D-E99E-483E-8EB2-984212FA24BD}" destId="{911148BA-29A2-49A8-9415-F089CEC5226B}" srcOrd="0" destOrd="0" parTransId="{DD473BEF-973D-4517-9F8E-42229ACFC261}" sibTransId="{87E1663A-E746-4B6D-8AE3-B42FA4E7EEBF}"/>
    <dgm:cxn modelId="{8EE5E169-146D-4C09-A7FC-36ABAC4AA996}" srcId="{BD9AB95D-E99E-483E-8EB2-984212FA24BD}" destId="{5928FF1F-0794-4F36-A476-F550DFE30905}" srcOrd="1" destOrd="0" parTransId="{20AB81BC-993A-4F0B-9715-75547024F4D6}" sibTransId="{369C6806-F29B-4683-BE13-A7886AEF3B59}"/>
    <dgm:cxn modelId="{A3D2E478-ABA7-4686-9248-B71DF124FCAE}" type="presOf" srcId="{BD9AB95D-E99E-483E-8EB2-984212FA24BD}" destId="{1A802247-4452-422E-BAFC-E43A9A1B3796}" srcOrd="0" destOrd="0" presId="urn:microsoft.com/office/officeart/2005/8/layout/hierarchy1"/>
    <dgm:cxn modelId="{19C7B491-46DF-4537-8CD7-C52CB5DFEE37}" type="presOf" srcId="{911148BA-29A2-49A8-9415-F089CEC5226B}" destId="{677F26FA-0ACF-4DAA-BB3E-9FED57870712}" srcOrd="0" destOrd="0" presId="urn:microsoft.com/office/officeart/2005/8/layout/hierarchy1"/>
    <dgm:cxn modelId="{355A11CE-0B6F-4B5F-82DB-F1F52A66D7A9}" type="presOf" srcId="{5928FF1F-0794-4F36-A476-F550DFE30905}" destId="{D21C2CF2-7FFE-4069-9C0E-FC6364921EC1}" srcOrd="0" destOrd="0" presId="urn:microsoft.com/office/officeart/2005/8/layout/hierarchy1"/>
    <dgm:cxn modelId="{FF627B69-3AF4-477D-9634-94135BD51B73}" type="presParOf" srcId="{1A802247-4452-422E-BAFC-E43A9A1B3796}" destId="{EC79462A-7BDE-41D3-A67D-5E26A6042055}" srcOrd="0" destOrd="0" presId="urn:microsoft.com/office/officeart/2005/8/layout/hierarchy1"/>
    <dgm:cxn modelId="{C56F24E9-FB5F-4E21-9345-8FCB68D51097}" type="presParOf" srcId="{EC79462A-7BDE-41D3-A67D-5E26A6042055}" destId="{7BDE5EDF-28E4-4BE8-BC87-58E944649F22}" srcOrd="0" destOrd="0" presId="urn:microsoft.com/office/officeart/2005/8/layout/hierarchy1"/>
    <dgm:cxn modelId="{065AC59D-E014-4D2D-90ED-D1638EF20CDB}" type="presParOf" srcId="{7BDE5EDF-28E4-4BE8-BC87-58E944649F22}" destId="{A734B1CC-705F-49E3-A0C6-F70D92E20DEF}" srcOrd="0" destOrd="0" presId="urn:microsoft.com/office/officeart/2005/8/layout/hierarchy1"/>
    <dgm:cxn modelId="{ACFF0F01-75FE-42DA-B8FB-63F35247CAB4}" type="presParOf" srcId="{7BDE5EDF-28E4-4BE8-BC87-58E944649F22}" destId="{677F26FA-0ACF-4DAA-BB3E-9FED57870712}" srcOrd="1" destOrd="0" presId="urn:microsoft.com/office/officeart/2005/8/layout/hierarchy1"/>
    <dgm:cxn modelId="{A1499698-0564-4D0A-845A-A8F9B88A8E8D}" type="presParOf" srcId="{EC79462A-7BDE-41D3-A67D-5E26A6042055}" destId="{3B797EC5-BF3E-4C8D-BFC1-720DFAB38176}" srcOrd="1" destOrd="0" presId="urn:microsoft.com/office/officeart/2005/8/layout/hierarchy1"/>
    <dgm:cxn modelId="{891EA95A-6403-41D9-BBD5-412C89F77F6D}" type="presParOf" srcId="{1A802247-4452-422E-BAFC-E43A9A1B3796}" destId="{67921F24-FA0E-4F8C-9AE2-7F0387ED222C}" srcOrd="1" destOrd="0" presId="urn:microsoft.com/office/officeart/2005/8/layout/hierarchy1"/>
    <dgm:cxn modelId="{D5F4C6CB-3CA0-407E-8080-41EE2CC29B96}" type="presParOf" srcId="{67921F24-FA0E-4F8C-9AE2-7F0387ED222C}" destId="{CA24F2B0-92C1-453D-A478-FCFF5144C411}" srcOrd="0" destOrd="0" presId="urn:microsoft.com/office/officeart/2005/8/layout/hierarchy1"/>
    <dgm:cxn modelId="{103C55FC-CCE9-48C1-A8EA-FC92C941D2B5}" type="presParOf" srcId="{CA24F2B0-92C1-453D-A478-FCFF5144C411}" destId="{1741DD60-565D-4024-A706-625A72B25249}" srcOrd="0" destOrd="0" presId="urn:microsoft.com/office/officeart/2005/8/layout/hierarchy1"/>
    <dgm:cxn modelId="{BAEBDDF7-D957-4827-931B-5D8E3BC726B1}" type="presParOf" srcId="{CA24F2B0-92C1-453D-A478-FCFF5144C411}" destId="{D21C2CF2-7FFE-4069-9C0E-FC6364921EC1}" srcOrd="1" destOrd="0" presId="urn:microsoft.com/office/officeart/2005/8/layout/hierarchy1"/>
    <dgm:cxn modelId="{B087A11B-E6AF-437E-B297-31D8423ABBC3}" type="presParOf" srcId="{67921F24-FA0E-4F8C-9AE2-7F0387ED222C}" destId="{C519F5A7-93A0-4615-9536-047682C50E9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5DEDE-623A-4F99-BDD4-EE8757CEEA37}">
      <dsp:nvSpPr>
        <dsp:cNvPr id="0" name=""/>
        <dsp:cNvSpPr/>
      </dsp:nvSpPr>
      <dsp:spPr>
        <a:xfrm>
          <a:off x="0" y="80294"/>
          <a:ext cx="6798539" cy="174783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d-ID" sz="1700" b="0" i="0" kern="1200" baseline="0"/>
            <a:t>Sebuah metodologi untuk perencanaan, partisipasi, dan evaluasi yang digunakan untuk mempromosikan perubahan sosial. Teori ini mendefinisikan langkah-langkah yang diperlukan untuk mencapai tujuan yang diinginkan dengan merinci hubungan sebab-akibat antara tindakan yang diambil dan hasil yang diharapkan. </a:t>
          </a:r>
          <a:endParaRPr lang="en-US" sz="1700" kern="1200"/>
        </a:p>
      </dsp:txBody>
      <dsp:txXfrm>
        <a:off x="85322" y="165616"/>
        <a:ext cx="6627895" cy="1577189"/>
      </dsp:txXfrm>
    </dsp:sp>
    <dsp:sp modelId="{08FF17BF-6075-4C01-8F08-763DAC00A1B2}">
      <dsp:nvSpPr>
        <dsp:cNvPr id="0" name=""/>
        <dsp:cNvSpPr/>
      </dsp:nvSpPr>
      <dsp:spPr>
        <a:xfrm>
          <a:off x="0" y="1877088"/>
          <a:ext cx="6798539" cy="1747833"/>
        </a:xfrm>
        <a:prstGeom prst="roundRect">
          <a:avLst/>
        </a:prstGeom>
        <a:solidFill>
          <a:schemeClr val="accent5">
            <a:hueOff val="-12152150"/>
            <a:satOff val="-826"/>
            <a:lumOff val="196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d-ID" sz="1700" b="0" i="0" kern="1200" baseline="0"/>
            <a:t>Sebuah alat atau kerangka kerja yang digunakan untuk merencanakan, mengukur, dan mengevaluasi perubahan sosial atau perubahan dalam suatu program atau inisiatif. Dalam Theory of Change, terdapat beberapa elemen utama yang membantu dalam merinci proses bagaimana suatu intervensi atau kegiatan diharapkan dapat mencapai dampak atau perubahan yang diinginkan</a:t>
          </a:r>
          <a:endParaRPr lang="en-US" sz="1700" kern="1200"/>
        </a:p>
      </dsp:txBody>
      <dsp:txXfrm>
        <a:off x="85322" y="1962410"/>
        <a:ext cx="6627895" cy="1577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5F12B-F947-4497-85F8-CAA653F032A5}">
      <dsp:nvSpPr>
        <dsp:cNvPr id="0" name=""/>
        <dsp:cNvSpPr/>
      </dsp:nvSpPr>
      <dsp:spPr>
        <a:xfrm>
          <a:off x="0" y="64759"/>
          <a:ext cx="6666833" cy="12987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d-ID" sz="1500" b="0" i="0" kern="1200" baseline="0"/>
            <a:t>Strategi atau kegiatan (activities) adalah langkah-langkah konkret yang dilakukan untuk mencapai tujuan akhir atau outcome yang telah ditetapkan. Kegiatan ini merupakan implementasi dari Theory of Change. Contoh strategi atau kegiatan dalam konteks optimalisasi pemanfaatan lahan desa mungkin termasuk:</a:t>
          </a:r>
          <a:endParaRPr lang="en-US" sz="1500" kern="1200"/>
        </a:p>
      </dsp:txBody>
      <dsp:txXfrm>
        <a:off x="63397" y="128156"/>
        <a:ext cx="6540039" cy="1171906"/>
      </dsp:txXfrm>
    </dsp:sp>
    <dsp:sp modelId="{21871290-9EF0-4940-8EAD-224EA8C36D07}">
      <dsp:nvSpPr>
        <dsp:cNvPr id="0" name=""/>
        <dsp:cNvSpPr/>
      </dsp:nvSpPr>
      <dsp:spPr>
        <a:xfrm>
          <a:off x="0" y="1406659"/>
          <a:ext cx="6666833" cy="1298700"/>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d-ID" sz="1500" b="0" i="0" kern="1200" baseline="0"/>
            <a:t>Pelatihan petani tentang teknik pertanian yang efisien.</a:t>
          </a:r>
          <a:endParaRPr lang="en-US" sz="1500" kern="1200"/>
        </a:p>
      </dsp:txBody>
      <dsp:txXfrm>
        <a:off x="63397" y="1470056"/>
        <a:ext cx="6540039" cy="1171906"/>
      </dsp:txXfrm>
    </dsp:sp>
    <dsp:sp modelId="{885C7926-F56A-4F69-9340-40F71AE9FB27}">
      <dsp:nvSpPr>
        <dsp:cNvPr id="0" name=""/>
        <dsp:cNvSpPr/>
      </dsp:nvSpPr>
      <dsp:spPr>
        <a:xfrm>
          <a:off x="0" y="2748559"/>
          <a:ext cx="6666833" cy="1298700"/>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d-ID" sz="1500" b="0" i="0" kern="1200" baseline="0"/>
            <a:t>Pendampingan dalam pemilihan varietas tanaman yang sesuai dengan kondisi lahan.</a:t>
          </a:r>
          <a:endParaRPr lang="en-US" sz="1500" kern="1200"/>
        </a:p>
      </dsp:txBody>
      <dsp:txXfrm>
        <a:off x="63397" y="2811956"/>
        <a:ext cx="6540039" cy="1171906"/>
      </dsp:txXfrm>
    </dsp:sp>
    <dsp:sp modelId="{D7ED3F7D-05E9-471E-93C9-291CC39539C6}">
      <dsp:nvSpPr>
        <dsp:cNvPr id="0" name=""/>
        <dsp:cNvSpPr/>
      </dsp:nvSpPr>
      <dsp:spPr>
        <a:xfrm>
          <a:off x="0" y="4090460"/>
          <a:ext cx="6666833" cy="129870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d-ID" sz="1500" b="0" i="0" kern="1200" baseline="0"/>
            <a:t>Pengenalan teknologi irigasi yang ramah lingkungan.</a:t>
          </a:r>
          <a:endParaRPr lang="en-US" sz="1500" kern="1200"/>
        </a:p>
      </dsp:txBody>
      <dsp:txXfrm>
        <a:off x="63397" y="4153857"/>
        <a:ext cx="6540039" cy="1171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4B1CC-705F-49E3-A0C6-F70D92E20DEF}">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7F26FA-0ACF-4DAA-BB3E-9FED57870712}">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Deskripsi Diskusi:</a:t>
          </a:r>
          <a:r>
            <a:rPr lang="en-US" sz="1600" kern="1200"/>
            <a:t> Diskusi ini mengajak mahasiswa untuk mengeksplorasi dampak perubahan iklim terhadap produksi pangan dan keamanan pangan global. Mahasiswa akan mengidentifikasi tantangan utama seperti penurunan produktivitas pertanian dan ketidakpastian musim tanam, serta mendiskusikan solusi inovatif dalam teknologi pertanian dan kebijakan publik untuk meningkatkan ketahanan pangan di masa depan. </a:t>
          </a:r>
        </a:p>
      </dsp:txBody>
      <dsp:txXfrm>
        <a:off x="696297" y="538547"/>
        <a:ext cx="4171627" cy="2590157"/>
      </dsp:txXfrm>
    </dsp:sp>
    <dsp:sp modelId="{1741DD60-565D-4024-A706-625A72B25249}">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C2CF2-7FFE-4069-9C0E-FC6364921EC1}">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Diskusi bertujuan untuk mengembangkan pemahaman mendalam tentang peran individu dan kebijakan dalam menghadapi tantangan global yang kompleks ini, dengan hasil diskusi dipresentasikan dalam laporan analitis untuk rekomendasi lanjutan.</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F21F030D-E03E-4EE4-25B1-DACA3013DB9C}"/>
              </a:ext>
            </a:extLst>
          </p:cNvPr>
          <p:cNvSpPr>
            <a:spLocks noGrp="1"/>
          </p:cNvSpPr>
          <p:nvPr>
            <p:ph type="ctrTitle"/>
          </p:nvPr>
        </p:nvSpPr>
        <p:spPr>
          <a:xfrm>
            <a:off x="1524000" y="1122363"/>
            <a:ext cx="9144000" cy="2387600"/>
          </a:xfrm>
        </p:spPr>
        <p:txBody>
          <a:bodyPr anchor="b"/>
          <a:lstStyle>
            <a:lvl1pPr algn="ctr">
              <a:defRPr sz="6000"/>
            </a:lvl1pPr>
          </a:lstStyle>
          <a:p>
            <a:r>
              <a:rPr lang="id-ID"/>
              <a:t>Klik untuk mengedit gaya judul Master</a:t>
            </a:r>
          </a:p>
        </p:txBody>
      </p:sp>
      <p:sp>
        <p:nvSpPr>
          <p:cNvPr id="3" name="Subjudul 2">
            <a:extLst>
              <a:ext uri="{FF2B5EF4-FFF2-40B4-BE49-F238E27FC236}">
                <a16:creationId xmlns:a16="http://schemas.microsoft.com/office/drawing/2014/main" id="{0E0EE51E-9CB0-BA0A-BC05-4C62CB24B9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a:t>Klik untuk mengedit gaya subjudul Master</a:t>
            </a:r>
          </a:p>
        </p:txBody>
      </p:sp>
      <p:sp>
        <p:nvSpPr>
          <p:cNvPr id="4" name="Tampungan Tanggal 3">
            <a:extLst>
              <a:ext uri="{FF2B5EF4-FFF2-40B4-BE49-F238E27FC236}">
                <a16:creationId xmlns:a16="http://schemas.microsoft.com/office/drawing/2014/main" id="{E7AEA14E-8025-31F1-2D90-86A7D7FFCD07}"/>
              </a:ext>
            </a:extLst>
          </p:cNvPr>
          <p:cNvSpPr>
            <a:spLocks noGrp="1"/>
          </p:cNvSpPr>
          <p:nvPr>
            <p:ph type="dt" sz="half" idx="10"/>
          </p:nvPr>
        </p:nvSpPr>
        <p:spPr/>
        <p:txBody>
          <a:bodyPr/>
          <a:lstStyle/>
          <a:p>
            <a:fld id="{CF8A61E2-D72A-4272-A5E6-5F74038D2614}" type="datetimeFigureOut">
              <a:rPr lang="id-ID" smtClean="0"/>
              <a:t>06/07/2024</a:t>
            </a:fld>
            <a:endParaRPr lang="id-ID"/>
          </a:p>
        </p:txBody>
      </p:sp>
      <p:sp>
        <p:nvSpPr>
          <p:cNvPr id="5" name="Tampungan Kaki 4">
            <a:extLst>
              <a:ext uri="{FF2B5EF4-FFF2-40B4-BE49-F238E27FC236}">
                <a16:creationId xmlns:a16="http://schemas.microsoft.com/office/drawing/2014/main" id="{D7008299-6CF2-5FD4-EADB-464AD075250C}"/>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3EECB538-B774-5CD8-7090-D8CCD3F378EC}"/>
              </a:ext>
            </a:extLst>
          </p:cNvPr>
          <p:cNvSpPr>
            <a:spLocks noGrp="1"/>
          </p:cNvSpPr>
          <p:nvPr>
            <p:ph type="sldNum" sz="quarter" idx="12"/>
          </p:nvPr>
        </p:nvSpPr>
        <p:spPr/>
        <p:txBody>
          <a:bodyPr/>
          <a:lstStyle/>
          <a:p>
            <a:fld id="{14AE5F60-D4C7-4875-80E5-2F6F5438F9A8}" type="slidenum">
              <a:rPr lang="id-ID" smtClean="0"/>
              <a:t>‹#›</a:t>
            </a:fld>
            <a:endParaRPr lang="id-ID"/>
          </a:p>
        </p:txBody>
      </p:sp>
    </p:spTree>
    <p:extLst>
      <p:ext uri="{BB962C8B-B14F-4D97-AF65-F5344CB8AC3E}">
        <p14:creationId xmlns:p14="http://schemas.microsoft.com/office/powerpoint/2010/main" val="290294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58EF4C0-39D8-E409-4178-FBFB88711FDB}"/>
              </a:ext>
            </a:extLst>
          </p:cNvPr>
          <p:cNvSpPr>
            <a:spLocks noGrp="1"/>
          </p:cNvSpPr>
          <p:nvPr>
            <p:ph type="title"/>
          </p:nvPr>
        </p:nvSpPr>
        <p:spPr/>
        <p:txBody>
          <a:bodyPr/>
          <a:lstStyle/>
          <a:p>
            <a:r>
              <a:rPr lang="id-ID"/>
              <a:t>Klik untuk mengedit gaya judul Master</a:t>
            </a:r>
          </a:p>
        </p:txBody>
      </p:sp>
      <p:sp>
        <p:nvSpPr>
          <p:cNvPr id="3" name="Tampungan Teks Vertikal 2">
            <a:extLst>
              <a:ext uri="{FF2B5EF4-FFF2-40B4-BE49-F238E27FC236}">
                <a16:creationId xmlns:a16="http://schemas.microsoft.com/office/drawing/2014/main" id="{2A68A1AC-584A-4198-5E2D-75E46DF5C2C9}"/>
              </a:ext>
            </a:extLst>
          </p:cNvPr>
          <p:cNvSpPr>
            <a:spLocks noGrp="1"/>
          </p:cNvSpPr>
          <p:nvPr>
            <p:ph type="body" orient="vert" idx="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55D5FDDB-A623-DC9A-F2FC-E2CE4BAAEF96}"/>
              </a:ext>
            </a:extLst>
          </p:cNvPr>
          <p:cNvSpPr>
            <a:spLocks noGrp="1"/>
          </p:cNvSpPr>
          <p:nvPr>
            <p:ph type="dt" sz="half" idx="10"/>
          </p:nvPr>
        </p:nvSpPr>
        <p:spPr/>
        <p:txBody>
          <a:bodyPr/>
          <a:lstStyle/>
          <a:p>
            <a:fld id="{CF8A61E2-D72A-4272-A5E6-5F74038D2614}" type="datetimeFigureOut">
              <a:rPr lang="id-ID" smtClean="0"/>
              <a:t>06/07/2024</a:t>
            </a:fld>
            <a:endParaRPr lang="id-ID"/>
          </a:p>
        </p:txBody>
      </p:sp>
      <p:sp>
        <p:nvSpPr>
          <p:cNvPr id="5" name="Tampungan Kaki 4">
            <a:extLst>
              <a:ext uri="{FF2B5EF4-FFF2-40B4-BE49-F238E27FC236}">
                <a16:creationId xmlns:a16="http://schemas.microsoft.com/office/drawing/2014/main" id="{3E36FD37-5FEE-6190-81E9-88F56552272D}"/>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88F9B082-DA87-AD23-F934-F677E6C205A1}"/>
              </a:ext>
            </a:extLst>
          </p:cNvPr>
          <p:cNvSpPr>
            <a:spLocks noGrp="1"/>
          </p:cNvSpPr>
          <p:nvPr>
            <p:ph type="sldNum" sz="quarter" idx="12"/>
          </p:nvPr>
        </p:nvSpPr>
        <p:spPr/>
        <p:txBody>
          <a:bodyPr/>
          <a:lstStyle/>
          <a:p>
            <a:fld id="{14AE5F60-D4C7-4875-80E5-2F6F5438F9A8}" type="slidenum">
              <a:rPr lang="id-ID" smtClean="0"/>
              <a:t>‹#›</a:t>
            </a:fld>
            <a:endParaRPr lang="id-ID"/>
          </a:p>
        </p:txBody>
      </p:sp>
    </p:spTree>
    <p:extLst>
      <p:ext uri="{BB962C8B-B14F-4D97-AF65-F5344CB8AC3E}">
        <p14:creationId xmlns:p14="http://schemas.microsoft.com/office/powerpoint/2010/main" val="215350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Judul Vertikal 1">
            <a:extLst>
              <a:ext uri="{FF2B5EF4-FFF2-40B4-BE49-F238E27FC236}">
                <a16:creationId xmlns:a16="http://schemas.microsoft.com/office/drawing/2014/main" id="{20D42542-D2BC-5E8A-8320-77F0FB1B0734}"/>
              </a:ext>
            </a:extLst>
          </p:cNvPr>
          <p:cNvSpPr>
            <a:spLocks noGrp="1"/>
          </p:cNvSpPr>
          <p:nvPr>
            <p:ph type="title" orient="vert"/>
          </p:nvPr>
        </p:nvSpPr>
        <p:spPr>
          <a:xfrm>
            <a:off x="8724900" y="365125"/>
            <a:ext cx="2628900" cy="5811838"/>
          </a:xfrm>
        </p:spPr>
        <p:txBody>
          <a:bodyPr vert="eaVert"/>
          <a:lstStyle/>
          <a:p>
            <a:r>
              <a:rPr lang="id-ID"/>
              <a:t>Klik untuk mengedit gaya judul Master</a:t>
            </a:r>
          </a:p>
        </p:txBody>
      </p:sp>
      <p:sp>
        <p:nvSpPr>
          <p:cNvPr id="3" name="Tampungan Teks Vertikal 2">
            <a:extLst>
              <a:ext uri="{FF2B5EF4-FFF2-40B4-BE49-F238E27FC236}">
                <a16:creationId xmlns:a16="http://schemas.microsoft.com/office/drawing/2014/main" id="{7B983160-3180-E9AD-19F4-E3C9FED7DB07}"/>
              </a:ext>
            </a:extLst>
          </p:cNvPr>
          <p:cNvSpPr>
            <a:spLocks noGrp="1"/>
          </p:cNvSpPr>
          <p:nvPr>
            <p:ph type="body" orient="vert" idx="1"/>
          </p:nvPr>
        </p:nvSpPr>
        <p:spPr>
          <a:xfrm>
            <a:off x="838200" y="365125"/>
            <a:ext cx="7734300" cy="5811838"/>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5B27D801-C562-1559-C905-DA2A8E8ED130}"/>
              </a:ext>
            </a:extLst>
          </p:cNvPr>
          <p:cNvSpPr>
            <a:spLocks noGrp="1"/>
          </p:cNvSpPr>
          <p:nvPr>
            <p:ph type="dt" sz="half" idx="10"/>
          </p:nvPr>
        </p:nvSpPr>
        <p:spPr/>
        <p:txBody>
          <a:bodyPr/>
          <a:lstStyle/>
          <a:p>
            <a:fld id="{CF8A61E2-D72A-4272-A5E6-5F74038D2614}" type="datetimeFigureOut">
              <a:rPr lang="id-ID" smtClean="0"/>
              <a:t>06/07/2024</a:t>
            </a:fld>
            <a:endParaRPr lang="id-ID"/>
          </a:p>
        </p:txBody>
      </p:sp>
      <p:sp>
        <p:nvSpPr>
          <p:cNvPr id="5" name="Tampungan Kaki 4">
            <a:extLst>
              <a:ext uri="{FF2B5EF4-FFF2-40B4-BE49-F238E27FC236}">
                <a16:creationId xmlns:a16="http://schemas.microsoft.com/office/drawing/2014/main" id="{5085BAE8-AC60-83FF-3F64-DD332A753318}"/>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E1AD1B23-5DA4-C621-D45F-0D82B824518C}"/>
              </a:ext>
            </a:extLst>
          </p:cNvPr>
          <p:cNvSpPr>
            <a:spLocks noGrp="1"/>
          </p:cNvSpPr>
          <p:nvPr>
            <p:ph type="sldNum" sz="quarter" idx="12"/>
          </p:nvPr>
        </p:nvSpPr>
        <p:spPr/>
        <p:txBody>
          <a:bodyPr/>
          <a:lstStyle/>
          <a:p>
            <a:fld id="{14AE5F60-D4C7-4875-80E5-2F6F5438F9A8}" type="slidenum">
              <a:rPr lang="id-ID" smtClean="0"/>
              <a:t>‹#›</a:t>
            </a:fld>
            <a:endParaRPr lang="id-ID"/>
          </a:p>
        </p:txBody>
      </p:sp>
    </p:spTree>
    <p:extLst>
      <p:ext uri="{BB962C8B-B14F-4D97-AF65-F5344CB8AC3E}">
        <p14:creationId xmlns:p14="http://schemas.microsoft.com/office/powerpoint/2010/main" val="331251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Judul dan Teks">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180AF9F-909A-B2A0-3C80-AC6175842EEE}"/>
              </a:ext>
            </a:extLst>
          </p:cNvPr>
          <p:cNvSpPr>
            <a:spLocks noGrp="1"/>
          </p:cNvSpPr>
          <p:nvPr>
            <p:ph type="title"/>
          </p:nvPr>
        </p:nvSpPr>
        <p:spPr/>
        <p:txBody>
          <a:bodyPr/>
          <a:lstStyle/>
          <a:p>
            <a:r>
              <a:rPr lang="id-ID"/>
              <a:t>Klik untuk mengedit gaya judul Master</a:t>
            </a:r>
          </a:p>
        </p:txBody>
      </p:sp>
      <p:sp>
        <p:nvSpPr>
          <p:cNvPr id="3" name="Tampungan Teks 2">
            <a:extLst>
              <a:ext uri="{FF2B5EF4-FFF2-40B4-BE49-F238E27FC236}">
                <a16:creationId xmlns:a16="http://schemas.microsoft.com/office/drawing/2014/main" id="{82DD2899-7432-3A45-6C10-504493C4050E}"/>
              </a:ext>
            </a:extLst>
          </p:cNvPr>
          <p:cNvSpPr>
            <a:spLocks noGrp="1"/>
          </p:cNvSpPr>
          <p:nvPr>
            <p:ph type="body"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81479DCD-565A-01C3-B47E-D46C144B2183}"/>
              </a:ext>
            </a:extLst>
          </p:cNvPr>
          <p:cNvSpPr>
            <a:spLocks noGrp="1"/>
          </p:cNvSpPr>
          <p:nvPr>
            <p:ph type="dt" sz="half" idx="10"/>
          </p:nvPr>
        </p:nvSpPr>
        <p:spPr/>
        <p:txBody>
          <a:bodyPr/>
          <a:lstStyle/>
          <a:p>
            <a:fld id="{CF8A61E2-D72A-4272-A5E6-5F74038D2614}" type="datetimeFigureOut">
              <a:rPr lang="id-ID" smtClean="0"/>
              <a:t>06/07/2024</a:t>
            </a:fld>
            <a:endParaRPr lang="id-ID"/>
          </a:p>
        </p:txBody>
      </p:sp>
      <p:sp>
        <p:nvSpPr>
          <p:cNvPr id="5" name="Tampungan Kaki 4">
            <a:extLst>
              <a:ext uri="{FF2B5EF4-FFF2-40B4-BE49-F238E27FC236}">
                <a16:creationId xmlns:a16="http://schemas.microsoft.com/office/drawing/2014/main" id="{7BFE03D0-59D3-01C7-EE71-66F37FF798B2}"/>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4DAA6F29-3AD9-EFD8-796B-6F0A4C39E204}"/>
              </a:ext>
            </a:extLst>
          </p:cNvPr>
          <p:cNvSpPr>
            <a:spLocks noGrp="1"/>
          </p:cNvSpPr>
          <p:nvPr>
            <p:ph type="sldNum" sz="quarter" idx="12"/>
          </p:nvPr>
        </p:nvSpPr>
        <p:spPr/>
        <p:txBody>
          <a:bodyPr/>
          <a:lstStyle/>
          <a:p>
            <a:fld id="{14AE5F60-D4C7-4875-80E5-2F6F5438F9A8}" type="slidenum">
              <a:rPr lang="id-ID" smtClean="0"/>
              <a:t>‹#›</a:t>
            </a:fld>
            <a:endParaRPr lang="id-ID"/>
          </a:p>
        </p:txBody>
      </p:sp>
    </p:spTree>
    <p:extLst>
      <p:ext uri="{BB962C8B-B14F-4D97-AF65-F5344CB8AC3E}">
        <p14:creationId xmlns:p14="http://schemas.microsoft.com/office/powerpoint/2010/main" val="56749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F8923C3F-5A6C-B150-4070-070F8977342D}"/>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id="{6F3DBBB4-1522-D588-38DD-40AEC53FA2BB}"/>
              </a:ext>
            </a:extLst>
          </p:cNvPr>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8452558C-591E-F7C6-92AA-5D289A870243}"/>
              </a:ext>
            </a:extLst>
          </p:cNvPr>
          <p:cNvSpPr>
            <a:spLocks noGrp="1"/>
          </p:cNvSpPr>
          <p:nvPr>
            <p:ph type="dt" sz="half" idx="10"/>
          </p:nvPr>
        </p:nvSpPr>
        <p:spPr/>
        <p:txBody>
          <a:bodyPr/>
          <a:lstStyle/>
          <a:p>
            <a:fld id="{CF8A61E2-D72A-4272-A5E6-5F74038D2614}" type="datetimeFigureOut">
              <a:rPr lang="id-ID" smtClean="0"/>
              <a:t>06/07/2024</a:t>
            </a:fld>
            <a:endParaRPr lang="id-ID"/>
          </a:p>
        </p:txBody>
      </p:sp>
      <p:sp>
        <p:nvSpPr>
          <p:cNvPr id="5" name="Tampungan Kaki 4">
            <a:extLst>
              <a:ext uri="{FF2B5EF4-FFF2-40B4-BE49-F238E27FC236}">
                <a16:creationId xmlns:a16="http://schemas.microsoft.com/office/drawing/2014/main" id="{67030B55-246D-7211-8A08-36A45AEAEBFB}"/>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5E96A100-7B85-A23D-9A0F-A70DB0F08E04}"/>
              </a:ext>
            </a:extLst>
          </p:cNvPr>
          <p:cNvSpPr>
            <a:spLocks noGrp="1"/>
          </p:cNvSpPr>
          <p:nvPr>
            <p:ph type="sldNum" sz="quarter" idx="12"/>
          </p:nvPr>
        </p:nvSpPr>
        <p:spPr/>
        <p:txBody>
          <a:bodyPr/>
          <a:lstStyle/>
          <a:p>
            <a:fld id="{14AE5F60-D4C7-4875-80E5-2F6F5438F9A8}" type="slidenum">
              <a:rPr lang="id-ID" smtClean="0"/>
              <a:t>‹#›</a:t>
            </a:fld>
            <a:endParaRPr lang="id-ID"/>
          </a:p>
        </p:txBody>
      </p:sp>
    </p:spTree>
    <p:extLst>
      <p:ext uri="{BB962C8B-B14F-4D97-AF65-F5344CB8AC3E}">
        <p14:creationId xmlns:p14="http://schemas.microsoft.com/office/powerpoint/2010/main" val="128135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92FE37CC-B7DE-E9AF-5A0C-F1086D951982}"/>
              </a:ext>
            </a:extLst>
          </p:cNvPr>
          <p:cNvSpPr>
            <a:spLocks noGrp="1"/>
          </p:cNvSpPr>
          <p:nvPr>
            <p:ph type="title"/>
          </p:nvPr>
        </p:nvSpPr>
        <p:spPr>
          <a:xfrm>
            <a:off x="831850" y="1709738"/>
            <a:ext cx="10515600" cy="2852737"/>
          </a:xfrm>
        </p:spPr>
        <p:txBody>
          <a:bodyPr anchor="b"/>
          <a:lstStyle>
            <a:lvl1pPr>
              <a:defRPr sz="6000"/>
            </a:lvl1pPr>
          </a:lstStyle>
          <a:p>
            <a:r>
              <a:rPr lang="id-ID"/>
              <a:t>Klik untuk mengedit gaya judul Master</a:t>
            </a:r>
          </a:p>
        </p:txBody>
      </p:sp>
      <p:sp>
        <p:nvSpPr>
          <p:cNvPr id="3" name="Tampungan Teks 2">
            <a:extLst>
              <a:ext uri="{FF2B5EF4-FFF2-40B4-BE49-F238E27FC236}">
                <a16:creationId xmlns:a16="http://schemas.microsoft.com/office/drawing/2014/main" id="{E8C9613B-E11C-4A3B-95C8-EE606724CA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d-ID"/>
              <a:t>Klik untuk edit gaya teks Master</a:t>
            </a:r>
          </a:p>
        </p:txBody>
      </p:sp>
      <p:sp>
        <p:nvSpPr>
          <p:cNvPr id="4" name="Tampungan Tanggal 3">
            <a:extLst>
              <a:ext uri="{FF2B5EF4-FFF2-40B4-BE49-F238E27FC236}">
                <a16:creationId xmlns:a16="http://schemas.microsoft.com/office/drawing/2014/main" id="{760E9C74-6CC1-6C75-44E0-346F4493DB10}"/>
              </a:ext>
            </a:extLst>
          </p:cNvPr>
          <p:cNvSpPr>
            <a:spLocks noGrp="1"/>
          </p:cNvSpPr>
          <p:nvPr>
            <p:ph type="dt" sz="half" idx="10"/>
          </p:nvPr>
        </p:nvSpPr>
        <p:spPr/>
        <p:txBody>
          <a:bodyPr/>
          <a:lstStyle/>
          <a:p>
            <a:fld id="{CF8A61E2-D72A-4272-A5E6-5F74038D2614}" type="datetimeFigureOut">
              <a:rPr lang="id-ID" smtClean="0"/>
              <a:t>06/07/2024</a:t>
            </a:fld>
            <a:endParaRPr lang="id-ID"/>
          </a:p>
        </p:txBody>
      </p:sp>
      <p:sp>
        <p:nvSpPr>
          <p:cNvPr id="5" name="Tampungan Kaki 4">
            <a:extLst>
              <a:ext uri="{FF2B5EF4-FFF2-40B4-BE49-F238E27FC236}">
                <a16:creationId xmlns:a16="http://schemas.microsoft.com/office/drawing/2014/main" id="{B7727170-44B4-BEE2-A632-A46C79B74B58}"/>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FC32E026-F46E-D271-8E4D-0764D42D4D69}"/>
              </a:ext>
            </a:extLst>
          </p:cNvPr>
          <p:cNvSpPr>
            <a:spLocks noGrp="1"/>
          </p:cNvSpPr>
          <p:nvPr>
            <p:ph type="sldNum" sz="quarter" idx="12"/>
          </p:nvPr>
        </p:nvSpPr>
        <p:spPr/>
        <p:txBody>
          <a:bodyPr/>
          <a:lstStyle/>
          <a:p>
            <a:fld id="{14AE5F60-D4C7-4875-80E5-2F6F5438F9A8}" type="slidenum">
              <a:rPr lang="id-ID" smtClean="0"/>
              <a:t>‹#›</a:t>
            </a:fld>
            <a:endParaRPr lang="id-ID"/>
          </a:p>
        </p:txBody>
      </p:sp>
    </p:spTree>
    <p:extLst>
      <p:ext uri="{BB962C8B-B14F-4D97-AF65-F5344CB8AC3E}">
        <p14:creationId xmlns:p14="http://schemas.microsoft.com/office/powerpoint/2010/main" val="253843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135133C-EE02-897E-4EB2-C13CF930284A}"/>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id="{8F395170-6C51-4F0B-D0B6-F6E1967E3760}"/>
              </a:ext>
            </a:extLst>
          </p:cNvPr>
          <p:cNvSpPr>
            <a:spLocks noGrp="1"/>
          </p:cNvSpPr>
          <p:nvPr>
            <p:ph sz="half" idx="1"/>
          </p:nvPr>
        </p:nvSpPr>
        <p:spPr>
          <a:xfrm>
            <a:off x="838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Konten 3">
            <a:extLst>
              <a:ext uri="{FF2B5EF4-FFF2-40B4-BE49-F238E27FC236}">
                <a16:creationId xmlns:a16="http://schemas.microsoft.com/office/drawing/2014/main" id="{4D99F70E-D33F-C377-C9DF-2D0CDC2F1738}"/>
              </a:ext>
            </a:extLst>
          </p:cNvPr>
          <p:cNvSpPr>
            <a:spLocks noGrp="1"/>
          </p:cNvSpPr>
          <p:nvPr>
            <p:ph sz="half" idx="2"/>
          </p:nvPr>
        </p:nvSpPr>
        <p:spPr>
          <a:xfrm>
            <a:off x="6172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anggal 4">
            <a:extLst>
              <a:ext uri="{FF2B5EF4-FFF2-40B4-BE49-F238E27FC236}">
                <a16:creationId xmlns:a16="http://schemas.microsoft.com/office/drawing/2014/main" id="{870E6490-A4A5-4462-E000-7EE631A87363}"/>
              </a:ext>
            </a:extLst>
          </p:cNvPr>
          <p:cNvSpPr>
            <a:spLocks noGrp="1"/>
          </p:cNvSpPr>
          <p:nvPr>
            <p:ph type="dt" sz="half" idx="10"/>
          </p:nvPr>
        </p:nvSpPr>
        <p:spPr/>
        <p:txBody>
          <a:bodyPr/>
          <a:lstStyle/>
          <a:p>
            <a:fld id="{CF8A61E2-D72A-4272-A5E6-5F74038D2614}" type="datetimeFigureOut">
              <a:rPr lang="id-ID" smtClean="0"/>
              <a:t>06/07/2024</a:t>
            </a:fld>
            <a:endParaRPr lang="id-ID"/>
          </a:p>
        </p:txBody>
      </p:sp>
      <p:sp>
        <p:nvSpPr>
          <p:cNvPr id="6" name="Tampungan Kaki 5">
            <a:extLst>
              <a:ext uri="{FF2B5EF4-FFF2-40B4-BE49-F238E27FC236}">
                <a16:creationId xmlns:a16="http://schemas.microsoft.com/office/drawing/2014/main" id="{1ACE314D-CB93-DDD6-914E-5CF3E0C70783}"/>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28726E90-54DE-893C-E510-1285254E6EB7}"/>
              </a:ext>
            </a:extLst>
          </p:cNvPr>
          <p:cNvSpPr>
            <a:spLocks noGrp="1"/>
          </p:cNvSpPr>
          <p:nvPr>
            <p:ph type="sldNum" sz="quarter" idx="12"/>
          </p:nvPr>
        </p:nvSpPr>
        <p:spPr/>
        <p:txBody>
          <a:bodyPr/>
          <a:lstStyle/>
          <a:p>
            <a:fld id="{14AE5F60-D4C7-4875-80E5-2F6F5438F9A8}" type="slidenum">
              <a:rPr lang="id-ID" smtClean="0"/>
              <a:t>‹#›</a:t>
            </a:fld>
            <a:endParaRPr lang="id-ID"/>
          </a:p>
        </p:txBody>
      </p:sp>
    </p:spTree>
    <p:extLst>
      <p:ext uri="{BB962C8B-B14F-4D97-AF65-F5344CB8AC3E}">
        <p14:creationId xmlns:p14="http://schemas.microsoft.com/office/powerpoint/2010/main" val="87443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2633E200-A3FD-6A92-383B-05EFECFDA3D2}"/>
              </a:ext>
            </a:extLst>
          </p:cNvPr>
          <p:cNvSpPr>
            <a:spLocks noGrp="1"/>
          </p:cNvSpPr>
          <p:nvPr>
            <p:ph type="title"/>
          </p:nvPr>
        </p:nvSpPr>
        <p:spPr>
          <a:xfrm>
            <a:off x="839788" y="365125"/>
            <a:ext cx="10515600" cy="1325563"/>
          </a:xfrm>
        </p:spPr>
        <p:txBody>
          <a:bodyPr/>
          <a:lstStyle/>
          <a:p>
            <a:r>
              <a:rPr lang="id-ID"/>
              <a:t>Klik untuk mengedit gaya judul Master</a:t>
            </a:r>
          </a:p>
        </p:txBody>
      </p:sp>
      <p:sp>
        <p:nvSpPr>
          <p:cNvPr id="3" name="Tampungan Teks 2">
            <a:extLst>
              <a:ext uri="{FF2B5EF4-FFF2-40B4-BE49-F238E27FC236}">
                <a16:creationId xmlns:a16="http://schemas.microsoft.com/office/drawing/2014/main" id="{47821C14-F385-FF0D-5929-4E22A7303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Tampungan Konten 3">
            <a:extLst>
              <a:ext uri="{FF2B5EF4-FFF2-40B4-BE49-F238E27FC236}">
                <a16:creationId xmlns:a16="http://schemas.microsoft.com/office/drawing/2014/main" id="{8350326F-0DC0-DC81-FA5C-93ADC1228CEF}"/>
              </a:ext>
            </a:extLst>
          </p:cNvPr>
          <p:cNvSpPr>
            <a:spLocks noGrp="1"/>
          </p:cNvSpPr>
          <p:nvPr>
            <p:ph sz="half" idx="2"/>
          </p:nvPr>
        </p:nvSpPr>
        <p:spPr>
          <a:xfrm>
            <a:off x="839788" y="2505075"/>
            <a:ext cx="5157787"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eks 4">
            <a:extLst>
              <a:ext uri="{FF2B5EF4-FFF2-40B4-BE49-F238E27FC236}">
                <a16:creationId xmlns:a16="http://schemas.microsoft.com/office/drawing/2014/main" id="{BF0A9D8C-9E1A-0621-470C-F1190C01C9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Tampungan Konten 5">
            <a:extLst>
              <a:ext uri="{FF2B5EF4-FFF2-40B4-BE49-F238E27FC236}">
                <a16:creationId xmlns:a16="http://schemas.microsoft.com/office/drawing/2014/main" id="{A00C7D65-414E-7B02-8B8C-E17F71975D73}"/>
              </a:ext>
            </a:extLst>
          </p:cNvPr>
          <p:cNvSpPr>
            <a:spLocks noGrp="1"/>
          </p:cNvSpPr>
          <p:nvPr>
            <p:ph sz="quarter" idx="4"/>
          </p:nvPr>
        </p:nvSpPr>
        <p:spPr>
          <a:xfrm>
            <a:off x="6172200" y="2505075"/>
            <a:ext cx="5183188"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7" name="Tampungan Tanggal 6">
            <a:extLst>
              <a:ext uri="{FF2B5EF4-FFF2-40B4-BE49-F238E27FC236}">
                <a16:creationId xmlns:a16="http://schemas.microsoft.com/office/drawing/2014/main" id="{1D809068-EE93-BE4D-A22B-96DA1F1669AE}"/>
              </a:ext>
            </a:extLst>
          </p:cNvPr>
          <p:cNvSpPr>
            <a:spLocks noGrp="1"/>
          </p:cNvSpPr>
          <p:nvPr>
            <p:ph type="dt" sz="half" idx="10"/>
          </p:nvPr>
        </p:nvSpPr>
        <p:spPr/>
        <p:txBody>
          <a:bodyPr/>
          <a:lstStyle/>
          <a:p>
            <a:fld id="{CF8A61E2-D72A-4272-A5E6-5F74038D2614}" type="datetimeFigureOut">
              <a:rPr lang="id-ID" smtClean="0"/>
              <a:t>06/07/2024</a:t>
            </a:fld>
            <a:endParaRPr lang="id-ID"/>
          </a:p>
        </p:txBody>
      </p:sp>
      <p:sp>
        <p:nvSpPr>
          <p:cNvPr id="8" name="Tampungan Kaki 7">
            <a:extLst>
              <a:ext uri="{FF2B5EF4-FFF2-40B4-BE49-F238E27FC236}">
                <a16:creationId xmlns:a16="http://schemas.microsoft.com/office/drawing/2014/main" id="{E0BAD57A-7B3F-D4C0-233E-B924ABD64A58}"/>
              </a:ext>
            </a:extLst>
          </p:cNvPr>
          <p:cNvSpPr>
            <a:spLocks noGrp="1"/>
          </p:cNvSpPr>
          <p:nvPr>
            <p:ph type="ftr" sz="quarter" idx="11"/>
          </p:nvPr>
        </p:nvSpPr>
        <p:spPr/>
        <p:txBody>
          <a:bodyPr/>
          <a:lstStyle/>
          <a:p>
            <a:endParaRPr lang="id-ID"/>
          </a:p>
        </p:txBody>
      </p:sp>
      <p:sp>
        <p:nvSpPr>
          <p:cNvPr id="9" name="Tampungan Nomor Slide 8">
            <a:extLst>
              <a:ext uri="{FF2B5EF4-FFF2-40B4-BE49-F238E27FC236}">
                <a16:creationId xmlns:a16="http://schemas.microsoft.com/office/drawing/2014/main" id="{34BC1FC9-9204-533A-7EF9-D79B2921EC19}"/>
              </a:ext>
            </a:extLst>
          </p:cNvPr>
          <p:cNvSpPr>
            <a:spLocks noGrp="1"/>
          </p:cNvSpPr>
          <p:nvPr>
            <p:ph type="sldNum" sz="quarter" idx="12"/>
          </p:nvPr>
        </p:nvSpPr>
        <p:spPr/>
        <p:txBody>
          <a:bodyPr/>
          <a:lstStyle/>
          <a:p>
            <a:fld id="{14AE5F60-D4C7-4875-80E5-2F6F5438F9A8}" type="slidenum">
              <a:rPr lang="id-ID" smtClean="0"/>
              <a:t>‹#›</a:t>
            </a:fld>
            <a:endParaRPr lang="id-ID"/>
          </a:p>
        </p:txBody>
      </p:sp>
    </p:spTree>
    <p:extLst>
      <p:ext uri="{BB962C8B-B14F-4D97-AF65-F5344CB8AC3E}">
        <p14:creationId xmlns:p14="http://schemas.microsoft.com/office/powerpoint/2010/main" val="244447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E55F196B-694C-6ACE-0C7E-059E2888EE69}"/>
              </a:ext>
            </a:extLst>
          </p:cNvPr>
          <p:cNvSpPr>
            <a:spLocks noGrp="1"/>
          </p:cNvSpPr>
          <p:nvPr>
            <p:ph type="title"/>
          </p:nvPr>
        </p:nvSpPr>
        <p:spPr/>
        <p:txBody>
          <a:bodyPr/>
          <a:lstStyle/>
          <a:p>
            <a:r>
              <a:rPr lang="id-ID"/>
              <a:t>Klik untuk mengedit gaya judul Master</a:t>
            </a:r>
          </a:p>
        </p:txBody>
      </p:sp>
      <p:sp>
        <p:nvSpPr>
          <p:cNvPr id="3" name="Tampungan Tanggal 2">
            <a:extLst>
              <a:ext uri="{FF2B5EF4-FFF2-40B4-BE49-F238E27FC236}">
                <a16:creationId xmlns:a16="http://schemas.microsoft.com/office/drawing/2014/main" id="{D62AA8AE-A411-E7BD-07C9-905ECF8C8374}"/>
              </a:ext>
            </a:extLst>
          </p:cNvPr>
          <p:cNvSpPr>
            <a:spLocks noGrp="1"/>
          </p:cNvSpPr>
          <p:nvPr>
            <p:ph type="dt" sz="half" idx="10"/>
          </p:nvPr>
        </p:nvSpPr>
        <p:spPr/>
        <p:txBody>
          <a:bodyPr/>
          <a:lstStyle/>
          <a:p>
            <a:fld id="{CF8A61E2-D72A-4272-A5E6-5F74038D2614}" type="datetimeFigureOut">
              <a:rPr lang="id-ID" smtClean="0"/>
              <a:t>06/07/2024</a:t>
            </a:fld>
            <a:endParaRPr lang="id-ID"/>
          </a:p>
        </p:txBody>
      </p:sp>
      <p:sp>
        <p:nvSpPr>
          <p:cNvPr id="4" name="Tampungan Kaki 3">
            <a:extLst>
              <a:ext uri="{FF2B5EF4-FFF2-40B4-BE49-F238E27FC236}">
                <a16:creationId xmlns:a16="http://schemas.microsoft.com/office/drawing/2014/main" id="{807F89FC-E4D5-405C-AFCA-98D67AA6E80C}"/>
              </a:ext>
            </a:extLst>
          </p:cNvPr>
          <p:cNvSpPr>
            <a:spLocks noGrp="1"/>
          </p:cNvSpPr>
          <p:nvPr>
            <p:ph type="ftr" sz="quarter" idx="11"/>
          </p:nvPr>
        </p:nvSpPr>
        <p:spPr/>
        <p:txBody>
          <a:bodyPr/>
          <a:lstStyle/>
          <a:p>
            <a:endParaRPr lang="id-ID"/>
          </a:p>
        </p:txBody>
      </p:sp>
      <p:sp>
        <p:nvSpPr>
          <p:cNvPr id="5" name="Tampungan Nomor Slide 4">
            <a:extLst>
              <a:ext uri="{FF2B5EF4-FFF2-40B4-BE49-F238E27FC236}">
                <a16:creationId xmlns:a16="http://schemas.microsoft.com/office/drawing/2014/main" id="{08B74FA1-8EF1-0B5A-2F1A-6C0CBA421DD7}"/>
              </a:ext>
            </a:extLst>
          </p:cNvPr>
          <p:cNvSpPr>
            <a:spLocks noGrp="1"/>
          </p:cNvSpPr>
          <p:nvPr>
            <p:ph type="sldNum" sz="quarter" idx="12"/>
          </p:nvPr>
        </p:nvSpPr>
        <p:spPr/>
        <p:txBody>
          <a:bodyPr/>
          <a:lstStyle/>
          <a:p>
            <a:fld id="{14AE5F60-D4C7-4875-80E5-2F6F5438F9A8}" type="slidenum">
              <a:rPr lang="id-ID" smtClean="0"/>
              <a:t>‹#›</a:t>
            </a:fld>
            <a:endParaRPr lang="id-ID"/>
          </a:p>
        </p:txBody>
      </p:sp>
    </p:spTree>
    <p:extLst>
      <p:ext uri="{BB962C8B-B14F-4D97-AF65-F5344CB8AC3E}">
        <p14:creationId xmlns:p14="http://schemas.microsoft.com/office/powerpoint/2010/main" val="181318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Tampungan Tanggal 1">
            <a:extLst>
              <a:ext uri="{FF2B5EF4-FFF2-40B4-BE49-F238E27FC236}">
                <a16:creationId xmlns:a16="http://schemas.microsoft.com/office/drawing/2014/main" id="{141AC164-1BA0-E6AD-3424-CB2A4E770BB8}"/>
              </a:ext>
            </a:extLst>
          </p:cNvPr>
          <p:cNvSpPr>
            <a:spLocks noGrp="1"/>
          </p:cNvSpPr>
          <p:nvPr>
            <p:ph type="dt" sz="half" idx="10"/>
          </p:nvPr>
        </p:nvSpPr>
        <p:spPr/>
        <p:txBody>
          <a:bodyPr/>
          <a:lstStyle/>
          <a:p>
            <a:fld id="{CF8A61E2-D72A-4272-A5E6-5F74038D2614}" type="datetimeFigureOut">
              <a:rPr lang="id-ID" smtClean="0"/>
              <a:t>06/07/2024</a:t>
            </a:fld>
            <a:endParaRPr lang="id-ID"/>
          </a:p>
        </p:txBody>
      </p:sp>
      <p:sp>
        <p:nvSpPr>
          <p:cNvPr id="3" name="Tampungan Kaki 2">
            <a:extLst>
              <a:ext uri="{FF2B5EF4-FFF2-40B4-BE49-F238E27FC236}">
                <a16:creationId xmlns:a16="http://schemas.microsoft.com/office/drawing/2014/main" id="{C55EFC3D-43E2-52BA-C00D-42D02C12FFA2}"/>
              </a:ext>
            </a:extLst>
          </p:cNvPr>
          <p:cNvSpPr>
            <a:spLocks noGrp="1"/>
          </p:cNvSpPr>
          <p:nvPr>
            <p:ph type="ftr" sz="quarter" idx="11"/>
          </p:nvPr>
        </p:nvSpPr>
        <p:spPr/>
        <p:txBody>
          <a:bodyPr/>
          <a:lstStyle/>
          <a:p>
            <a:endParaRPr lang="id-ID"/>
          </a:p>
        </p:txBody>
      </p:sp>
      <p:sp>
        <p:nvSpPr>
          <p:cNvPr id="4" name="Tampungan Nomor Slide 3">
            <a:extLst>
              <a:ext uri="{FF2B5EF4-FFF2-40B4-BE49-F238E27FC236}">
                <a16:creationId xmlns:a16="http://schemas.microsoft.com/office/drawing/2014/main" id="{C67B50E4-AF63-D54D-9171-63F797BAA5C5}"/>
              </a:ext>
            </a:extLst>
          </p:cNvPr>
          <p:cNvSpPr>
            <a:spLocks noGrp="1"/>
          </p:cNvSpPr>
          <p:nvPr>
            <p:ph type="sldNum" sz="quarter" idx="12"/>
          </p:nvPr>
        </p:nvSpPr>
        <p:spPr/>
        <p:txBody>
          <a:bodyPr/>
          <a:lstStyle/>
          <a:p>
            <a:fld id="{14AE5F60-D4C7-4875-80E5-2F6F5438F9A8}" type="slidenum">
              <a:rPr lang="id-ID" smtClean="0"/>
              <a:t>‹#›</a:t>
            </a:fld>
            <a:endParaRPr lang="id-ID"/>
          </a:p>
        </p:txBody>
      </p:sp>
    </p:spTree>
    <p:extLst>
      <p:ext uri="{BB962C8B-B14F-4D97-AF65-F5344CB8AC3E}">
        <p14:creationId xmlns:p14="http://schemas.microsoft.com/office/powerpoint/2010/main" val="206031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3A0B2A56-3CB3-E066-1B11-791A4FE9F9D9}"/>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Konten 2">
            <a:extLst>
              <a:ext uri="{FF2B5EF4-FFF2-40B4-BE49-F238E27FC236}">
                <a16:creationId xmlns:a16="http://schemas.microsoft.com/office/drawing/2014/main" id="{486778B2-7002-47D2-C643-A8C6DDDFA2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eks 3">
            <a:extLst>
              <a:ext uri="{FF2B5EF4-FFF2-40B4-BE49-F238E27FC236}">
                <a16:creationId xmlns:a16="http://schemas.microsoft.com/office/drawing/2014/main" id="{D54BD041-BFE3-155C-E107-867AFBB8A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27B4E261-FFDD-AEC9-2684-834B9675B07A}"/>
              </a:ext>
            </a:extLst>
          </p:cNvPr>
          <p:cNvSpPr>
            <a:spLocks noGrp="1"/>
          </p:cNvSpPr>
          <p:nvPr>
            <p:ph type="dt" sz="half" idx="10"/>
          </p:nvPr>
        </p:nvSpPr>
        <p:spPr/>
        <p:txBody>
          <a:bodyPr/>
          <a:lstStyle/>
          <a:p>
            <a:fld id="{CF8A61E2-D72A-4272-A5E6-5F74038D2614}" type="datetimeFigureOut">
              <a:rPr lang="id-ID" smtClean="0"/>
              <a:t>06/07/2024</a:t>
            </a:fld>
            <a:endParaRPr lang="id-ID"/>
          </a:p>
        </p:txBody>
      </p:sp>
      <p:sp>
        <p:nvSpPr>
          <p:cNvPr id="6" name="Tampungan Kaki 5">
            <a:extLst>
              <a:ext uri="{FF2B5EF4-FFF2-40B4-BE49-F238E27FC236}">
                <a16:creationId xmlns:a16="http://schemas.microsoft.com/office/drawing/2014/main" id="{7660E685-97A0-469E-6D35-2A6E06223D56}"/>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183C626A-E28F-F033-F844-49DFA94B0E8B}"/>
              </a:ext>
            </a:extLst>
          </p:cNvPr>
          <p:cNvSpPr>
            <a:spLocks noGrp="1"/>
          </p:cNvSpPr>
          <p:nvPr>
            <p:ph type="sldNum" sz="quarter" idx="12"/>
          </p:nvPr>
        </p:nvSpPr>
        <p:spPr/>
        <p:txBody>
          <a:bodyPr/>
          <a:lstStyle/>
          <a:p>
            <a:fld id="{14AE5F60-D4C7-4875-80E5-2F6F5438F9A8}" type="slidenum">
              <a:rPr lang="id-ID" smtClean="0"/>
              <a:t>‹#›</a:t>
            </a:fld>
            <a:endParaRPr lang="id-ID"/>
          </a:p>
        </p:txBody>
      </p:sp>
    </p:spTree>
    <p:extLst>
      <p:ext uri="{BB962C8B-B14F-4D97-AF65-F5344CB8AC3E}">
        <p14:creationId xmlns:p14="http://schemas.microsoft.com/office/powerpoint/2010/main" val="177647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A2284E37-3324-C66F-CCA9-B549C41C629F}"/>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Gambar 2">
            <a:extLst>
              <a:ext uri="{FF2B5EF4-FFF2-40B4-BE49-F238E27FC236}">
                <a16:creationId xmlns:a16="http://schemas.microsoft.com/office/drawing/2014/main" id="{93D05BE3-3BC3-B3E9-14C9-3F9CD4D631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d-ID"/>
              <a:t>Klik ikon untuk menambahkan gambar</a:t>
            </a:r>
          </a:p>
        </p:txBody>
      </p:sp>
      <p:sp>
        <p:nvSpPr>
          <p:cNvPr id="4" name="Tampungan Teks 3">
            <a:extLst>
              <a:ext uri="{FF2B5EF4-FFF2-40B4-BE49-F238E27FC236}">
                <a16:creationId xmlns:a16="http://schemas.microsoft.com/office/drawing/2014/main" id="{07BF299F-ED7E-2225-9509-B14720294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68A9D274-5607-B899-8FE2-7D20C0F4F807}"/>
              </a:ext>
            </a:extLst>
          </p:cNvPr>
          <p:cNvSpPr>
            <a:spLocks noGrp="1"/>
          </p:cNvSpPr>
          <p:nvPr>
            <p:ph type="dt" sz="half" idx="10"/>
          </p:nvPr>
        </p:nvSpPr>
        <p:spPr/>
        <p:txBody>
          <a:bodyPr/>
          <a:lstStyle/>
          <a:p>
            <a:fld id="{CF8A61E2-D72A-4272-A5E6-5F74038D2614}" type="datetimeFigureOut">
              <a:rPr lang="id-ID" smtClean="0"/>
              <a:t>06/07/2024</a:t>
            </a:fld>
            <a:endParaRPr lang="id-ID"/>
          </a:p>
        </p:txBody>
      </p:sp>
      <p:sp>
        <p:nvSpPr>
          <p:cNvPr id="6" name="Tampungan Kaki 5">
            <a:extLst>
              <a:ext uri="{FF2B5EF4-FFF2-40B4-BE49-F238E27FC236}">
                <a16:creationId xmlns:a16="http://schemas.microsoft.com/office/drawing/2014/main" id="{924A0F84-4EA7-0391-C25F-663BB528BA38}"/>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1792FEE6-2F11-084F-F125-72186971C6CE}"/>
              </a:ext>
            </a:extLst>
          </p:cNvPr>
          <p:cNvSpPr>
            <a:spLocks noGrp="1"/>
          </p:cNvSpPr>
          <p:nvPr>
            <p:ph type="sldNum" sz="quarter" idx="12"/>
          </p:nvPr>
        </p:nvSpPr>
        <p:spPr/>
        <p:txBody>
          <a:bodyPr/>
          <a:lstStyle/>
          <a:p>
            <a:fld id="{14AE5F60-D4C7-4875-80E5-2F6F5438F9A8}" type="slidenum">
              <a:rPr lang="id-ID" smtClean="0"/>
              <a:t>‹#›</a:t>
            </a:fld>
            <a:endParaRPr lang="id-ID"/>
          </a:p>
        </p:txBody>
      </p:sp>
    </p:spTree>
    <p:extLst>
      <p:ext uri="{BB962C8B-B14F-4D97-AF65-F5344CB8AC3E}">
        <p14:creationId xmlns:p14="http://schemas.microsoft.com/office/powerpoint/2010/main" val="281427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Judul 1">
            <a:extLst>
              <a:ext uri="{FF2B5EF4-FFF2-40B4-BE49-F238E27FC236}">
                <a16:creationId xmlns:a16="http://schemas.microsoft.com/office/drawing/2014/main" id="{8650EEFD-E1A5-B655-2326-34176C247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d-ID"/>
              <a:t>Klik untuk mengedit gaya judul Master</a:t>
            </a:r>
          </a:p>
        </p:txBody>
      </p:sp>
      <p:sp>
        <p:nvSpPr>
          <p:cNvPr id="3" name="Tampungan Teks 2">
            <a:extLst>
              <a:ext uri="{FF2B5EF4-FFF2-40B4-BE49-F238E27FC236}">
                <a16:creationId xmlns:a16="http://schemas.microsoft.com/office/drawing/2014/main" id="{457D77A2-D9EB-4E57-EEA7-7B5D28E1DE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E89E385A-2916-5963-B7A2-B40AF064E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8A61E2-D72A-4272-A5E6-5F74038D2614}" type="datetimeFigureOut">
              <a:rPr lang="id-ID" smtClean="0"/>
              <a:t>06/07/2024</a:t>
            </a:fld>
            <a:endParaRPr lang="id-ID"/>
          </a:p>
        </p:txBody>
      </p:sp>
      <p:sp>
        <p:nvSpPr>
          <p:cNvPr id="5" name="Tampungan Kaki 4">
            <a:extLst>
              <a:ext uri="{FF2B5EF4-FFF2-40B4-BE49-F238E27FC236}">
                <a16:creationId xmlns:a16="http://schemas.microsoft.com/office/drawing/2014/main" id="{C48CF905-C572-C780-21F3-00C671F89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d-ID"/>
          </a:p>
        </p:txBody>
      </p:sp>
      <p:sp>
        <p:nvSpPr>
          <p:cNvPr id="6" name="Tampungan Nomor Slide 5">
            <a:extLst>
              <a:ext uri="{FF2B5EF4-FFF2-40B4-BE49-F238E27FC236}">
                <a16:creationId xmlns:a16="http://schemas.microsoft.com/office/drawing/2014/main" id="{BBBC5DEA-C1FE-EC48-80FC-48BB70BD5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AE5F60-D4C7-4875-80E5-2F6F5438F9A8}" type="slidenum">
              <a:rPr lang="id-ID" smtClean="0"/>
              <a:t>‹#›</a:t>
            </a:fld>
            <a:endParaRPr lang="id-ID"/>
          </a:p>
        </p:txBody>
      </p:sp>
    </p:spTree>
    <p:extLst>
      <p:ext uri="{BB962C8B-B14F-4D97-AF65-F5344CB8AC3E}">
        <p14:creationId xmlns:p14="http://schemas.microsoft.com/office/powerpoint/2010/main" val="2458399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One orange paper crane surronded by dark cranes">
            <a:extLst>
              <a:ext uri="{FF2B5EF4-FFF2-40B4-BE49-F238E27FC236}">
                <a16:creationId xmlns:a16="http://schemas.microsoft.com/office/drawing/2014/main" id="{CA2371FB-6C3E-3F36-77A4-4527C7DCA4E5}"/>
              </a:ext>
            </a:extLst>
          </p:cNvPr>
          <p:cNvPicPr>
            <a:picLocks noChangeAspect="1"/>
          </p:cNvPicPr>
          <p:nvPr/>
        </p:nvPicPr>
        <p:blipFill rotWithShape="1">
          <a:blip r:embed="rId2"/>
          <a:srcRect r="1" b="5981"/>
          <a:stretch/>
        </p:blipFill>
        <p:spPr>
          <a:xfrm>
            <a:off x="-3447" y="-1"/>
            <a:ext cx="12195447" cy="6879745"/>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65117A30-40EF-FAC3-E6F0-FEFEAA16F0C9}"/>
              </a:ext>
            </a:extLst>
          </p:cNvPr>
          <p:cNvSpPr>
            <a:spLocks noGrp="1"/>
          </p:cNvSpPr>
          <p:nvPr>
            <p:ph type="title"/>
          </p:nvPr>
        </p:nvSpPr>
        <p:spPr>
          <a:xfrm>
            <a:off x="859028" y="4121944"/>
            <a:ext cx="7927785" cy="1620665"/>
          </a:xfrm>
        </p:spPr>
        <p:txBody>
          <a:bodyPr vert="horz" lIns="91440" tIns="45720" rIns="91440" bIns="45720" rtlCol="0" anchor="b">
            <a:normAutofit/>
          </a:bodyPr>
          <a:lstStyle/>
          <a:p>
            <a:pPr marR="0"/>
            <a:r>
              <a:rPr lang="en-US" sz="4000" b="0" i="0" u="none" strike="noStrike" baseline="0">
                <a:solidFill>
                  <a:srgbClr val="FFFFFF"/>
                </a:solidFill>
              </a:rPr>
              <a:t>Theory of Change (Teori Perubahan) </a:t>
            </a:r>
          </a:p>
        </p:txBody>
      </p:sp>
      <p:sp>
        <p:nvSpPr>
          <p:cNvPr id="3" name="Tampungan Teks 2">
            <a:extLst>
              <a:ext uri="{FF2B5EF4-FFF2-40B4-BE49-F238E27FC236}">
                <a16:creationId xmlns:a16="http://schemas.microsoft.com/office/drawing/2014/main" id="{2BE72B3F-0977-6BB1-0979-EEE24CDF0F1D}"/>
              </a:ext>
            </a:extLst>
          </p:cNvPr>
          <p:cNvSpPr>
            <a:spLocks noGrp="1"/>
          </p:cNvSpPr>
          <p:nvPr>
            <p:ph type="body" idx="1"/>
          </p:nvPr>
        </p:nvSpPr>
        <p:spPr>
          <a:xfrm>
            <a:off x="859028" y="5737867"/>
            <a:ext cx="7942381" cy="618479"/>
          </a:xfrm>
        </p:spPr>
        <p:txBody>
          <a:bodyPr vert="horz" lIns="91440" tIns="45720" rIns="91440" bIns="45720" rtlCol="0">
            <a:normAutofit/>
          </a:bodyPr>
          <a:lstStyle/>
          <a:p>
            <a:pPr marL="0" indent="0">
              <a:buNone/>
            </a:pPr>
            <a:r>
              <a:rPr lang="en-US" sz="2000">
                <a:solidFill>
                  <a:srgbClr val="FFFFFF"/>
                </a:solidFill>
              </a:rPr>
              <a:t>Lukmanul Hakim</a:t>
            </a:r>
          </a:p>
        </p:txBody>
      </p:sp>
    </p:spTree>
    <p:extLst>
      <p:ext uri="{BB962C8B-B14F-4D97-AF65-F5344CB8AC3E}">
        <p14:creationId xmlns:p14="http://schemas.microsoft.com/office/powerpoint/2010/main" val="26403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F6687182-EC90-68E6-1C53-F7529A4DC767}"/>
              </a:ext>
            </a:extLst>
          </p:cNvPr>
          <p:cNvSpPr>
            <a:spLocks noGrp="1"/>
          </p:cNvSpPr>
          <p:nvPr>
            <p:ph type="title"/>
          </p:nvPr>
        </p:nvSpPr>
        <p:spPr>
          <a:xfrm>
            <a:off x="4553733" y="548464"/>
            <a:ext cx="6798541" cy="1675623"/>
          </a:xfrm>
        </p:spPr>
        <p:txBody>
          <a:bodyPr vert="horz" lIns="91440" tIns="45720" rIns="91440" bIns="45720" rtlCol="0" anchor="b">
            <a:normAutofit/>
          </a:bodyPr>
          <a:lstStyle/>
          <a:p>
            <a:pPr marR="0"/>
            <a:r>
              <a:rPr lang="en-US" sz="4000" b="0" i="0" u="none" strike="noStrike" baseline="0"/>
              <a:t>3. Manfaat Theory of Change</a:t>
            </a:r>
          </a:p>
        </p:txBody>
      </p:sp>
      <p:pic>
        <p:nvPicPr>
          <p:cNvPr id="5" name="Picture 4" descr="Penampang batang tanaman di bawah mikroskop">
            <a:extLst>
              <a:ext uri="{FF2B5EF4-FFF2-40B4-BE49-F238E27FC236}">
                <a16:creationId xmlns:a16="http://schemas.microsoft.com/office/drawing/2014/main" id="{31C72367-ECB0-B336-BCBD-AB64D92E50D5}"/>
              </a:ext>
            </a:extLst>
          </p:cNvPr>
          <p:cNvPicPr>
            <a:picLocks noChangeAspect="1"/>
          </p:cNvPicPr>
          <p:nvPr/>
        </p:nvPicPr>
        <p:blipFill rotWithShape="1">
          <a:blip r:embed="rId2"/>
          <a:srcRect l="34188" r="24966" b="-1"/>
          <a:stretch/>
        </p:blipFill>
        <p:spPr>
          <a:xfrm>
            <a:off x="1" y="10"/>
            <a:ext cx="4196496" cy="6857990"/>
          </a:xfrm>
          <a:prstGeom prst="rect">
            <a:avLst/>
          </a:prstGeom>
          <a:effectLst/>
        </p:spPr>
      </p:pic>
      <p:sp>
        <p:nvSpPr>
          <p:cNvPr id="3" name="Tampungan Teks 2">
            <a:extLst>
              <a:ext uri="{FF2B5EF4-FFF2-40B4-BE49-F238E27FC236}">
                <a16:creationId xmlns:a16="http://schemas.microsoft.com/office/drawing/2014/main" id="{66C4153A-E04D-9414-EDA0-0D235CC40D70}"/>
              </a:ext>
            </a:extLst>
          </p:cNvPr>
          <p:cNvSpPr>
            <a:spLocks noGrp="1"/>
          </p:cNvSpPr>
          <p:nvPr>
            <p:ph type="body" idx="1"/>
          </p:nvPr>
        </p:nvSpPr>
        <p:spPr>
          <a:xfrm>
            <a:off x="4553734" y="2409830"/>
            <a:ext cx="6798539" cy="3705217"/>
          </a:xfrm>
        </p:spPr>
        <p:txBody>
          <a:bodyPr vert="horz" lIns="91440" tIns="45720" rIns="91440" bIns="45720" rtlCol="0">
            <a:normAutofit/>
          </a:bodyPr>
          <a:lstStyle/>
          <a:p>
            <a:pPr marR="0" lvl="0"/>
            <a:r>
              <a:rPr lang="en-US" sz="1400" b="1" i="0" u="none" strike="noStrike" baseline="0"/>
              <a:t>Klarifikasi dan Fokus:</a:t>
            </a:r>
            <a:r>
              <a:rPr lang="en-US" sz="1400" b="0" i="0" u="none" strike="noStrike" baseline="0"/>
              <a:t> Membantu organisasi atau program untuk memperjelas tujuan, strategi, dan asumsi mereka, serta menetapkan jalur yang jelas untuk mencapai hasil yang diinginkan.</a:t>
            </a:r>
          </a:p>
          <a:p>
            <a:pPr marR="0" lvl="0"/>
            <a:r>
              <a:rPr lang="en-US" sz="1400" b="1" i="0" u="none" strike="noStrike" baseline="0"/>
              <a:t>Perencanaan Strategis:</a:t>
            </a:r>
            <a:r>
              <a:rPr lang="en-US" sz="1400" b="0" i="0" u="none" strike="noStrike" baseline="0"/>
              <a:t> Menyediakan kerangka kerja untuk perencanaan strategis yang lebih baik dengan mengidentifikasi langkah-langkah yang diperlukan dan sumber daya yang dibutuhkan untuk mencapai tujuan.</a:t>
            </a:r>
          </a:p>
          <a:p>
            <a:pPr marR="0" lvl="0"/>
            <a:r>
              <a:rPr lang="en-US" sz="1400" b="1" i="0" u="none" strike="noStrike" baseline="0"/>
              <a:t>Evaluasi dan Pembelajaran:</a:t>
            </a:r>
            <a:r>
              <a:rPr lang="en-US" sz="1400" b="0" i="0" u="none" strike="noStrike" baseline="0"/>
              <a:t> Memungkinkan evaluasi yang lebih efektif dengan menyediakan alat untuk mengukur kemajuan dan memahami hubungan antara aktivitas dan hasil. Ini juga membantu dalam belajar dari pengalaman dan memperbaiki strategi.</a:t>
            </a:r>
          </a:p>
          <a:p>
            <a:pPr marR="0" lvl="0"/>
            <a:r>
              <a:rPr lang="en-US" sz="1400" b="1" i="0" u="none" strike="noStrike" baseline="0"/>
              <a:t>Keterlibatan Pemangku Kepentingan:</a:t>
            </a:r>
            <a:r>
              <a:rPr lang="en-US" sz="1400" b="0" i="0" u="none" strike="noStrike" baseline="0"/>
              <a:t> Mendorong partisipasi dan keterlibatan pemangku kepentingan dengan membuat proses perubahan lebih transparan dan kolaboratif.</a:t>
            </a:r>
          </a:p>
          <a:p>
            <a:pPr marR="0" lvl="0"/>
            <a:r>
              <a:rPr lang="en-US" sz="1400" b="1" i="0" u="none" strike="noStrike" baseline="0"/>
              <a:t>Komunikasi:</a:t>
            </a:r>
            <a:r>
              <a:rPr lang="en-US" sz="1400" b="0" i="0" u="none" strike="noStrike" baseline="0"/>
              <a:t> Memudahkan komunikasi mengenai tujuan, strategi, dan hasil yang diharapkan kepada pemangku kepentingan internal dan eksternal.</a:t>
            </a:r>
          </a:p>
        </p:txBody>
      </p:sp>
    </p:spTree>
    <p:extLst>
      <p:ext uri="{BB962C8B-B14F-4D97-AF65-F5344CB8AC3E}">
        <p14:creationId xmlns:p14="http://schemas.microsoft.com/office/powerpoint/2010/main" val="3720633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235DB4A7-91BB-E7B2-74B3-238FEE483BA4}"/>
              </a:ext>
            </a:extLst>
          </p:cNvPr>
          <p:cNvSpPr>
            <a:spLocks noGrp="1"/>
          </p:cNvSpPr>
          <p:nvPr>
            <p:ph type="title"/>
          </p:nvPr>
        </p:nvSpPr>
        <p:spPr>
          <a:xfrm>
            <a:off x="4553733" y="548464"/>
            <a:ext cx="6798541" cy="1675623"/>
          </a:xfrm>
        </p:spPr>
        <p:txBody>
          <a:bodyPr vert="horz" lIns="91440" tIns="45720" rIns="91440" bIns="45720" rtlCol="0" anchor="b">
            <a:normAutofit/>
          </a:bodyPr>
          <a:lstStyle/>
          <a:p>
            <a:pPr marR="0"/>
            <a:r>
              <a:rPr lang="en-US" sz="4000" b="0" i="0" u="none" strike="noStrike" baseline="0"/>
              <a:t>4. Proses Pengembangan Theory of Change</a:t>
            </a:r>
          </a:p>
        </p:txBody>
      </p:sp>
      <p:pic>
        <p:nvPicPr>
          <p:cNvPr id="5" name="Picture 4" descr="Close-up sabuk seni bela diri">
            <a:extLst>
              <a:ext uri="{FF2B5EF4-FFF2-40B4-BE49-F238E27FC236}">
                <a16:creationId xmlns:a16="http://schemas.microsoft.com/office/drawing/2014/main" id="{EF420886-605E-E2D1-A1AB-4F1AC87FC8EF}"/>
              </a:ext>
            </a:extLst>
          </p:cNvPr>
          <p:cNvPicPr>
            <a:picLocks noChangeAspect="1"/>
          </p:cNvPicPr>
          <p:nvPr/>
        </p:nvPicPr>
        <p:blipFill rotWithShape="1">
          <a:blip r:embed="rId2"/>
          <a:srcRect l="28268" r="30886" b="-1"/>
          <a:stretch/>
        </p:blipFill>
        <p:spPr>
          <a:xfrm>
            <a:off x="1" y="10"/>
            <a:ext cx="4196496" cy="6857990"/>
          </a:xfrm>
          <a:prstGeom prst="rect">
            <a:avLst/>
          </a:prstGeom>
          <a:effectLst/>
        </p:spPr>
      </p:pic>
      <p:sp>
        <p:nvSpPr>
          <p:cNvPr id="3" name="Tampungan Teks 2">
            <a:extLst>
              <a:ext uri="{FF2B5EF4-FFF2-40B4-BE49-F238E27FC236}">
                <a16:creationId xmlns:a16="http://schemas.microsoft.com/office/drawing/2014/main" id="{6A8D4202-0FBE-4152-EAE4-B0207451355B}"/>
              </a:ext>
            </a:extLst>
          </p:cNvPr>
          <p:cNvSpPr>
            <a:spLocks noGrp="1"/>
          </p:cNvSpPr>
          <p:nvPr>
            <p:ph type="body" idx="1"/>
          </p:nvPr>
        </p:nvSpPr>
        <p:spPr>
          <a:xfrm>
            <a:off x="4553734" y="2409830"/>
            <a:ext cx="6798539" cy="3705217"/>
          </a:xfrm>
        </p:spPr>
        <p:txBody>
          <a:bodyPr vert="horz" lIns="91440" tIns="45720" rIns="91440" bIns="45720" rtlCol="0">
            <a:normAutofit/>
          </a:bodyPr>
          <a:lstStyle/>
          <a:p>
            <a:pPr marR="0" lvl="0"/>
            <a:r>
              <a:rPr lang="en-US" sz="1300" b="1" i="0" u="none" strike="noStrike" baseline="0"/>
              <a:t>Identifikasi Tujuan Akhir:</a:t>
            </a:r>
            <a:r>
              <a:rPr lang="en-US" sz="1300" b="0" i="0" u="none" strike="noStrike" baseline="0"/>
              <a:t> Tentukan hasil jangka panjang atau tujuan yang ingin dicapai. Ini bisa berupa perubahan sosial, ekonomi, atau lingkungan yang diinginkan.</a:t>
            </a:r>
          </a:p>
          <a:p>
            <a:pPr marR="0" lvl="0"/>
            <a:r>
              <a:rPr lang="en-US" sz="1300" b="1" i="0" u="none" strike="noStrike" baseline="0"/>
              <a:t>Analisis Konteks:</a:t>
            </a:r>
            <a:r>
              <a:rPr lang="en-US" sz="1300" b="0" i="0" u="none" strike="noStrike" baseline="0"/>
              <a:t> Pahami konteks di mana perubahan diharapkan terjadi, termasuk faktor-faktor eksternal dan dinamika yang mungkin mempengaruhi hasil.</a:t>
            </a:r>
          </a:p>
          <a:p>
            <a:pPr marR="0" lvl="0"/>
            <a:r>
              <a:rPr lang="en-US" sz="1300" b="1" i="0" u="none" strike="noStrike" baseline="0"/>
              <a:t>Penentuan Hasil Antara:</a:t>
            </a:r>
            <a:r>
              <a:rPr lang="en-US" sz="1300" b="0" i="0" u="none" strike="noStrike" baseline="0"/>
              <a:t> Identifikasi hasil jangka menengah dan pendek yang harus dicapai untuk mencapai tujuan akhir. Hasil ini harus spesifik, terukur, dan realistis.</a:t>
            </a:r>
          </a:p>
          <a:p>
            <a:pPr marR="0" lvl="0"/>
            <a:r>
              <a:rPr lang="en-US" sz="1300" b="1" i="0" u="none" strike="noStrike" baseline="0"/>
              <a:t>Pengembangan Aktivitas:</a:t>
            </a:r>
            <a:r>
              <a:rPr lang="en-US" sz="1300" b="0" i="0" u="none" strike="noStrike" baseline="0"/>
              <a:t> Rancang intervensi atau kegiatan yang diperlukan untuk mencapai hasil antara. Tentukan tindakan spesifik yang akan dilakukan.</a:t>
            </a:r>
          </a:p>
          <a:p>
            <a:pPr marR="0" lvl="0"/>
            <a:r>
              <a:rPr lang="en-US" sz="1300" b="1" i="0" u="none" strike="noStrike" baseline="0"/>
              <a:t>Formulasi Asumsi:</a:t>
            </a:r>
            <a:r>
              <a:rPr lang="en-US" sz="1300" b="0" i="0" u="none" strike="noStrike" baseline="0"/>
              <a:t> Jelaskan asumsi yang mendasari teori perubahan, termasuk kondisi eksternal yang diperlukan untuk keberhasilan intervensi.</a:t>
            </a:r>
          </a:p>
          <a:p>
            <a:pPr marR="0" lvl="0"/>
            <a:r>
              <a:rPr lang="en-US" sz="1300" b="1" i="0" u="none" strike="noStrike" baseline="0"/>
              <a:t>Visualisasi Jalur Perubahan:</a:t>
            </a:r>
            <a:r>
              <a:rPr lang="en-US" sz="1300" b="0" i="0" u="none" strike="noStrike" baseline="0"/>
              <a:t> Buat diagram atau peta jalan yang menggambarkan hubungan sebab-akibat antara aktivitas, hasil antara, dan tujuan akhir. Ini membantu memvisualisasikan jalur perubahan.</a:t>
            </a:r>
          </a:p>
          <a:p>
            <a:pPr marR="0" lvl="0"/>
            <a:r>
              <a:rPr lang="en-US" sz="1300" b="1" i="0" u="none" strike="noStrike" baseline="0"/>
              <a:t>Penentuan Indikator:</a:t>
            </a:r>
            <a:r>
              <a:rPr lang="en-US" sz="1300" b="0" i="0" u="none" strike="noStrike" baseline="0"/>
              <a:t> Tentukan indikator yang akan digunakan untuk mengukur kemajuan dan keberhasilan dalam mencapai hasil antara dan tujuan akhir.</a:t>
            </a:r>
          </a:p>
          <a:p>
            <a:pPr marR="0" lvl="0"/>
            <a:endParaRPr lang="en-US" sz="1300" b="0" i="0" u="none" strike="noStrike" baseline="0"/>
          </a:p>
          <a:p>
            <a:pPr marR="0" lvl="0"/>
            <a:endParaRPr lang="en-US" sz="1300" b="0" i="0" u="none" strike="noStrike" baseline="0"/>
          </a:p>
          <a:p>
            <a:pPr marR="0" lvl="0"/>
            <a:endParaRPr lang="en-US" sz="1300" b="0" i="0" u="none" strike="noStrike" baseline="0"/>
          </a:p>
          <a:p>
            <a:pPr marR="0" lvl="0"/>
            <a:endParaRPr lang="en-US" sz="1300" b="0" i="0" u="none" strike="noStrike" baseline="0"/>
          </a:p>
          <a:p>
            <a:pPr marR="0" lvl="0"/>
            <a:endParaRPr lang="en-US" sz="1300" b="0" i="0" u="none" strike="noStrike" baseline="0"/>
          </a:p>
        </p:txBody>
      </p:sp>
    </p:spTree>
    <p:extLst>
      <p:ext uri="{BB962C8B-B14F-4D97-AF65-F5344CB8AC3E}">
        <p14:creationId xmlns:p14="http://schemas.microsoft.com/office/powerpoint/2010/main" val="293968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EC8D6CA0-AB01-BD1B-265C-028021CFA9E7}"/>
              </a:ext>
            </a:extLst>
          </p:cNvPr>
          <p:cNvSpPr>
            <a:spLocks noGrp="1"/>
          </p:cNvSpPr>
          <p:nvPr>
            <p:ph type="title"/>
          </p:nvPr>
        </p:nvSpPr>
        <p:spPr>
          <a:xfrm>
            <a:off x="4553733" y="548464"/>
            <a:ext cx="6798541" cy="1675623"/>
          </a:xfrm>
        </p:spPr>
        <p:txBody>
          <a:bodyPr vert="horz" lIns="91440" tIns="45720" rIns="91440" bIns="45720" rtlCol="0" anchor="b">
            <a:normAutofit/>
          </a:bodyPr>
          <a:lstStyle/>
          <a:p>
            <a:pPr marR="0"/>
            <a:r>
              <a:rPr lang="en-US" sz="4000" b="0" i="0" u="none" strike="noStrike" baseline="0"/>
              <a:t>5. Contoh Theory of Change</a:t>
            </a:r>
          </a:p>
        </p:txBody>
      </p:sp>
      <p:pic>
        <p:nvPicPr>
          <p:cNvPr id="5" name="Picture 4" descr="Peluncuran roket">
            <a:extLst>
              <a:ext uri="{FF2B5EF4-FFF2-40B4-BE49-F238E27FC236}">
                <a16:creationId xmlns:a16="http://schemas.microsoft.com/office/drawing/2014/main" id="{7AD75F12-23DD-6CAC-CACF-9431248B87C0}"/>
              </a:ext>
            </a:extLst>
          </p:cNvPr>
          <p:cNvPicPr>
            <a:picLocks noChangeAspect="1"/>
          </p:cNvPicPr>
          <p:nvPr/>
        </p:nvPicPr>
        <p:blipFill rotWithShape="1">
          <a:blip r:embed="rId2"/>
          <a:srcRect l="43270" r="15884" b="-1"/>
          <a:stretch/>
        </p:blipFill>
        <p:spPr>
          <a:xfrm>
            <a:off x="1" y="10"/>
            <a:ext cx="4196496" cy="6857990"/>
          </a:xfrm>
          <a:prstGeom prst="rect">
            <a:avLst/>
          </a:prstGeom>
          <a:effectLst/>
        </p:spPr>
      </p:pic>
      <p:sp>
        <p:nvSpPr>
          <p:cNvPr id="3" name="Tampungan Teks 2">
            <a:extLst>
              <a:ext uri="{FF2B5EF4-FFF2-40B4-BE49-F238E27FC236}">
                <a16:creationId xmlns:a16="http://schemas.microsoft.com/office/drawing/2014/main" id="{092FDE12-98C8-585A-967A-B56FE53DA3A2}"/>
              </a:ext>
            </a:extLst>
          </p:cNvPr>
          <p:cNvSpPr>
            <a:spLocks noGrp="1"/>
          </p:cNvSpPr>
          <p:nvPr>
            <p:ph type="body" idx="1"/>
          </p:nvPr>
        </p:nvSpPr>
        <p:spPr>
          <a:xfrm>
            <a:off x="4553734" y="2409830"/>
            <a:ext cx="6798539" cy="3705217"/>
          </a:xfrm>
        </p:spPr>
        <p:txBody>
          <a:bodyPr vert="horz" lIns="91440" tIns="45720" rIns="91440" bIns="45720" rtlCol="0">
            <a:normAutofit/>
          </a:bodyPr>
          <a:lstStyle/>
          <a:p>
            <a:pPr marR="0" lvl="0"/>
            <a:r>
              <a:rPr lang="en-US" sz="1600" b="0" i="0" u="none" strike="noStrike" baseline="0"/>
              <a:t>Misalkan sebuah organisasi nirlaba bertujuan untuk meningkatkan tingkat melek huruf di komunitas tertentu. Theory of Change untuk program ini mungkin mencakup:</a:t>
            </a:r>
          </a:p>
          <a:p>
            <a:pPr marR="0" lvl="0"/>
            <a:r>
              <a:rPr lang="en-US" sz="1600" b="1" i="0" u="none" strike="noStrike" baseline="0"/>
              <a:t>Tujuan Akhir:</a:t>
            </a:r>
            <a:r>
              <a:rPr lang="en-US" sz="1600" b="0" i="0" u="none" strike="noStrike" baseline="0"/>
              <a:t> Meningkatnya tingkat melek huruf di komunitas tersebut.</a:t>
            </a:r>
          </a:p>
          <a:p>
            <a:pPr marR="0" lvl="0"/>
            <a:r>
              <a:rPr lang="en-US" sz="1600" b="1" i="0" u="none" strike="noStrike" baseline="0"/>
              <a:t>Hasil Antara:</a:t>
            </a:r>
            <a:r>
              <a:rPr lang="en-US" sz="1600" b="0" i="0" u="none" strike="noStrike" baseline="0"/>
              <a:t> Meningkatnya jumlah anak yang berpartisipasi dalam program pembelajaran, meningkatnya akses ke buku dan materi pembelajaran, meningkatnya keterampilan guru.</a:t>
            </a:r>
          </a:p>
          <a:p>
            <a:pPr marR="0" lvl="0"/>
            <a:r>
              <a:rPr lang="en-US" sz="1600" b="1" i="0" u="none" strike="noStrike" baseline="0"/>
              <a:t>Aktivitas:</a:t>
            </a:r>
            <a:r>
              <a:rPr lang="en-US" sz="1600" b="0" i="0" u="none" strike="noStrike" baseline="0"/>
              <a:t> Menyelenggarakan kelas tambahan, menyediakan buku dan materi pembelajaran, melatih guru.</a:t>
            </a:r>
          </a:p>
          <a:p>
            <a:pPr marR="0" lvl="0"/>
            <a:r>
              <a:rPr lang="en-US" sz="1600" b="1" i="0" u="none" strike="noStrike" baseline="0"/>
              <a:t>Asumsi:</a:t>
            </a:r>
            <a:r>
              <a:rPr lang="en-US" sz="1600" b="0" i="0" u="none" strike="noStrike" baseline="0"/>
              <a:t> Anak-anak akan menghadiri kelas tambahan jika tersedia, guru akan menerapkan keterampilan yang diajarkan dalam pelatihan.</a:t>
            </a:r>
          </a:p>
          <a:p>
            <a:pPr marR="0" lvl="0"/>
            <a:r>
              <a:rPr lang="en-US" sz="1600" b="1" i="0" u="none" strike="noStrike" baseline="0"/>
              <a:t>Indikator:</a:t>
            </a:r>
            <a:r>
              <a:rPr lang="en-US" sz="1600" b="0" i="0" u="none" strike="noStrike" baseline="0"/>
              <a:t> Jumlah anak yang menghadiri kelas, jumlah buku yang didistribusikan, peningkatan skor tes melek huruf.</a:t>
            </a:r>
          </a:p>
        </p:txBody>
      </p:sp>
    </p:spTree>
    <p:extLst>
      <p:ext uri="{BB962C8B-B14F-4D97-AF65-F5344CB8AC3E}">
        <p14:creationId xmlns:p14="http://schemas.microsoft.com/office/powerpoint/2010/main" val="82541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41C35424-065C-48F6-629E-A2CB0BD20AE3}"/>
              </a:ext>
            </a:extLst>
          </p:cNvPr>
          <p:cNvSpPr>
            <a:spLocks noGrp="1"/>
          </p:cNvSpPr>
          <p:nvPr>
            <p:ph type="title"/>
          </p:nvPr>
        </p:nvSpPr>
        <p:spPr>
          <a:xfrm>
            <a:off x="4654296" y="329184"/>
            <a:ext cx="6894576" cy="1783080"/>
          </a:xfrm>
        </p:spPr>
        <p:txBody>
          <a:bodyPr vert="horz" lIns="91440" tIns="45720" rIns="91440" bIns="45720" rtlCol="0" anchor="b">
            <a:normAutofit/>
          </a:bodyPr>
          <a:lstStyle/>
          <a:p>
            <a:pPr marR="0"/>
            <a:r>
              <a:rPr lang="en-US" sz="5400" b="0" i="0" u="none" strike="noStrike" baseline="0"/>
              <a:t>Tinjauan Akhir</a:t>
            </a:r>
          </a:p>
        </p:txBody>
      </p:sp>
      <p:pic>
        <p:nvPicPr>
          <p:cNvPr id="5" name="Picture 4" descr="Peluncuran roket">
            <a:extLst>
              <a:ext uri="{FF2B5EF4-FFF2-40B4-BE49-F238E27FC236}">
                <a16:creationId xmlns:a16="http://schemas.microsoft.com/office/drawing/2014/main" id="{86634898-4BC5-B60D-51F6-7E9860B9C1A0}"/>
              </a:ext>
            </a:extLst>
          </p:cNvPr>
          <p:cNvPicPr>
            <a:picLocks noChangeAspect="1"/>
          </p:cNvPicPr>
          <p:nvPr/>
        </p:nvPicPr>
        <p:blipFill rotWithShape="1">
          <a:blip r:embed="rId2"/>
          <a:srcRect l="43971" r="16585"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mpungan Teks 2">
            <a:extLst>
              <a:ext uri="{FF2B5EF4-FFF2-40B4-BE49-F238E27FC236}">
                <a16:creationId xmlns:a16="http://schemas.microsoft.com/office/drawing/2014/main" id="{20468554-9020-3335-DA68-0500CAC809DD}"/>
              </a:ext>
            </a:extLst>
          </p:cNvPr>
          <p:cNvSpPr>
            <a:spLocks noGrp="1"/>
          </p:cNvSpPr>
          <p:nvPr>
            <p:ph type="body" idx="1"/>
          </p:nvPr>
        </p:nvSpPr>
        <p:spPr>
          <a:xfrm>
            <a:off x="4654296" y="2706624"/>
            <a:ext cx="6894576" cy="3483864"/>
          </a:xfrm>
        </p:spPr>
        <p:txBody>
          <a:bodyPr vert="horz" lIns="91440" tIns="45720" rIns="91440" bIns="45720" rtlCol="0">
            <a:normAutofit/>
          </a:bodyPr>
          <a:lstStyle/>
          <a:p>
            <a:pPr marR="0" lvl="0"/>
            <a:r>
              <a:rPr lang="en-US" sz="2200" b="1" i="0" u="none" strike="noStrike" baseline="0"/>
              <a:t>Theory of Change</a:t>
            </a:r>
            <a:r>
              <a:rPr lang="en-US" sz="2200" b="0" i="0" u="none" strike="noStrike" baseline="0"/>
              <a:t> adalah alat yang sangat berguna untuk perencanaan, pelaksanaan, dan evaluasi program atau proyek. Dengan menyediakan peta jalan yang jelas dan logis untuk mencapai tujuan, Theory of Change membantu organisasi memahami langkah-langkah yang diperlukan</a:t>
            </a:r>
          </a:p>
        </p:txBody>
      </p:sp>
    </p:spTree>
    <p:extLst>
      <p:ext uri="{BB962C8B-B14F-4D97-AF65-F5344CB8AC3E}">
        <p14:creationId xmlns:p14="http://schemas.microsoft.com/office/powerpoint/2010/main" val="3365196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2" name="Rectangle 3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3B497F00-A2AB-518C-4088-AE418A65B045}"/>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2600" b="1" kern="1200">
                <a:solidFill>
                  <a:schemeClr val="tx1"/>
                </a:solidFill>
                <a:latin typeface="+mj-lt"/>
                <a:ea typeface="+mj-ea"/>
                <a:cs typeface="+mj-cs"/>
              </a:rPr>
              <a:t>Judul Diskusi</a:t>
            </a:r>
            <a:br>
              <a:rPr lang="en-US" sz="2600" kern="1200">
                <a:solidFill>
                  <a:schemeClr val="tx1"/>
                </a:solidFill>
                <a:latin typeface="+mj-lt"/>
                <a:ea typeface="+mj-ea"/>
                <a:cs typeface="+mj-cs"/>
              </a:rPr>
            </a:br>
            <a:r>
              <a:rPr lang="en-US" sz="2600" kern="1200">
                <a:solidFill>
                  <a:schemeClr val="tx1"/>
                </a:solidFill>
                <a:latin typeface="+mj-lt"/>
                <a:ea typeface="+mj-ea"/>
                <a:cs typeface="+mj-cs"/>
              </a:rPr>
              <a:t>Dampak Perubahan Iklim terhadap Pangan dan Keamanan Pangan Global</a:t>
            </a:r>
            <a:br>
              <a:rPr lang="en-US" sz="2600" kern="1200">
                <a:solidFill>
                  <a:schemeClr val="tx1"/>
                </a:solidFill>
                <a:latin typeface="+mj-lt"/>
                <a:ea typeface="+mj-ea"/>
                <a:cs typeface="+mj-cs"/>
              </a:rPr>
            </a:br>
            <a:endParaRPr lang="en-US" sz="2600" kern="1200">
              <a:solidFill>
                <a:schemeClr val="tx1"/>
              </a:solidFill>
              <a:latin typeface="+mj-lt"/>
              <a:ea typeface="+mj-ea"/>
              <a:cs typeface="+mj-cs"/>
            </a:endParaRPr>
          </a:p>
        </p:txBody>
      </p:sp>
      <p:cxnSp>
        <p:nvCxnSpPr>
          <p:cNvPr id="38" name="Straight Connector 3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5" name="Tampungan Teks 2">
            <a:extLst>
              <a:ext uri="{FF2B5EF4-FFF2-40B4-BE49-F238E27FC236}">
                <a16:creationId xmlns:a16="http://schemas.microsoft.com/office/drawing/2014/main" id="{E35198B3-67BC-58A9-078B-DDB4ED0000F3}"/>
              </a:ext>
            </a:extLst>
          </p:cNvPr>
          <p:cNvGraphicFramePr/>
          <p:nvPr>
            <p:extLst>
              <p:ext uri="{D42A27DB-BD31-4B8C-83A1-F6EECF244321}">
                <p14:modId xmlns:p14="http://schemas.microsoft.com/office/powerpoint/2010/main" val="66516076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642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2FAC029C-AF60-2BF7-C71A-ABB5F64003FE}"/>
              </a:ext>
            </a:extLst>
          </p:cNvPr>
          <p:cNvSpPr>
            <a:spLocks noGrp="1"/>
          </p:cNvSpPr>
          <p:nvPr>
            <p:ph type="title"/>
          </p:nvPr>
        </p:nvSpPr>
        <p:spPr>
          <a:xfrm>
            <a:off x="4553733" y="548464"/>
            <a:ext cx="6798541" cy="1675623"/>
          </a:xfrm>
        </p:spPr>
        <p:txBody>
          <a:bodyPr vert="horz" lIns="91440" tIns="45720" rIns="91440" bIns="45720" rtlCol="0" anchor="b">
            <a:normAutofit/>
          </a:bodyPr>
          <a:lstStyle/>
          <a:p>
            <a:pPr marR="0"/>
            <a:r>
              <a:rPr lang="en-US" sz="4000" b="0" i="0" u="none" strike="noStrike" baseline="0"/>
              <a:t>Theory of Change (Teori Perubahan) </a:t>
            </a:r>
          </a:p>
        </p:txBody>
      </p:sp>
      <p:pic>
        <p:nvPicPr>
          <p:cNvPr id="6" name="Picture 5">
            <a:extLst>
              <a:ext uri="{FF2B5EF4-FFF2-40B4-BE49-F238E27FC236}">
                <a16:creationId xmlns:a16="http://schemas.microsoft.com/office/drawing/2014/main" id="{C44E64F6-C20E-5ACD-401C-8A057BA7A8FA}"/>
              </a:ext>
            </a:extLst>
          </p:cNvPr>
          <p:cNvPicPr>
            <a:picLocks noChangeAspect="1"/>
          </p:cNvPicPr>
          <p:nvPr/>
        </p:nvPicPr>
        <p:blipFill rotWithShape="1">
          <a:blip r:embed="rId2"/>
          <a:srcRect l="13027" r="46127" b="-1"/>
          <a:stretch/>
        </p:blipFill>
        <p:spPr>
          <a:xfrm>
            <a:off x="1" y="10"/>
            <a:ext cx="4196496" cy="6857990"/>
          </a:xfrm>
          <a:prstGeom prst="rect">
            <a:avLst/>
          </a:prstGeom>
          <a:effectLst/>
        </p:spPr>
      </p:pic>
      <p:graphicFrame>
        <p:nvGraphicFramePr>
          <p:cNvPr id="5" name="Tampungan Teks 2">
            <a:extLst>
              <a:ext uri="{FF2B5EF4-FFF2-40B4-BE49-F238E27FC236}">
                <a16:creationId xmlns:a16="http://schemas.microsoft.com/office/drawing/2014/main" id="{0C09FB87-2C13-5335-F52E-6FB9EDAE146B}"/>
              </a:ext>
            </a:extLst>
          </p:cNvPr>
          <p:cNvGraphicFramePr/>
          <p:nvPr>
            <p:extLst>
              <p:ext uri="{D42A27DB-BD31-4B8C-83A1-F6EECF244321}">
                <p14:modId xmlns:p14="http://schemas.microsoft.com/office/powerpoint/2010/main" val="3792063069"/>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76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5F380168-9339-76BB-DF21-E64B558A4F2F}"/>
              </a:ext>
            </a:extLst>
          </p:cNvPr>
          <p:cNvSpPr>
            <a:spLocks noGrp="1"/>
          </p:cNvSpPr>
          <p:nvPr>
            <p:ph type="title"/>
          </p:nvPr>
        </p:nvSpPr>
        <p:spPr>
          <a:xfrm>
            <a:off x="4553733" y="548464"/>
            <a:ext cx="6798541" cy="1675623"/>
          </a:xfrm>
        </p:spPr>
        <p:txBody>
          <a:bodyPr vert="horz" lIns="91440" tIns="45720" rIns="91440" bIns="45720" rtlCol="0" anchor="b">
            <a:normAutofit/>
          </a:bodyPr>
          <a:lstStyle/>
          <a:p>
            <a:pPr marR="0"/>
            <a:r>
              <a:rPr lang="en-US" sz="4000" b="0" i="0" u="none" strike="noStrike" baseline="0"/>
              <a:t>1. Pengertian Theory of Change</a:t>
            </a:r>
          </a:p>
        </p:txBody>
      </p:sp>
      <p:pic>
        <p:nvPicPr>
          <p:cNvPr id="5" name="Picture 4" descr="Penampang batang tanaman di bawah mikroskop">
            <a:extLst>
              <a:ext uri="{FF2B5EF4-FFF2-40B4-BE49-F238E27FC236}">
                <a16:creationId xmlns:a16="http://schemas.microsoft.com/office/drawing/2014/main" id="{7E1758A9-AE76-E95D-EB1A-6638483E7D23}"/>
              </a:ext>
            </a:extLst>
          </p:cNvPr>
          <p:cNvPicPr>
            <a:picLocks noChangeAspect="1"/>
          </p:cNvPicPr>
          <p:nvPr/>
        </p:nvPicPr>
        <p:blipFill rotWithShape="1">
          <a:blip r:embed="rId2"/>
          <a:srcRect l="34188" r="24966" b="-1"/>
          <a:stretch/>
        </p:blipFill>
        <p:spPr>
          <a:xfrm>
            <a:off x="1" y="10"/>
            <a:ext cx="4196496" cy="6857990"/>
          </a:xfrm>
          <a:prstGeom prst="rect">
            <a:avLst/>
          </a:prstGeom>
          <a:effectLst/>
        </p:spPr>
      </p:pic>
      <p:sp>
        <p:nvSpPr>
          <p:cNvPr id="3" name="Tampungan Teks 2">
            <a:extLst>
              <a:ext uri="{FF2B5EF4-FFF2-40B4-BE49-F238E27FC236}">
                <a16:creationId xmlns:a16="http://schemas.microsoft.com/office/drawing/2014/main" id="{68337002-9856-49A7-FDC6-EA5B6FCF8CEE}"/>
              </a:ext>
            </a:extLst>
          </p:cNvPr>
          <p:cNvSpPr>
            <a:spLocks noGrp="1"/>
          </p:cNvSpPr>
          <p:nvPr>
            <p:ph type="body" idx="1"/>
          </p:nvPr>
        </p:nvSpPr>
        <p:spPr>
          <a:xfrm>
            <a:off x="4553734" y="2409830"/>
            <a:ext cx="6798539" cy="3705217"/>
          </a:xfrm>
        </p:spPr>
        <p:txBody>
          <a:bodyPr vert="horz" lIns="91440" tIns="45720" rIns="91440" bIns="45720" rtlCol="0">
            <a:normAutofit/>
          </a:bodyPr>
          <a:lstStyle/>
          <a:p>
            <a:pPr marR="0" lvl="0"/>
            <a:r>
              <a:rPr lang="en-US" sz="2000" b="1" i="0" u="none" strike="noStrike" baseline="0"/>
              <a:t>Theory of Change</a:t>
            </a:r>
            <a:r>
              <a:rPr lang="en-US" sz="2000" b="0" i="0" u="none" strike="noStrike" baseline="0"/>
              <a:t> adalah pendekatan untuk mendeskripsikan bagaimana dan mengapa perubahan yang diinginkan terjadi dalam konteks tertentu. Ini adalah representasi visual dan naratif yang menunjukkan jalur menuju perubahan, mengidentifikasi semua kondisi yang perlu dipenuhi untuk mencapai hasil akhir. Dengan kata lain, Theory of Change menggambarkan peta jalan dari situasi saat ini ke situasi yang diinginkan.</a:t>
            </a:r>
          </a:p>
        </p:txBody>
      </p:sp>
    </p:spTree>
    <p:extLst>
      <p:ext uri="{BB962C8B-B14F-4D97-AF65-F5344CB8AC3E}">
        <p14:creationId xmlns:p14="http://schemas.microsoft.com/office/powerpoint/2010/main" val="2504590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3276CEC9-A379-77D0-FAAB-8075FFDD624C}"/>
              </a:ext>
            </a:extLst>
          </p:cNvPr>
          <p:cNvSpPr>
            <a:spLocks noGrp="1"/>
          </p:cNvSpPr>
          <p:nvPr>
            <p:ph type="title"/>
          </p:nvPr>
        </p:nvSpPr>
        <p:spPr>
          <a:xfrm>
            <a:off x="4553733" y="548464"/>
            <a:ext cx="6798541" cy="1675623"/>
          </a:xfrm>
        </p:spPr>
        <p:txBody>
          <a:bodyPr vert="horz" lIns="91440" tIns="45720" rIns="91440" bIns="45720" rtlCol="0" anchor="b">
            <a:normAutofit/>
          </a:bodyPr>
          <a:lstStyle/>
          <a:p>
            <a:pPr marR="0"/>
            <a:r>
              <a:rPr lang="en-US" sz="4000" b="0" i="0" u="none" strike="noStrike" baseline="0"/>
              <a:t>a. Tujuan Akhir (Outcome):</a:t>
            </a:r>
          </a:p>
        </p:txBody>
      </p:sp>
      <p:pic>
        <p:nvPicPr>
          <p:cNvPr id="5" name="Picture 4" descr="Gulungan handuk pantai">
            <a:extLst>
              <a:ext uri="{FF2B5EF4-FFF2-40B4-BE49-F238E27FC236}">
                <a16:creationId xmlns:a16="http://schemas.microsoft.com/office/drawing/2014/main" id="{6A164174-649D-866E-4B72-4AA93B4ADE1C}"/>
              </a:ext>
            </a:extLst>
          </p:cNvPr>
          <p:cNvPicPr>
            <a:picLocks noChangeAspect="1"/>
          </p:cNvPicPr>
          <p:nvPr/>
        </p:nvPicPr>
        <p:blipFill rotWithShape="1">
          <a:blip r:embed="rId2"/>
          <a:srcRect l="26585" r="32569" b="-1"/>
          <a:stretch/>
        </p:blipFill>
        <p:spPr>
          <a:xfrm>
            <a:off x="1" y="10"/>
            <a:ext cx="4196496" cy="6857990"/>
          </a:xfrm>
          <a:prstGeom prst="rect">
            <a:avLst/>
          </a:prstGeom>
          <a:effectLst/>
        </p:spPr>
      </p:pic>
      <p:sp>
        <p:nvSpPr>
          <p:cNvPr id="3" name="Tampungan Teks 2">
            <a:extLst>
              <a:ext uri="{FF2B5EF4-FFF2-40B4-BE49-F238E27FC236}">
                <a16:creationId xmlns:a16="http://schemas.microsoft.com/office/drawing/2014/main" id="{9623DF1F-D8DC-2E34-0AC5-F374F1F753F6}"/>
              </a:ext>
            </a:extLst>
          </p:cNvPr>
          <p:cNvSpPr>
            <a:spLocks noGrp="1"/>
          </p:cNvSpPr>
          <p:nvPr>
            <p:ph type="body" idx="1"/>
          </p:nvPr>
        </p:nvSpPr>
        <p:spPr>
          <a:xfrm>
            <a:off x="4553734" y="2409830"/>
            <a:ext cx="6798539" cy="3705217"/>
          </a:xfrm>
        </p:spPr>
        <p:txBody>
          <a:bodyPr vert="horz" lIns="91440" tIns="45720" rIns="91440" bIns="45720" rtlCol="0">
            <a:normAutofit/>
          </a:bodyPr>
          <a:lstStyle/>
          <a:p>
            <a:pPr marR="0" lvl="0"/>
            <a:r>
              <a:rPr lang="en-US" sz="2000" b="0" i="0" u="none" strike="noStrike" baseline="0"/>
              <a:t>Tujuan akhir atau outcome adalah hasil atau perubahan yang diharapkan terjadi akibat dari intervensi atau kegiatan yang dilakukan. Outcome ini biasanya bersifat jangka menengah atau jangka panjang, dan mencerminkan perubahan yang diinginkan dalam masyarakat atau lingkungan tertentu. Contohnya, dalam konteks optimalisasi pemanfaatan lahan desa dengan jenis tanaman, tujuan akhirnya mungkin adalah "Meningkatkan produktivitas pertanian di Desa Tanjung Sari."</a:t>
            </a:r>
          </a:p>
        </p:txBody>
      </p:sp>
    </p:spTree>
    <p:extLst>
      <p:ext uri="{BB962C8B-B14F-4D97-AF65-F5344CB8AC3E}">
        <p14:creationId xmlns:p14="http://schemas.microsoft.com/office/powerpoint/2010/main" val="250837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540AB308-07FE-AB02-ACB9-FF497339C4F6}"/>
              </a:ext>
            </a:extLst>
          </p:cNvPr>
          <p:cNvSpPr>
            <a:spLocks noGrp="1"/>
          </p:cNvSpPr>
          <p:nvPr>
            <p:ph type="title"/>
          </p:nvPr>
        </p:nvSpPr>
        <p:spPr>
          <a:xfrm>
            <a:off x="4553733" y="548464"/>
            <a:ext cx="6798541" cy="1675623"/>
          </a:xfrm>
        </p:spPr>
        <p:txBody>
          <a:bodyPr vert="horz" lIns="91440" tIns="45720" rIns="91440" bIns="45720" rtlCol="0" anchor="b">
            <a:normAutofit/>
          </a:bodyPr>
          <a:lstStyle/>
          <a:p>
            <a:pPr marR="0"/>
            <a:r>
              <a:rPr lang="en-US" sz="4000" b="0" i="0" u="none" strike="noStrike" baseline="0"/>
              <a:t>b. Tanda-tanda Perubahan (Indicators menuju tujuan akhir):</a:t>
            </a:r>
          </a:p>
        </p:txBody>
      </p:sp>
      <p:pic>
        <p:nvPicPr>
          <p:cNvPr id="5" name="Picture 4" descr="Peluncuran roket">
            <a:extLst>
              <a:ext uri="{FF2B5EF4-FFF2-40B4-BE49-F238E27FC236}">
                <a16:creationId xmlns:a16="http://schemas.microsoft.com/office/drawing/2014/main" id="{15D652E8-B4AD-658E-9864-D5D02DB1B6DD}"/>
              </a:ext>
            </a:extLst>
          </p:cNvPr>
          <p:cNvPicPr>
            <a:picLocks noChangeAspect="1"/>
          </p:cNvPicPr>
          <p:nvPr/>
        </p:nvPicPr>
        <p:blipFill rotWithShape="1">
          <a:blip r:embed="rId2"/>
          <a:srcRect l="43270" r="15884" b="-1"/>
          <a:stretch/>
        </p:blipFill>
        <p:spPr>
          <a:xfrm>
            <a:off x="1" y="10"/>
            <a:ext cx="4196496" cy="6857990"/>
          </a:xfrm>
          <a:prstGeom prst="rect">
            <a:avLst/>
          </a:prstGeom>
          <a:effectLst/>
        </p:spPr>
      </p:pic>
      <p:sp>
        <p:nvSpPr>
          <p:cNvPr id="3" name="Tampungan Teks 2">
            <a:extLst>
              <a:ext uri="{FF2B5EF4-FFF2-40B4-BE49-F238E27FC236}">
                <a16:creationId xmlns:a16="http://schemas.microsoft.com/office/drawing/2014/main" id="{BEE0C1C7-97BC-F883-4176-089A23274146}"/>
              </a:ext>
            </a:extLst>
          </p:cNvPr>
          <p:cNvSpPr>
            <a:spLocks noGrp="1"/>
          </p:cNvSpPr>
          <p:nvPr>
            <p:ph type="body" idx="1"/>
          </p:nvPr>
        </p:nvSpPr>
        <p:spPr>
          <a:xfrm>
            <a:off x="4553734" y="2409830"/>
            <a:ext cx="6798539" cy="3705217"/>
          </a:xfrm>
        </p:spPr>
        <p:txBody>
          <a:bodyPr vert="horz" lIns="91440" tIns="45720" rIns="91440" bIns="45720" rtlCol="0">
            <a:normAutofit/>
          </a:bodyPr>
          <a:lstStyle/>
          <a:p>
            <a:pPr marR="0" lvl="0"/>
            <a:r>
              <a:rPr lang="en-US" sz="2000" b="0" i="0" u="none" strike="noStrike" baseline="0"/>
              <a:t>Tanda-tanda perubahan atau indicators adalah ukuran konkret yang digunakan untuk menilai sejauh mana tujuan akhir atau outcome telah tercapai. Indicators ini harus dapat diukur secara objektif dan dapat diamati. Misalnya, untuk tujuan akhir "Meningkatkan produktivitas pertanian di Desa Tanjung Sari", indicatorsnya bisa berupa:</a:t>
            </a:r>
          </a:p>
          <a:p>
            <a:pPr marR="0" lvl="0"/>
            <a:r>
              <a:rPr lang="en-US" sz="2000" b="0" i="0" u="none" strike="noStrike" baseline="0"/>
              <a:t>Jumlah produksi tanaman per hektar per tahun.</a:t>
            </a:r>
          </a:p>
          <a:p>
            <a:pPr marR="0" lvl="0"/>
            <a:r>
              <a:rPr lang="en-US" sz="2000" b="0" i="0" u="none" strike="noStrike" baseline="0"/>
              <a:t>Persentase tanaman yang berhasil panen.</a:t>
            </a:r>
          </a:p>
          <a:p>
            <a:pPr marR="0" lvl="0"/>
            <a:r>
              <a:rPr lang="en-US" sz="2000" b="0" i="0" u="none" strike="noStrike" baseline="0"/>
              <a:t>Pendapatan petani dari hasil pertanian.</a:t>
            </a:r>
          </a:p>
          <a:p>
            <a:pPr marR="0" lvl="0"/>
            <a:endParaRPr lang="en-US" sz="2000" b="0" i="0" u="none" strike="noStrike" baseline="0"/>
          </a:p>
          <a:p>
            <a:pPr marR="0" lvl="0"/>
            <a:endParaRPr lang="en-US" sz="2000" b="0" i="0" u="none" strike="noStrike" baseline="0"/>
          </a:p>
          <a:p>
            <a:pPr marR="0" lvl="0"/>
            <a:endParaRPr lang="en-US" sz="2000" b="0" i="0" u="none" strike="noStrike" baseline="0"/>
          </a:p>
          <a:p>
            <a:pPr marR="0" lvl="0"/>
            <a:endParaRPr lang="en-US" sz="2000" b="0" i="0" u="none" strike="noStrike" baseline="0"/>
          </a:p>
        </p:txBody>
      </p:sp>
    </p:spTree>
    <p:extLst>
      <p:ext uri="{BB962C8B-B14F-4D97-AF65-F5344CB8AC3E}">
        <p14:creationId xmlns:p14="http://schemas.microsoft.com/office/powerpoint/2010/main" val="148197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8A78FD1D-3327-CE47-69E6-AC6A0BAF7A82}"/>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marR="0" algn="r"/>
            <a:r>
              <a:rPr lang="en-US" sz="4000" b="0" i="0" u="none" strike="noStrike" kern="1200" baseline="0">
                <a:solidFill>
                  <a:srgbClr val="FFFFFF"/>
                </a:solidFill>
                <a:latin typeface="+mj-lt"/>
                <a:ea typeface="+mj-ea"/>
                <a:cs typeface="+mj-cs"/>
              </a:rPr>
              <a:t>c. Strategi (Activities):</a:t>
            </a:r>
          </a:p>
        </p:txBody>
      </p:sp>
      <p:graphicFrame>
        <p:nvGraphicFramePr>
          <p:cNvPr id="5" name="Tampungan Teks 2">
            <a:extLst>
              <a:ext uri="{FF2B5EF4-FFF2-40B4-BE49-F238E27FC236}">
                <a16:creationId xmlns:a16="http://schemas.microsoft.com/office/drawing/2014/main" id="{4F141D4F-4EE1-0BA1-4B67-90DFB57DE7CB}"/>
              </a:ext>
            </a:extLst>
          </p:cNvPr>
          <p:cNvGraphicFramePr/>
          <p:nvPr>
            <p:extLst>
              <p:ext uri="{D42A27DB-BD31-4B8C-83A1-F6EECF244321}">
                <p14:modId xmlns:p14="http://schemas.microsoft.com/office/powerpoint/2010/main" val="317193207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969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FCC86910-AE0E-2966-E880-206CE47461DF}"/>
              </a:ext>
            </a:extLst>
          </p:cNvPr>
          <p:cNvSpPr>
            <a:spLocks noGrp="1"/>
          </p:cNvSpPr>
          <p:nvPr>
            <p:ph type="title"/>
          </p:nvPr>
        </p:nvSpPr>
        <p:spPr>
          <a:xfrm>
            <a:off x="4654296" y="329184"/>
            <a:ext cx="6894576" cy="1783080"/>
          </a:xfrm>
        </p:spPr>
        <p:txBody>
          <a:bodyPr vert="horz" lIns="91440" tIns="45720" rIns="91440" bIns="45720" rtlCol="0" anchor="b">
            <a:normAutofit/>
          </a:bodyPr>
          <a:lstStyle/>
          <a:p>
            <a:pPr marR="0"/>
            <a:r>
              <a:rPr lang="en-US" sz="5400" b="0" i="0" u="none" strike="noStrike" baseline="0"/>
              <a:t>d. Asumsi (Assumptions):</a:t>
            </a:r>
          </a:p>
        </p:txBody>
      </p:sp>
      <p:pic>
        <p:nvPicPr>
          <p:cNvPr id="5" name="Picture 4" descr="Gulungan handuk pantai">
            <a:extLst>
              <a:ext uri="{FF2B5EF4-FFF2-40B4-BE49-F238E27FC236}">
                <a16:creationId xmlns:a16="http://schemas.microsoft.com/office/drawing/2014/main" id="{18185C8E-C0D0-F141-6304-C9BE77F72D5E}"/>
              </a:ext>
            </a:extLst>
          </p:cNvPr>
          <p:cNvPicPr>
            <a:picLocks noChangeAspect="1"/>
          </p:cNvPicPr>
          <p:nvPr/>
        </p:nvPicPr>
        <p:blipFill rotWithShape="1">
          <a:blip r:embed="rId2"/>
          <a:srcRect l="27286" r="33270"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mpungan Teks 2">
            <a:extLst>
              <a:ext uri="{FF2B5EF4-FFF2-40B4-BE49-F238E27FC236}">
                <a16:creationId xmlns:a16="http://schemas.microsoft.com/office/drawing/2014/main" id="{058DFDED-A8DC-FE69-D397-27BD1B94F389}"/>
              </a:ext>
            </a:extLst>
          </p:cNvPr>
          <p:cNvSpPr>
            <a:spLocks noGrp="1"/>
          </p:cNvSpPr>
          <p:nvPr>
            <p:ph type="body" idx="1"/>
          </p:nvPr>
        </p:nvSpPr>
        <p:spPr>
          <a:xfrm>
            <a:off x="4654296" y="2706624"/>
            <a:ext cx="6894576" cy="3483864"/>
          </a:xfrm>
        </p:spPr>
        <p:txBody>
          <a:bodyPr vert="horz" lIns="91440" tIns="45720" rIns="91440" bIns="45720" rtlCol="0">
            <a:normAutofit/>
          </a:bodyPr>
          <a:lstStyle/>
          <a:p>
            <a:pPr marR="0" lvl="0"/>
            <a:r>
              <a:rPr lang="en-US" sz="1700" b="0" i="0" u="none" strike="noStrike" baseline="0"/>
              <a:t>Asumsi atau assumptions adalah prediksi atau prasyarat mengenai kondisi atau faktor-faktor tertentu yang diharapkan terjadi atau ada untuk mencapai tujuan akhir. Asumsi ini sering kali terkait dengan kondisi eksternal atau faktor lingkungan yang tidak sepenuhnya dalam kendali dari program atau intervensi tersebut. Contoh asumsi dalam kasus optimalisasi pemanfaatan lahan desa mungkin meliputi:</a:t>
            </a:r>
          </a:p>
          <a:p>
            <a:pPr marR="0" lvl="0"/>
            <a:r>
              <a:rPr lang="en-US" sz="1700" b="0" i="0" u="none" strike="noStrike" baseline="0"/>
              <a:t>Ketersediaan sumber daya air yang memadai sepanjang tahun.</a:t>
            </a:r>
          </a:p>
          <a:p>
            <a:pPr marR="0" lvl="0"/>
            <a:r>
              <a:rPr lang="en-US" sz="1700" b="0" i="0" u="none" strike="noStrike" baseline="0"/>
              <a:t>Kebijakan dukungan dari pemerintah daerah terkait subsidi atau bantuan untuk teknologi pertanian.</a:t>
            </a:r>
          </a:p>
          <a:p>
            <a:pPr marR="0" lvl="0"/>
            <a:r>
              <a:rPr lang="en-US" sz="1700" b="0" i="0" u="none" strike="noStrike" baseline="0"/>
              <a:t>Partisipasi aktif dari petani dalam kegiatan pelatihan dan implementasi.</a:t>
            </a:r>
          </a:p>
        </p:txBody>
      </p:sp>
    </p:spTree>
    <p:extLst>
      <p:ext uri="{BB962C8B-B14F-4D97-AF65-F5344CB8AC3E}">
        <p14:creationId xmlns:p14="http://schemas.microsoft.com/office/powerpoint/2010/main" val="110691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3FA443D0-F098-301C-B786-33696AA8328D}"/>
              </a:ext>
            </a:extLst>
          </p:cNvPr>
          <p:cNvSpPr>
            <a:spLocks noGrp="1"/>
          </p:cNvSpPr>
          <p:nvPr>
            <p:ph type="title"/>
          </p:nvPr>
        </p:nvSpPr>
        <p:spPr>
          <a:xfrm>
            <a:off x="4654296" y="329184"/>
            <a:ext cx="6894576" cy="1783080"/>
          </a:xfrm>
        </p:spPr>
        <p:txBody>
          <a:bodyPr vert="horz" lIns="91440" tIns="45720" rIns="91440" bIns="45720" rtlCol="0" anchor="b">
            <a:normAutofit/>
          </a:bodyPr>
          <a:lstStyle/>
          <a:p>
            <a:pPr marR="0"/>
            <a:r>
              <a:rPr lang="en-US" sz="5000" b="0" i="0" u="none" strike="noStrike" baseline="0"/>
              <a:t>Pentingnya Elemen-elemen Theory of Change:</a:t>
            </a:r>
          </a:p>
        </p:txBody>
      </p:sp>
      <p:pic>
        <p:nvPicPr>
          <p:cNvPr id="5" name="Picture 4" descr="Penampang batang tanaman di bawah mikroskop">
            <a:extLst>
              <a:ext uri="{FF2B5EF4-FFF2-40B4-BE49-F238E27FC236}">
                <a16:creationId xmlns:a16="http://schemas.microsoft.com/office/drawing/2014/main" id="{CB5513B1-669C-E4E5-5455-54F2C8B8CD6F}"/>
              </a:ext>
            </a:extLst>
          </p:cNvPr>
          <p:cNvPicPr>
            <a:picLocks noChangeAspect="1"/>
          </p:cNvPicPr>
          <p:nvPr/>
        </p:nvPicPr>
        <p:blipFill rotWithShape="1">
          <a:blip r:embed="rId2"/>
          <a:srcRect l="34889" r="25667"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mpungan Teks 2">
            <a:extLst>
              <a:ext uri="{FF2B5EF4-FFF2-40B4-BE49-F238E27FC236}">
                <a16:creationId xmlns:a16="http://schemas.microsoft.com/office/drawing/2014/main" id="{1B1C5571-1087-321E-C650-8FACBC35E3F4}"/>
              </a:ext>
            </a:extLst>
          </p:cNvPr>
          <p:cNvSpPr>
            <a:spLocks noGrp="1"/>
          </p:cNvSpPr>
          <p:nvPr>
            <p:ph type="body" idx="1"/>
          </p:nvPr>
        </p:nvSpPr>
        <p:spPr>
          <a:xfrm>
            <a:off x="4654296" y="2706624"/>
            <a:ext cx="6894576" cy="3483864"/>
          </a:xfrm>
        </p:spPr>
        <p:txBody>
          <a:bodyPr vert="horz" lIns="91440" tIns="45720" rIns="91440" bIns="45720" rtlCol="0">
            <a:normAutofit/>
          </a:bodyPr>
          <a:lstStyle/>
          <a:p>
            <a:pPr marR="0" lvl="0"/>
            <a:r>
              <a:rPr lang="en-US" sz="2200" b="0" i="0" u="none" strike="noStrike" baseline="0"/>
              <a:t>Setiap elemen dalam Theory of Change penting untuk menguraikan hubungan sebab-akibat antara kegiatan yang dilakukan dengan hasil atau perubahan yang diharapkan. Dengan memahami dan merinci elemen-elemen ini dengan baik, pengelola program atau peneliti dapat lebih efektif merencanakan, mengimplementasikan, dan mengevaluasi dampak dari intervensi atau kegiatan yang dilakukan.</a:t>
            </a:r>
          </a:p>
        </p:txBody>
      </p:sp>
    </p:spTree>
    <p:extLst>
      <p:ext uri="{BB962C8B-B14F-4D97-AF65-F5344CB8AC3E}">
        <p14:creationId xmlns:p14="http://schemas.microsoft.com/office/powerpoint/2010/main" val="260816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E857784D-56E3-4D08-55DE-CB6B3AF7D320}"/>
              </a:ext>
            </a:extLst>
          </p:cNvPr>
          <p:cNvSpPr>
            <a:spLocks noGrp="1"/>
          </p:cNvSpPr>
          <p:nvPr>
            <p:ph type="title"/>
          </p:nvPr>
        </p:nvSpPr>
        <p:spPr>
          <a:xfrm>
            <a:off x="4553733" y="548464"/>
            <a:ext cx="6798541" cy="1675623"/>
          </a:xfrm>
        </p:spPr>
        <p:txBody>
          <a:bodyPr vert="horz" lIns="91440" tIns="45720" rIns="91440" bIns="45720" rtlCol="0" anchor="b">
            <a:normAutofit/>
          </a:bodyPr>
          <a:lstStyle/>
          <a:p>
            <a:pPr marR="0"/>
            <a:r>
              <a:rPr lang="en-US" sz="4000" b="0" i="0" u="none" strike="noStrike" baseline="0"/>
              <a:t>2. Komponen Utama Theory of Change</a:t>
            </a:r>
          </a:p>
        </p:txBody>
      </p:sp>
      <p:pic>
        <p:nvPicPr>
          <p:cNvPr id="5" name="Picture 4" descr="Peluncuran roket">
            <a:extLst>
              <a:ext uri="{FF2B5EF4-FFF2-40B4-BE49-F238E27FC236}">
                <a16:creationId xmlns:a16="http://schemas.microsoft.com/office/drawing/2014/main" id="{76C208AD-C62D-58FF-2359-A143B8F09D47}"/>
              </a:ext>
            </a:extLst>
          </p:cNvPr>
          <p:cNvPicPr>
            <a:picLocks noChangeAspect="1"/>
          </p:cNvPicPr>
          <p:nvPr/>
        </p:nvPicPr>
        <p:blipFill rotWithShape="1">
          <a:blip r:embed="rId2"/>
          <a:srcRect l="43270" r="15884" b="-1"/>
          <a:stretch/>
        </p:blipFill>
        <p:spPr>
          <a:xfrm>
            <a:off x="1" y="10"/>
            <a:ext cx="4196496" cy="6857990"/>
          </a:xfrm>
          <a:prstGeom prst="rect">
            <a:avLst/>
          </a:prstGeom>
          <a:effectLst/>
        </p:spPr>
      </p:pic>
      <p:sp>
        <p:nvSpPr>
          <p:cNvPr id="3" name="Tampungan Teks 2">
            <a:extLst>
              <a:ext uri="{FF2B5EF4-FFF2-40B4-BE49-F238E27FC236}">
                <a16:creationId xmlns:a16="http://schemas.microsoft.com/office/drawing/2014/main" id="{C97F6909-F01B-80A3-772E-EEF72AB8DED5}"/>
              </a:ext>
            </a:extLst>
          </p:cNvPr>
          <p:cNvSpPr>
            <a:spLocks noGrp="1"/>
          </p:cNvSpPr>
          <p:nvPr>
            <p:ph type="body" idx="1"/>
          </p:nvPr>
        </p:nvSpPr>
        <p:spPr>
          <a:xfrm>
            <a:off x="4553734" y="2409830"/>
            <a:ext cx="6798539" cy="3705217"/>
          </a:xfrm>
        </p:spPr>
        <p:txBody>
          <a:bodyPr vert="horz" lIns="91440" tIns="45720" rIns="91440" bIns="45720" rtlCol="0">
            <a:normAutofit/>
          </a:bodyPr>
          <a:lstStyle/>
          <a:p>
            <a:pPr marR="0" lvl="0"/>
            <a:r>
              <a:rPr lang="en-US" sz="1300" b="1" i="0" u="none" strike="noStrike" baseline="0"/>
              <a:t>Tujuan Akhir:</a:t>
            </a:r>
            <a:r>
              <a:rPr lang="en-US" sz="1300" b="0" i="0" u="none" strike="noStrike" baseline="0"/>
              <a:t> Hasil atau dampak jangka panjang yang ingin dicapai. Ini adalah kondisi atau situasi yang diharapkan sebagai hasil akhir dari intervensi atau program.</a:t>
            </a:r>
          </a:p>
          <a:p>
            <a:pPr marR="0" lvl="0"/>
            <a:r>
              <a:rPr lang="en-US" sz="1300" b="1" i="0" u="none" strike="noStrike" baseline="0"/>
              <a:t>Hasil Antara:</a:t>
            </a:r>
            <a:r>
              <a:rPr lang="en-US" sz="1300" b="0" i="0" u="none" strike="noStrike" baseline="0"/>
              <a:t> Serangkaian hasil jangka menengah dan pendek yang harus dicapai untuk mewujudkan tujuan akhir. Hasil ini biasanya lebih terukur dan spesifik.</a:t>
            </a:r>
          </a:p>
          <a:p>
            <a:pPr marR="0" lvl="0"/>
            <a:r>
              <a:rPr lang="en-US" sz="1300" b="1" i="0" u="none" strike="noStrike" baseline="0"/>
              <a:t>Aktivitas atau Intervensi:</a:t>
            </a:r>
            <a:r>
              <a:rPr lang="en-US" sz="1300" b="0" i="0" u="none" strike="noStrike" baseline="0"/>
              <a:t> Tindakan atau kegiatan yang dilakukan untuk mencapai hasil antara dan akhirnya tujuan akhir.</a:t>
            </a:r>
          </a:p>
          <a:p>
            <a:pPr marR="0" lvl="0"/>
            <a:r>
              <a:rPr lang="en-US" sz="1300" b="1" i="0" u="none" strike="noStrike" baseline="0"/>
              <a:t>Asumsi:</a:t>
            </a:r>
            <a:r>
              <a:rPr lang="en-US" sz="1300" b="0" i="0" u="none" strike="noStrike" baseline="0"/>
              <a:t> Keyakinan tentang kondisi dan faktor eksternal yang diperlukan agar aktivitas dapat menghasilkan hasil yang diharapkan. Asumsi mencakup faktor-faktor yang berada di luar kendali langsung dari program atau proyek tetapi penting untuk keberhasilannya.</a:t>
            </a:r>
          </a:p>
          <a:p>
            <a:pPr marR="0" lvl="0"/>
            <a:r>
              <a:rPr lang="en-US" sz="1300" b="1" i="0" u="none" strike="noStrike" baseline="0"/>
              <a:t>Jalur Perubahan:</a:t>
            </a:r>
            <a:r>
              <a:rPr lang="en-US" sz="1300" b="0" i="0" u="none" strike="noStrike" baseline="0"/>
              <a:t> Urutan logis yang menghubungkan aktivitas dengan hasil antara dan tujuan akhir, sering kali divisualisasikan dalam bentuk diagram atau peta jalan.</a:t>
            </a:r>
          </a:p>
          <a:p>
            <a:pPr marR="0" lvl="0"/>
            <a:r>
              <a:rPr lang="en-US" sz="1300" b="1" i="0" u="none" strike="noStrike" baseline="0"/>
              <a:t>Indikator:</a:t>
            </a:r>
            <a:r>
              <a:rPr lang="en-US" sz="1300" b="0" i="0" u="none" strike="noStrike" baseline="0"/>
              <a:t> Alat untuk mengukur keberhasilan dalam mencapai hasil antara dan tujuan akhir. Indikator membantu memantau kemajuan dan mengevaluasi efektivitas intervensi.</a:t>
            </a:r>
          </a:p>
        </p:txBody>
      </p:sp>
    </p:spTree>
    <p:extLst>
      <p:ext uri="{BB962C8B-B14F-4D97-AF65-F5344CB8AC3E}">
        <p14:creationId xmlns:p14="http://schemas.microsoft.com/office/powerpoint/2010/main" val="1571278747"/>
      </p:ext>
    </p:extLst>
  </p:cSld>
  <p:clrMapOvr>
    <a:masterClrMapping/>
  </p:clrMapOvr>
</p:sld>
</file>

<file path=ppt/theme/theme1.xml><?xml version="1.0" encoding="utf-8"?>
<a:theme xmlns:a="http://schemas.openxmlformats.org/drawingml/2006/main" name="Tem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~present</Template>
  <TotalTime>17</TotalTime>
  <Words>1272</Words>
  <Application>Microsoft Office PowerPoint</Application>
  <PresentationFormat>Layar Lebar</PresentationFormat>
  <Paragraphs>64</Paragraphs>
  <Slides>14</Slides>
  <Notes>0</Notes>
  <HiddenSlides>0</HiddenSlides>
  <MMClips>0</MMClips>
  <ScaleCrop>false</ScaleCrop>
  <HeadingPairs>
    <vt:vector size="6" baseType="variant">
      <vt:variant>
        <vt:lpstr>Font Dipakai</vt:lpstr>
      </vt:variant>
      <vt:variant>
        <vt:i4>3</vt:i4>
      </vt:variant>
      <vt:variant>
        <vt:lpstr>Tema</vt:lpstr>
      </vt:variant>
      <vt:variant>
        <vt:i4>1</vt:i4>
      </vt:variant>
      <vt:variant>
        <vt:lpstr>Judul Slide</vt:lpstr>
      </vt:variant>
      <vt:variant>
        <vt:i4>14</vt:i4>
      </vt:variant>
    </vt:vector>
  </HeadingPairs>
  <TitlesOfParts>
    <vt:vector size="18" baseType="lpstr">
      <vt:lpstr>Aptos</vt:lpstr>
      <vt:lpstr>Aptos Display</vt:lpstr>
      <vt:lpstr>Arial</vt:lpstr>
      <vt:lpstr>Tema Office</vt:lpstr>
      <vt:lpstr>Theory of Change (Teori Perubahan) </vt:lpstr>
      <vt:lpstr>Theory of Change (Teori Perubahan) </vt:lpstr>
      <vt:lpstr>1. Pengertian Theory of Change</vt:lpstr>
      <vt:lpstr>a. Tujuan Akhir (Outcome):</vt:lpstr>
      <vt:lpstr>b. Tanda-tanda Perubahan (Indicators menuju tujuan akhir):</vt:lpstr>
      <vt:lpstr>c. Strategi (Activities):</vt:lpstr>
      <vt:lpstr>d. Asumsi (Assumptions):</vt:lpstr>
      <vt:lpstr>Pentingnya Elemen-elemen Theory of Change:</vt:lpstr>
      <vt:lpstr>2. Komponen Utama Theory of Change</vt:lpstr>
      <vt:lpstr>3. Manfaat Theory of Change</vt:lpstr>
      <vt:lpstr>4. Proses Pengembangan Theory of Change</vt:lpstr>
      <vt:lpstr>5. Contoh Theory of Change</vt:lpstr>
      <vt:lpstr>Tinjauan Akhir</vt:lpstr>
      <vt:lpstr>Judul Diskusi Dampak Perubahan Iklim terhadap Pangan dan Keamanan Pangan Global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Lukmanul Hakim</dc:creator>
  <cp:lastModifiedBy>Lukmanul Hakim</cp:lastModifiedBy>
  <cp:revision>1</cp:revision>
  <dcterms:created xsi:type="dcterms:W3CDTF">2024-07-06T03:39:24Z</dcterms:created>
  <dcterms:modified xsi:type="dcterms:W3CDTF">2024-07-06T03:57:00Z</dcterms:modified>
</cp:coreProperties>
</file>