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7" r:id="rId2"/>
    <p:sldId id="290" r:id="rId3"/>
    <p:sldId id="291" r:id="rId4"/>
    <p:sldId id="292" r:id="rId5"/>
    <p:sldId id="293" r:id="rId6"/>
    <p:sldId id="289" r:id="rId7"/>
    <p:sldId id="258" r:id="rId8"/>
    <p:sldId id="259" r:id="rId9"/>
    <p:sldId id="260" r:id="rId10"/>
    <p:sldId id="284" r:id="rId11"/>
    <p:sldId id="261" r:id="rId12"/>
    <p:sldId id="285" r:id="rId13"/>
    <p:sldId id="262" r:id="rId14"/>
    <p:sldId id="263" r:id="rId15"/>
    <p:sldId id="264" r:id="rId16"/>
    <p:sldId id="265" r:id="rId17"/>
    <p:sldId id="287" r:id="rId18"/>
    <p:sldId id="294" r:id="rId19"/>
    <p:sldId id="266" r:id="rId20"/>
  </p:sldIdLst>
  <p:sldSz cx="9144000" cy="5143500" type="screen16x9"/>
  <p:notesSz cx="6858000" cy="9144000"/>
  <p:embeddedFontLst>
    <p:embeddedFont>
      <p:font typeface="Algerian" pitchFamily="82" charset="0"/>
      <p:regular r:id="rId22"/>
    </p:embeddedFont>
    <p:embeddedFont>
      <p:font typeface="Sniglet" charset="0"/>
      <p:regular r:id="rId23"/>
    </p:embeddedFont>
    <p:embeddedFont>
      <p:font typeface="Dosis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0C450EF-C3D9-4E93-A6BF-135456F127EB}">
  <a:tblStyle styleId="{60C450EF-C3D9-4E93-A6BF-135456F127E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9AE17-9D5E-47B9-9342-1134E39827D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7421A57-CBDC-4A2F-84C5-0458C419D54A}">
      <dgm:prSet phldrT="[Text]" custT="1"/>
      <dgm:spPr/>
      <dgm:t>
        <a:bodyPr/>
        <a:lstStyle/>
        <a:p>
          <a:r>
            <a:rPr lang="en-US" sz="1800" dirty="0" err="1" smtClean="0"/>
            <a:t>Periodisasi</a:t>
          </a:r>
          <a:r>
            <a:rPr lang="en-US" sz="1800" dirty="0" smtClean="0"/>
            <a:t> </a:t>
          </a:r>
          <a:r>
            <a:rPr lang="en-US" sz="1800" dirty="0" err="1" smtClean="0"/>
            <a:t>Perkembangan</a:t>
          </a:r>
          <a:r>
            <a:rPr lang="en-US" sz="1800" dirty="0" smtClean="0"/>
            <a:t> </a:t>
          </a:r>
          <a:r>
            <a:rPr lang="en-US" sz="1800" dirty="0" err="1" smtClean="0"/>
            <a:t>Bahasa</a:t>
          </a:r>
          <a:r>
            <a:rPr lang="en-US" sz="1800" dirty="0" smtClean="0"/>
            <a:t> Indonesia</a:t>
          </a:r>
          <a:endParaRPr lang="en-US" sz="1800" dirty="0"/>
        </a:p>
      </dgm:t>
    </dgm:pt>
    <dgm:pt modelId="{DF193087-D6A4-4BB0-BA4D-5E5A6BBAC194}" type="parTrans" cxnId="{AD1BF249-E408-4ED8-9272-42E319A3D28B}">
      <dgm:prSet/>
      <dgm:spPr/>
      <dgm:t>
        <a:bodyPr/>
        <a:lstStyle/>
        <a:p>
          <a:endParaRPr lang="en-US"/>
        </a:p>
      </dgm:t>
    </dgm:pt>
    <dgm:pt modelId="{14CD8CBF-EF1A-4028-90AA-F078482FC86A}" type="sibTrans" cxnId="{AD1BF249-E408-4ED8-9272-42E319A3D28B}">
      <dgm:prSet/>
      <dgm:spPr/>
      <dgm:t>
        <a:bodyPr/>
        <a:lstStyle/>
        <a:p>
          <a:endParaRPr lang="en-US"/>
        </a:p>
      </dgm:t>
    </dgm:pt>
    <dgm:pt modelId="{43EB80DB-DDD3-496E-9E57-C074091A6E4E}">
      <dgm:prSet phldrT="[Text]" custT="1"/>
      <dgm:spPr/>
      <dgm:t>
        <a:bodyPr/>
        <a:lstStyle/>
        <a:p>
          <a:r>
            <a:rPr lang="en-US" sz="1800" dirty="0" err="1" smtClean="0"/>
            <a:t>Kesalahan</a:t>
          </a:r>
          <a:r>
            <a:rPr lang="en-US" sz="1800" dirty="0" smtClean="0"/>
            <a:t> </a:t>
          </a:r>
          <a:r>
            <a:rPr lang="en-US" sz="1800" dirty="0" err="1" smtClean="0"/>
            <a:t>Umum</a:t>
          </a:r>
          <a:r>
            <a:rPr lang="en-US" sz="1800" dirty="0" smtClean="0"/>
            <a:t> </a:t>
          </a:r>
          <a:r>
            <a:rPr lang="en-US" sz="1800" dirty="0" err="1" smtClean="0"/>
            <a:t>Berbahasa</a:t>
          </a:r>
          <a:r>
            <a:rPr lang="en-US" sz="1800" dirty="0" smtClean="0"/>
            <a:t> Indonesia</a:t>
          </a:r>
          <a:endParaRPr lang="en-US" sz="1800" dirty="0"/>
        </a:p>
      </dgm:t>
    </dgm:pt>
    <dgm:pt modelId="{9EF64A00-52B9-4CAB-9E1A-8E9E0FC54E74}" type="parTrans" cxnId="{7BBF25EE-3026-4AA7-B746-33525EDD4EA4}">
      <dgm:prSet/>
      <dgm:spPr/>
      <dgm:t>
        <a:bodyPr/>
        <a:lstStyle/>
        <a:p>
          <a:endParaRPr lang="en-US"/>
        </a:p>
      </dgm:t>
    </dgm:pt>
    <dgm:pt modelId="{DCCCB7DC-57E9-43E1-9F3B-01AFDA63320F}" type="sibTrans" cxnId="{7BBF25EE-3026-4AA7-B746-33525EDD4EA4}">
      <dgm:prSet/>
      <dgm:spPr/>
      <dgm:t>
        <a:bodyPr/>
        <a:lstStyle/>
        <a:p>
          <a:endParaRPr lang="en-US"/>
        </a:p>
      </dgm:t>
    </dgm:pt>
    <dgm:pt modelId="{E801BADB-170B-433B-AFE9-88343E8A5A7C}">
      <dgm:prSet phldrT="[Text]" custT="1"/>
      <dgm:spPr/>
      <dgm:t>
        <a:bodyPr/>
        <a:lstStyle/>
        <a:p>
          <a:r>
            <a:rPr lang="en-US" sz="1800" dirty="0" err="1" smtClean="0"/>
            <a:t>Bahasa</a:t>
          </a:r>
          <a:r>
            <a:rPr lang="en-US" sz="1800" dirty="0" smtClean="0"/>
            <a:t> Baku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Fungsinya</a:t>
          </a:r>
          <a:endParaRPr lang="en-US" sz="1800" dirty="0"/>
        </a:p>
      </dgm:t>
    </dgm:pt>
    <dgm:pt modelId="{383396F5-291D-44D9-9531-FF59A918419E}" type="parTrans" cxnId="{F46ECD40-E10F-43BB-837E-07F826F9F900}">
      <dgm:prSet/>
      <dgm:spPr/>
      <dgm:t>
        <a:bodyPr/>
        <a:lstStyle/>
        <a:p>
          <a:endParaRPr lang="en-US"/>
        </a:p>
      </dgm:t>
    </dgm:pt>
    <dgm:pt modelId="{58D52814-34E3-463B-9F0F-48875ED91367}" type="sibTrans" cxnId="{F46ECD40-E10F-43BB-837E-07F826F9F900}">
      <dgm:prSet/>
      <dgm:spPr/>
      <dgm:t>
        <a:bodyPr/>
        <a:lstStyle/>
        <a:p>
          <a:endParaRPr lang="en-US"/>
        </a:p>
      </dgm:t>
    </dgm:pt>
    <dgm:pt modelId="{CD78D6A3-0545-40A5-83A8-80BA2510B6B4}" type="pres">
      <dgm:prSet presAssocID="{BFE9AE17-9D5E-47B9-9342-1134E39827D0}" presName="linear" presStyleCnt="0">
        <dgm:presLayoutVars>
          <dgm:dir/>
          <dgm:animLvl val="lvl"/>
          <dgm:resizeHandles val="exact"/>
        </dgm:presLayoutVars>
      </dgm:prSet>
      <dgm:spPr/>
    </dgm:pt>
    <dgm:pt modelId="{5BF686BC-A076-4648-8D55-EC95B201F84C}" type="pres">
      <dgm:prSet presAssocID="{57421A57-CBDC-4A2F-84C5-0458C419D54A}" presName="parentLin" presStyleCnt="0"/>
      <dgm:spPr/>
    </dgm:pt>
    <dgm:pt modelId="{46E36E84-FC05-475A-81D9-6F011386942E}" type="pres">
      <dgm:prSet presAssocID="{57421A57-CBDC-4A2F-84C5-0458C419D54A}" presName="parentLeftMargin" presStyleLbl="node1" presStyleIdx="0" presStyleCnt="3"/>
      <dgm:spPr/>
    </dgm:pt>
    <dgm:pt modelId="{8F32F30A-2489-44FD-BC98-2B3E5E682CEE}" type="pres">
      <dgm:prSet presAssocID="{57421A57-CBDC-4A2F-84C5-0458C419D5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38DE3-ABD9-4312-A78E-4F9E971E762F}" type="pres">
      <dgm:prSet presAssocID="{57421A57-CBDC-4A2F-84C5-0458C419D54A}" presName="negativeSpace" presStyleCnt="0"/>
      <dgm:spPr/>
    </dgm:pt>
    <dgm:pt modelId="{04C36148-E3E9-4089-85AD-E6127BFC0C66}" type="pres">
      <dgm:prSet presAssocID="{57421A57-CBDC-4A2F-84C5-0458C419D54A}" presName="childText" presStyleLbl="conFgAcc1" presStyleIdx="0" presStyleCnt="3">
        <dgm:presLayoutVars>
          <dgm:bulletEnabled val="1"/>
        </dgm:presLayoutVars>
      </dgm:prSet>
      <dgm:spPr/>
    </dgm:pt>
    <dgm:pt modelId="{D4BAA48F-A51B-40C6-BA38-3020A83DDE41}" type="pres">
      <dgm:prSet presAssocID="{14CD8CBF-EF1A-4028-90AA-F078482FC86A}" presName="spaceBetweenRectangles" presStyleCnt="0"/>
      <dgm:spPr/>
    </dgm:pt>
    <dgm:pt modelId="{F2DFAF81-2F52-4309-9C81-726EA82C31F8}" type="pres">
      <dgm:prSet presAssocID="{43EB80DB-DDD3-496E-9E57-C074091A6E4E}" presName="parentLin" presStyleCnt="0"/>
      <dgm:spPr/>
    </dgm:pt>
    <dgm:pt modelId="{D130D7F8-3DCA-48EC-9255-DA4F30682E08}" type="pres">
      <dgm:prSet presAssocID="{43EB80DB-DDD3-496E-9E57-C074091A6E4E}" presName="parentLeftMargin" presStyleLbl="node1" presStyleIdx="0" presStyleCnt="3"/>
      <dgm:spPr/>
    </dgm:pt>
    <dgm:pt modelId="{B6681ACE-BD95-4B6B-9E53-ED376B9AAEFA}" type="pres">
      <dgm:prSet presAssocID="{43EB80DB-DDD3-496E-9E57-C074091A6E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9746B7-ABD7-4844-A133-5F16D79A914C}" type="pres">
      <dgm:prSet presAssocID="{43EB80DB-DDD3-496E-9E57-C074091A6E4E}" presName="negativeSpace" presStyleCnt="0"/>
      <dgm:spPr/>
    </dgm:pt>
    <dgm:pt modelId="{3B3477FF-EDE4-4124-B458-8CE2C2C2D9E4}" type="pres">
      <dgm:prSet presAssocID="{43EB80DB-DDD3-496E-9E57-C074091A6E4E}" presName="childText" presStyleLbl="conFgAcc1" presStyleIdx="1" presStyleCnt="3">
        <dgm:presLayoutVars>
          <dgm:bulletEnabled val="1"/>
        </dgm:presLayoutVars>
      </dgm:prSet>
      <dgm:spPr/>
    </dgm:pt>
    <dgm:pt modelId="{6D0F7015-F602-4DE6-A9E7-47341844D5C5}" type="pres">
      <dgm:prSet presAssocID="{DCCCB7DC-57E9-43E1-9F3B-01AFDA63320F}" presName="spaceBetweenRectangles" presStyleCnt="0"/>
      <dgm:spPr/>
    </dgm:pt>
    <dgm:pt modelId="{90E6A22F-D6DD-4E86-88F0-99842AC59B93}" type="pres">
      <dgm:prSet presAssocID="{E801BADB-170B-433B-AFE9-88343E8A5A7C}" presName="parentLin" presStyleCnt="0"/>
      <dgm:spPr/>
    </dgm:pt>
    <dgm:pt modelId="{781F0962-91DA-4B46-A04B-D17E9DA16F01}" type="pres">
      <dgm:prSet presAssocID="{E801BADB-170B-433B-AFE9-88343E8A5A7C}" presName="parentLeftMargin" presStyleLbl="node1" presStyleIdx="1" presStyleCnt="3"/>
      <dgm:spPr/>
    </dgm:pt>
    <dgm:pt modelId="{1B768B23-672B-468B-9D03-B20779F538C1}" type="pres">
      <dgm:prSet presAssocID="{E801BADB-170B-433B-AFE9-88343E8A5A7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08B233-9E46-4AF0-B467-418B58FAE467}" type="pres">
      <dgm:prSet presAssocID="{E801BADB-170B-433B-AFE9-88343E8A5A7C}" presName="negativeSpace" presStyleCnt="0"/>
      <dgm:spPr/>
    </dgm:pt>
    <dgm:pt modelId="{B1358EAE-479D-4987-903A-ADACB539E7DA}" type="pres">
      <dgm:prSet presAssocID="{E801BADB-170B-433B-AFE9-88343E8A5A7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1DADFC9-7BBF-468D-975E-A8002E144015}" type="presOf" srcId="{43EB80DB-DDD3-496E-9E57-C074091A6E4E}" destId="{B6681ACE-BD95-4B6B-9E53-ED376B9AAEFA}" srcOrd="1" destOrd="0" presId="urn:microsoft.com/office/officeart/2005/8/layout/list1"/>
    <dgm:cxn modelId="{F46ECD40-E10F-43BB-837E-07F826F9F900}" srcId="{BFE9AE17-9D5E-47B9-9342-1134E39827D0}" destId="{E801BADB-170B-433B-AFE9-88343E8A5A7C}" srcOrd="2" destOrd="0" parTransId="{383396F5-291D-44D9-9531-FF59A918419E}" sibTransId="{58D52814-34E3-463B-9F0F-48875ED91367}"/>
    <dgm:cxn modelId="{BF1B4695-C977-41C1-A888-25A884301E73}" type="presOf" srcId="{43EB80DB-DDD3-496E-9E57-C074091A6E4E}" destId="{D130D7F8-3DCA-48EC-9255-DA4F30682E08}" srcOrd="0" destOrd="0" presId="urn:microsoft.com/office/officeart/2005/8/layout/list1"/>
    <dgm:cxn modelId="{AD1BF249-E408-4ED8-9272-42E319A3D28B}" srcId="{BFE9AE17-9D5E-47B9-9342-1134E39827D0}" destId="{57421A57-CBDC-4A2F-84C5-0458C419D54A}" srcOrd="0" destOrd="0" parTransId="{DF193087-D6A4-4BB0-BA4D-5E5A6BBAC194}" sibTransId="{14CD8CBF-EF1A-4028-90AA-F078482FC86A}"/>
    <dgm:cxn modelId="{B5A4B618-C1F6-4756-922E-4CD71D21159A}" type="presOf" srcId="{BFE9AE17-9D5E-47B9-9342-1134E39827D0}" destId="{CD78D6A3-0545-40A5-83A8-80BA2510B6B4}" srcOrd="0" destOrd="0" presId="urn:microsoft.com/office/officeart/2005/8/layout/list1"/>
    <dgm:cxn modelId="{7BBF25EE-3026-4AA7-B746-33525EDD4EA4}" srcId="{BFE9AE17-9D5E-47B9-9342-1134E39827D0}" destId="{43EB80DB-DDD3-496E-9E57-C074091A6E4E}" srcOrd="1" destOrd="0" parTransId="{9EF64A00-52B9-4CAB-9E1A-8E9E0FC54E74}" sibTransId="{DCCCB7DC-57E9-43E1-9F3B-01AFDA63320F}"/>
    <dgm:cxn modelId="{674289AC-1BCB-44D4-BE99-819BEBF6C8D7}" type="presOf" srcId="{57421A57-CBDC-4A2F-84C5-0458C419D54A}" destId="{8F32F30A-2489-44FD-BC98-2B3E5E682CEE}" srcOrd="1" destOrd="0" presId="urn:microsoft.com/office/officeart/2005/8/layout/list1"/>
    <dgm:cxn modelId="{DCE33910-3E77-4178-B98C-670394FA0169}" type="presOf" srcId="{E801BADB-170B-433B-AFE9-88343E8A5A7C}" destId="{1B768B23-672B-468B-9D03-B20779F538C1}" srcOrd="1" destOrd="0" presId="urn:microsoft.com/office/officeart/2005/8/layout/list1"/>
    <dgm:cxn modelId="{8722D10B-DA16-4C98-B3B4-624BE38F8888}" type="presOf" srcId="{E801BADB-170B-433B-AFE9-88343E8A5A7C}" destId="{781F0962-91DA-4B46-A04B-D17E9DA16F01}" srcOrd="0" destOrd="0" presId="urn:microsoft.com/office/officeart/2005/8/layout/list1"/>
    <dgm:cxn modelId="{BFB1BA34-7C27-43D5-84FB-557D70CA6FA4}" type="presOf" srcId="{57421A57-CBDC-4A2F-84C5-0458C419D54A}" destId="{46E36E84-FC05-475A-81D9-6F011386942E}" srcOrd="0" destOrd="0" presId="urn:microsoft.com/office/officeart/2005/8/layout/list1"/>
    <dgm:cxn modelId="{39FE859B-5ACB-41F5-AC7F-872514B9BC12}" type="presParOf" srcId="{CD78D6A3-0545-40A5-83A8-80BA2510B6B4}" destId="{5BF686BC-A076-4648-8D55-EC95B201F84C}" srcOrd="0" destOrd="0" presId="urn:microsoft.com/office/officeart/2005/8/layout/list1"/>
    <dgm:cxn modelId="{031C6925-6D84-4BE2-8D94-CAC177D4B885}" type="presParOf" srcId="{5BF686BC-A076-4648-8D55-EC95B201F84C}" destId="{46E36E84-FC05-475A-81D9-6F011386942E}" srcOrd="0" destOrd="0" presId="urn:microsoft.com/office/officeart/2005/8/layout/list1"/>
    <dgm:cxn modelId="{56293E6E-C939-4218-A4D6-61B298A0A3A5}" type="presParOf" srcId="{5BF686BC-A076-4648-8D55-EC95B201F84C}" destId="{8F32F30A-2489-44FD-BC98-2B3E5E682CEE}" srcOrd="1" destOrd="0" presId="urn:microsoft.com/office/officeart/2005/8/layout/list1"/>
    <dgm:cxn modelId="{570A748B-0BA9-40A7-9391-10FA03D271B3}" type="presParOf" srcId="{CD78D6A3-0545-40A5-83A8-80BA2510B6B4}" destId="{AE638DE3-ABD9-4312-A78E-4F9E971E762F}" srcOrd="1" destOrd="0" presId="urn:microsoft.com/office/officeart/2005/8/layout/list1"/>
    <dgm:cxn modelId="{FFCDA9DB-12AE-4391-AC9A-5946BF164C4A}" type="presParOf" srcId="{CD78D6A3-0545-40A5-83A8-80BA2510B6B4}" destId="{04C36148-E3E9-4089-85AD-E6127BFC0C66}" srcOrd="2" destOrd="0" presId="urn:microsoft.com/office/officeart/2005/8/layout/list1"/>
    <dgm:cxn modelId="{A2071B46-4832-4FBE-8598-7EA1C4DB0973}" type="presParOf" srcId="{CD78D6A3-0545-40A5-83A8-80BA2510B6B4}" destId="{D4BAA48F-A51B-40C6-BA38-3020A83DDE41}" srcOrd="3" destOrd="0" presId="urn:microsoft.com/office/officeart/2005/8/layout/list1"/>
    <dgm:cxn modelId="{CE8A7C46-8FF2-4D13-BBFA-286D132E607E}" type="presParOf" srcId="{CD78D6A3-0545-40A5-83A8-80BA2510B6B4}" destId="{F2DFAF81-2F52-4309-9C81-726EA82C31F8}" srcOrd="4" destOrd="0" presId="urn:microsoft.com/office/officeart/2005/8/layout/list1"/>
    <dgm:cxn modelId="{EC5F66B2-825B-4721-91C1-903F62C2D057}" type="presParOf" srcId="{F2DFAF81-2F52-4309-9C81-726EA82C31F8}" destId="{D130D7F8-3DCA-48EC-9255-DA4F30682E08}" srcOrd="0" destOrd="0" presId="urn:microsoft.com/office/officeart/2005/8/layout/list1"/>
    <dgm:cxn modelId="{F7100101-F656-4D4A-BB32-8DC3FFC251B5}" type="presParOf" srcId="{F2DFAF81-2F52-4309-9C81-726EA82C31F8}" destId="{B6681ACE-BD95-4B6B-9E53-ED376B9AAEFA}" srcOrd="1" destOrd="0" presId="urn:microsoft.com/office/officeart/2005/8/layout/list1"/>
    <dgm:cxn modelId="{5319E3C1-56AC-4D43-80F7-56BA1A9C5978}" type="presParOf" srcId="{CD78D6A3-0545-40A5-83A8-80BA2510B6B4}" destId="{B19746B7-ABD7-4844-A133-5F16D79A914C}" srcOrd="5" destOrd="0" presId="urn:microsoft.com/office/officeart/2005/8/layout/list1"/>
    <dgm:cxn modelId="{BF65B2D3-DBA1-4B90-8BB8-CF377C59CE11}" type="presParOf" srcId="{CD78D6A3-0545-40A5-83A8-80BA2510B6B4}" destId="{3B3477FF-EDE4-4124-B458-8CE2C2C2D9E4}" srcOrd="6" destOrd="0" presId="urn:microsoft.com/office/officeart/2005/8/layout/list1"/>
    <dgm:cxn modelId="{1B401DC2-C85B-4155-B73E-9A3A9E13D2B5}" type="presParOf" srcId="{CD78D6A3-0545-40A5-83A8-80BA2510B6B4}" destId="{6D0F7015-F602-4DE6-A9E7-47341844D5C5}" srcOrd="7" destOrd="0" presId="urn:microsoft.com/office/officeart/2005/8/layout/list1"/>
    <dgm:cxn modelId="{CDF54544-C969-44AA-A348-777C965C85F0}" type="presParOf" srcId="{CD78D6A3-0545-40A5-83A8-80BA2510B6B4}" destId="{90E6A22F-D6DD-4E86-88F0-99842AC59B93}" srcOrd="8" destOrd="0" presId="urn:microsoft.com/office/officeart/2005/8/layout/list1"/>
    <dgm:cxn modelId="{7BBCB541-A36C-4211-ADC6-26A8689A6CF3}" type="presParOf" srcId="{90E6A22F-D6DD-4E86-88F0-99842AC59B93}" destId="{781F0962-91DA-4B46-A04B-D17E9DA16F01}" srcOrd="0" destOrd="0" presId="urn:microsoft.com/office/officeart/2005/8/layout/list1"/>
    <dgm:cxn modelId="{DF3F133E-21B6-4BAA-96EE-6E450AFC485E}" type="presParOf" srcId="{90E6A22F-D6DD-4E86-88F0-99842AC59B93}" destId="{1B768B23-672B-468B-9D03-B20779F538C1}" srcOrd="1" destOrd="0" presId="urn:microsoft.com/office/officeart/2005/8/layout/list1"/>
    <dgm:cxn modelId="{CE33F476-B9AC-4AEA-B219-448993799565}" type="presParOf" srcId="{CD78D6A3-0545-40A5-83A8-80BA2510B6B4}" destId="{E008B233-9E46-4AF0-B467-418B58FAE467}" srcOrd="9" destOrd="0" presId="urn:microsoft.com/office/officeart/2005/8/layout/list1"/>
    <dgm:cxn modelId="{16914FCC-C538-4BB5-BB4F-FCD461CFB7BD}" type="presParOf" srcId="{CD78D6A3-0545-40A5-83A8-80BA2510B6B4}" destId="{B1358EAE-479D-4987-903A-ADACB539E7DA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11EC1B-B5FA-4B45-A77E-0CB5BA0DFE3E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4710254C-56E5-4772-AE39-7C0B2C5CD47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600" dirty="0" smtClean="0">
              <a:latin typeface="Times New Roman" pitchFamily="18" charset="0"/>
              <a:cs typeface="Times New Roman" pitchFamily="18" charset="0"/>
            </a:rPr>
            <a:t>Menuliskan nama buku, majalah, dan surat kabar yang dikutip dalam tulisan</a:t>
          </a:r>
          <a:endParaRPr lang="id-ID" sz="1600" dirty="0">
            <a:latin typeface="Times New Roman" pitchFamily="18" charset="0"/>
            <a:cs typeface="Times New Roman" pitchFamily="18" charset="0"/>
          </a:endParaRPr>
        </a:p>
      </dgm:t>
    </dgm:pt>
    <dgm:pt modelId="{CC5C9B62-9853-4045-B22A-778856888279}" type="parTrans" cxnId="{51FB4C02-1115-4E8D-BB7A-1F8DEC5452AF}">
      <dgm:prSet/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543E22AE-9EE8-43E2-B6DA-5C191FAB2C97}" type="sibTrans" cxnId="{51FB4C02-1115-4E8D-BB7A-1F8DEC5452A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ED57A3B5-8A74-4348-88A4-85F6460F9EC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600" smtClean="0">
              <a:latin typeface="Times New Roman" pitchFamily="18" charset="0"/>
              <a:cs typeface="Times New Roman" pitchFamily="18" charset="0"/>
            </a:rPr>
            <a:t>Menegaskan atau mengkhususkan huruf, bagian kata, kata, atau kelompok kata</a:t>
          </a:r>
          <a:endParaRPr lang="id-ID" sz="1600" dirty="0">
            <a:latin typeface="Times New Roman" pitchFamily="18" charset="0"/>
            <a:cs typeface="Times New Roman" pitchFamily="18" charset="0"/>
          </a:endParaRPr>
        </a:p>
      </dgm:t>
    </dgm:pt>
    <dgm:pt modelId="{ECC7EB58-BF73-466F-8CB8-FF5235A34A3F}" type="parTrans" cxnId="{8EC5227F-7619-49FD-B23B-4C323369D488}">
      <dgm:prSet/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EC58F54F-FA8B-4026-B14C-4BDA122230B9}" type="sibTrans" cxnId="{8EC5227F-7619-49FD-B23B-4C323369D48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2378963F-851B-4834-AF4A-AA93BAA750A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600" smtClean="0">
              <a:latin typeface="Times New Roman" pitchFamily="18" charset="0"/>
              <a:cs typeface="Times New Roman" pitchFamily="18" charset="0"/>
            </a:rPr>
            <a:t>Menuliskan kata ilmiah atau ungkapan asing yang telah disesuaikan ejaannya</a:t>
          </a:r>
          <a:endParaRPr lang="id-ID" sz="1600" dirty="0">
            <a:latin typeface="Times New Roman" pitchFamily="18" charset="0"/>
            <a:cs typeface="Times New Roman" pitchFamily="18" charset="0"/>
          </a:endParaRPr>
        </a:p>
      </dgm:t>
    </dgm:pt>
    <dgm:pt modelId="{95F56133-B1E2-428F-9A68-DFF2DAA2F93E}" type="parTrans" cxnId="{6511AB27-CE31-4257-B0F1-235C2BD8FA3B}">
      <dgm:prSet/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5B974449-026A-4849-A7E1-B0896FAABBF8}" type="sibTrans" cxnId="{6511AB27-CE31-4257-B0F1-235C2BD8FA3B}">
      <dgm:prSet/>
      <dgm:spPr/>
      <dgm:t>
        <a:bodyPr/>
        <a:lstStyle/>
        <a:p>
          <a:endParaRPr lang="id-ID">
            <a:solidFill>
              <a:schemeClr val="accent1">
                <a:lumMod val="50000"/>
              </a:schemeClr>
            </a:solidFill>
          </a:endParaRPr>
        </a:p>
      </dgm:t>
    </dgm:pt>
    <dgm:pt modelId="{C5E7C8C5-F771-49C0-844B-A0338BD3AA6D}" type="pres">
      <dgm:prSet presAssocID="{3B11EC1B-B5FA-4B45-A77E-0CB5BA0DFE3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31D55A9-351E-40DF-9B6C-5091CEB2F9B2}" type="pres">
      <dgm:prSet presAssocID="{3B11EC1B-B5FA-4B45-A77E-0CB5BA0DFE3E}" presName="dummyMaxCanvas" presStyleCnt="0">
        <dgm:presLayoutVars/>
      </dgm:prSet>
      <dgm:spPr/>
      <dgm:t>
        <a:bodyPr/>
        <a:lstStyle/>
        <a:p>
          <a:endParaRPr lang="id-ID"/>
        </a:p>
      </dgm:t>
    </dgm:pt>
    <dgm:pt modelId="{3CDBD70E-AFED-44FB-8D65-C0FD23C60CAC}" type="pres">
      <dgm:prSet presAssocID="{3B11EC1B-B5FA-4B45-A77E-0CB5BA0DFE3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6E5248-D075-46D7-8E76-9F85AE10DB46}" type="pres">
      <dgm:prSet presAssocID="{3B11EC1B-B5FA-4B45-A77E-0CB5BA0DFE3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17FAD2-1833-405F-B6F0-575BBEC56DB4}" type="pres">
      <dgm:prSet presAssocID="{3B11EC1B-B5FA-4B45-A77E-0CB5BA0DFE3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49EBFC-D0DF-4616-813B-CDB043AB24AE}" type="pres">
      <dgm:prSet presAssocID="{3B11EC1B-B5FA-4B45-A77E-0CB5BA0DFE3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EA96A1-1E59-401B-96B4-44F3538064B7}" type="pres">
      <dgm:prSet presAssocID="{3B11EC1B-B5FA-4B45-A77E-0CB5BA0DFE3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1717B8-658D-42AB-AE78-E0E7A6749E57}" type="pres">
      <dgm:prSet presAssocID="{3B11EC1B-B5FA-4B45-A77E-0CB5BA0DFE3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FA5318-DE15-45C8-9A55-452F01575EC9}" type="pres">
      <dgm:prSet presAssocID="{3B11EC1B-B5FA-4B45-A77E-0CB5BA0DFE3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8A6A68-BDB1-43F3-94F6-CFEC503256CD}" type="pres">
      <dgm:prSet presAssocID="{3B11EC1B-B5FA-4B45-A77E-0CB5BA0DFE3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E1A1B76-8E71-48B8-975A-4A3E8382EA1C}" type="presOf" srcId="{3B11EC1B-B5FA-4B45-A77E-0CB5BA0DFE3E}" destId="{C5E7C8C5-F771-49C0-844B-A0338BD3AA6D}" srcOrd="0" destOrd="0" presId="urn:microsoft.com/office/officeart/2005/8/layout/vProcess5"/>
    <dgm:cxn modelId="{06311981-3E92-4813-AF88-8CE5643545F6}" type="presOf" srcId="{2378963F-851B-4834-AF4A-AA93BAA750AD}" destId="{0D8A6A68-BDB1-43F3-94F6-CFEC503256CD}" srcOrd="1" destOrd="0" presId="urn:microsoft.com/office/officeart/2005/8/layout/vProcess5"/>
    <dgm:cxn modelId="{00FC24FA-E57C-4492-A9E5-568F0F4398D8}" type="presOf" srcId="{2378963F-851B-4834-AF4A-AA93BAA750AD}" destId="{4A17FAD2-1833-405F-B6F0-575BBEC56DB4}" srcOrd="0" destOrd="0" presId="urn:microsoft.com/office/officeart/2005/8/layout/vProcess5"/>
    <dgm:cxn modelId="{6511AB27-CE31-4257-B0F1-235C2BD8FA3B}" srcId="{3B11EC1B-B5FA-4B45-A77E-0CB5BA0DFE3E}" destId="{2378963F-851B-4834-AF4A-AA93BAA750AD}" srcOrd="2" destOrd="0" parTransId="{95F56133-B1E2-428F-9A68-DFF2DAA2F93E}" sibTransId="{5B974449-026A-4849-A7E1-B0896FAABBF8}"/>
    <dgm:cxn modelId="{51FB4C02-1115-4E8D-BB7A-1F8DEC5452AF}" srcId="{3B11EC1B-B5FA-4B45-A77E-0CB5BA0DFE3E}" destId="{4710254C-56E5-4772-AE39-7C0B2C5CD472}" srcOrd="0" destOrd="0" parTransId="{CC5C9B62-9853-4045-B22A-778856888279}" sibTransId="{543E22AE-9EE8-43E2-B6DA-5C191FAB2C97}"/>
    <dgm:cxn modelId="{3A6D8C66-1490-444D-8D1E-C2BB2A8D7CD0}" type="presOf" srcId="{543E22AE-9EE8-43E2-B6DA-5C191FAB2C97}" destId="{F749EBFC-D0DF-4616-813B-CDB043AB24AE}" srcOrd="0" destOrd="0" presId="urn:microsoft.com/office/officeart/2005/8/layout/vProcess5"/>
    <dgm:cxn modelId="{1BA59750-08A5-4F8F-9C10-71FB4F55B381}" type="presOf" srcId="{4710254C-56E5-4772-AE39-7C0B2C5CD472}" destId="{0D1717B8-658D-42AB-AE78-E0E7A6749E57}" srcOrd="1" destOrd="0" presId="urn:microsoft.com/office/officeart/2005/8/layout/vProcess5"/>
    <dgm:cxn modelId="{CBD7B694-EE11-4D7B-89DB-42484C4D36DE}" type="presOf" srcId="{EC58F54F-FA8B-4026-B14C-4BDA122230B9}" destId="{9AEA96A1-1E59-401B-96B4-44F3538064B7}" srcOrd="0" destOrd="0" presId="urn:microsoft.com/office/officeart/2005/8/layout/vProcess5"/>
    <dgm:cxn modelId="{8EC5227F-7619-49FD-B23B-4C323369D488}" srcId="{3B11EC1B-B5FA-4B45-A77E-0CB5BA0DFE3E}" destId="{ED57A3B5-8A74-4348-88A4-85F6460F9EC6}" srcOrd="1" destOrd="0" parTransId="{ECC7EB58-BF73-466F-8CB8-FF5235A34A3F}" sibTransId="{EC58F54F-FA8B-4026-B14C-4BDA122230B9}"/>
    <dgm:cxn modelId="{FCF6B8F6-A178-4BA8-BF84-346A446CC5E4}" type="presOf" srcId="{ED57A3B5-8A74-4348-88A4-85F6460F9EC6}" destId="{EC6E5248-D075-46D7-8E76-9F85AE10DB46}" srcOrd="0" destOrd="0" presId="urn:microsoft.com/office/officeart/2005/8/layout/vProcess5"/>
    <dgm:cxn modelId="{5B868FB5-4F2D-4C1E-8596-586DB2998CED}" type="presOf" srcId="{ED57A3B5-8A74-4348-88A4-85F6460F9EC6}" destId="{62FA5318-DE15-45C8-9A55-452F01575EC9}" srcOrd="1" destOrd="0" presId="urn:microsoft.com/office/officeart/2005/8/layout/vProcess5"/>
    <dgm:cxn modelId="{799D4480-347B-47A4-85C2-6839EF0CB0A2}" type="presOf" srcId="{4710254C-56E5-4772-AE39-7C0B2C5CD472}" destId="{3CDBD70E-AFED-44FB-8D65-C0FD23C60CAC}" srcOrd="0" destOrd="0" presId="urn:microsoft.com/office/officeart/2005/8/layout/vProcess5"/>
    <dgm:cxn modelId="{53BB7D09-8DBA-4A64-A9F0-978A4912229E}" type="presParOf" srcId="{C5E7C8C5-F771-49C0-844B-A0338BD3AA6D}" destId="{631D55A9-351E-40DF-9B6C-5091CEB2F9B2}" srcOrd="0" destOrd="0" presId="urn:microsoft.com/office/officeart/2005/8/layout/vProcess5"/>
    <dgm:cxn modelId="{98BCA55B-CD8D-4821-9DED-5B23A6C3A84C}" type="presParOf" srcId="{C5E7C8C5-F771-49C0-844B-A0338BD3AA6D}" destId="{3CDBD70E-AFED-44FB-8D65-C0FD23C60CAC}" srcOrd="1" destOrd="0" presId="urn:microsoft.com/office/officeart/2005/8/layout/vProcess5"/>
    <dgm:cxn modelId="{B33576AF-D860-4B33-A42B-B81A7CDCC6BF}" type="presParOf" srcId="{C5E7C8C5-F771-49C0-844B-A0338BD3AA6D}" destId="{EC6E5248-D075-46D7-8E76-9F85AE10DB46}" srcOrd="2" destOrd="0" presId="urn:microsoft.com/office/officeart/2005/8/layout/vProcess5"/>
    <dgm:cxn modelId="{52DC14C5-8195-4C8C-B2D8-7B98BA2898B5}" type="presParOf" srcId="{C5E7C8C5-F771-49C0-844B-A0338BD3AA6D}" destId="{4A17FAD2-1833-405F-B6F0-575BBEC56DB4}" srcOrd="3" destOrd="0" presId="urn:microsoft.com/office/officeart/2005/8/layout/vProcess5"/>
    <dgm:cxn modelId="{AE400B97-C291-40B8-BE09-4D7D9178AEDA}" type="presParOf" srcId="{C5E7C8C5-F771-49C0-844B-A0338BD3AA6D}" destId="{F749EBFC-D0DF-4616-813B-CDB043AB24AE}" srcOrd="4" destOrd="0" presId="urn:microsoft.com/office/officeart/2005/8/layout/vProcess5"/>
    <dgm:cxn modelId="{5593FB65-6393-4F87-8BCA-6D81BD57B4D3}" type="presParOf" srcId="{C5E7C8C5-F771-49C0-844B-A0338BD3AA6D}" destId="{9AEA96A1-1E59-401B-96B4-44F3538064B7}" srcOrd="5" destOrd="0" presId="urn:microsoft.com/office/officeart/2005/8/layout/vProcess5"/>
    <dgm:cxn modelId="{62239E02-5C20-45B0-A128-DB1149BC2E10}" type="presParOf" srcId="{C5E7C8C5-F771-49C0-844B-A0338BD3AA6D}" destId="{0D1717B8-658D-42AB-AE78-E0E7A6749E57}" srcOrd="6" destOrd="0" presId="urn:microsoft.com/office/officeart/2005/8/layout/vProcess5"/>
    <dgm:cxn modelId="{5FFAB5BE-C092-4508-B19F-4DD66779B333}" type="presParOf" srcId="{C5E7C8C5-F771-49C0-844B-A0338BD3AA6D}" destId="{62FA5318-DE15-45C8-9A55-452F01575EC9}" srcOrd="7" destOrd="0" presId="urn:microsoft.com/office/officeart/2005/8/layout/vProcess5"/>
    <dgm:cxn modelId="{972B4239-ED79-4B3C-A34C-0BF8527C294E}" type="presParOf" srcId="{C5E7C8C5-F771-49C0-844B-A0338BD3AA6D}" destId="{0D8A6A68-BDB1-43F3-94F6-CFEC503256CD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6003B1-DB24-41A0-A84F-3EA3D33F050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CF40B8-556C-45E4-9288-9B5801413FF3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Keterampilan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Berbahasa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B754DF2D-2F96-425E-8676-2BCD0E5D5AF8}" type="parTrans" cxnId="{A23D5B70-9D2D-4C9E-A1BF-F0CB6E318529}">
      <dgm:prSet/>
      <dgm:spPr/>
      <dgm:t>
        <a:bodyPr/>
        <a:lstStyle/>
        <a:p>
          <a:endParaRPr lang="en-US"/>
        </a:p>
      </dgm:t>
    </dgm:pt>
    <dgm:pt modelId="{F1DA681F-B27A-4B42-BC21-EAF36E6F02A6}" type="sibTrans" cxnId="{A23D5B70-9D2D-4C9E-A1BF-F0CB6E318529}">
      <dgm:prSet/>
      <dgm:spPr/>
      <dgm:t>
        <a:bodyPr/>
        <a:lstStyle/>
        <a:p>
          <a:endParaRPr lang="en-US"/>
        </a:p>
      </dgm:t>
    </dgm:pt>
    <dgm:pt modelId="{066C7AEC-DDB5-463A-A65C-E6F486F98DAF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Menyimak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96FD5EB-3DD5-49BE-AFFF-54C1C5C66FC9}" type="parTrans" cxnId="{ADA0CEBF-3FC7-4EC5-A07D-C75287547000}">
      <dgm:prSet/>
      <dgm:spPr/>
      <dgm:t>
        <a:bodyPr/>
        <a:lstStyle/>
        <a:p>
          <a:endParaRPr lang="en-US"/>
        </a:p>
      </dgm:t>
    </dgm:pt>
    <dgm:pt modelId="{0A8CD848-FE19-4A71-8D88-932A5E25A405}" type="sibTrans" cxnId="{ADA0CEBF-3FC7-4EC5-A07D-C7528754700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6B5ABC44-4266-4772-97CA-6001B267134E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Berbicara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A1FD60CC-FB92-402A-8705-909CD6630829}" type="parTrans" cxnId="{EB7B8678-4E02-4BBD-92A6-ADA4997F845E}">
      <dgm:prSet/>
      <dgm:spPr/>
      <dgm:t>
        <a:bodyPr/>
        <a:lstStyle/>
        <a:p>
          <a:endParaRPr lang="en-US"/>
        </a:p>
      </dgm:t>
    </dgm:pt>
    <dgm:pt modelId="{1802A2C2-9AD2-48F0-91DC-0CEE2E2CA198}" type="sibTrans" cxnId="{EB7B8678-4E02-4BBD-92A6-ADA4997F845E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E5CDA5F-6803-412C-816A-AE430650659B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Membaca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D8B91BEA-9CB9-4555-B69E-25AE9361EAF3}" type="parTrans" cxnId="{DA5DF621-434A-48DF-900A-906A39A3CE8B}">
      <dgm:prSet/>
      <dgm:spPr/>
      <dgm:t>
        <a:bodyPr/>
        <a:lstStyle/>
        <a:p>
          <a:endParaRPr lang="en-US"/>
        </a:p>
      </dgm:t>
    </dgm:pt>
    <dgm:pt modelId="{0A83885B-62D1-40FC-8DD3-B069EFFD30B5}" type="sibTrans" cxnId="{DA5DF621-434A-48DF-900A-906A39A3CE8B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306B442A-8DE8-4171-AD28-9CCBF33C8667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Menulis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DA36420E-38CB-4471-96AC-4CB589DCA920}" type="parTrans" cxnId="{09CD6829-9352-4B2A-8BEC-EBDC9C7B053A}">
      <dgm:prSet/>
      <dgm:spPr/>
      <dgm:t>
        <a:bodyPr/>
        <a:lstStyle/>
        <a:p>
          <a:endParaRPr lang="en-US"/>
        </a:p>
      </dgm:t>
    </dgm:pt>
    <dgm:pt modelId="{826E7B8B-3679-4FB2-8167-2381F1DE6C82}" type="sibTrans" cxnId="{09CD6829-9352-4B2A-8BEC-EBDC9C7B053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23CFAC78-74A4-4D3F-AC2A-229A2DCE0DA7}" type="pres">
      <dgm:prSet presAssocID="{886003B1-DB24-41A0-A84F-3EA3D33F05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672F28-47D1-4413-B8E4-FF5C19DAFCD0}" type="pres">
      <dgm:prSet presAssocID="{AECF40B8-556C-45E4-9288-9B5801413FF3}" presName="centerShape" presStyleLbl="node0" presStyleIdx="0" presStyleCnt="1" custScaleX="136613" custLinFactNeighborX="-7020"/>
      <dgm:spPr/>
      <dgm:t>
        <a:bodyPr/>
        <a:lstStyle/>
        <a:p>
          <a:endParaRPr lang="en-US"/>
        </a:p>
      </dgm:t>
    </dgm:pt>
    <dgm:pt modelId="{92F88A00-B686-4B1E-90C6-58A2A7ED3EF5}" type="pres">
      <dgm:prSet presAssocID="{066C7AEC-DDB5-463A-A65C-E6F486F98DAF}" presName="node" presStyleLbl="node1" presStyleIdx="0" presStyleCnt="4" custScaleX="162982" custRadScaleRad="100981" custRadScaleInc="-26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443B3-6AA0-40A9-A4A5-7E0578F33B55}" type="pres">
      <dgm:prSet presAssocID="{066C7AEC-DDB5-463A-A65C-E6F486F98DAF}" presName="dummy" presStyleCnt="0"/>
      <dgm:spPr/>
    </dgm:pt>
    <dgm:pt modelId="{BFC35505-4120-4A79-B541-D93062B6E371}" type="pres">
      <dgm:prSet presAssocID="{0A8CD848-FE19-4A71-8D88-932A5E25A405}" presName="sibTrans" presStyleLbl="sibTrans2D1" presStyleIdx="0" presStyleCnt="4" custScaleX="136613"/>
      <dgm:spPr/>
      <dgm:t>
        <a:bodyPr/>
        <a:lstStyle/>
        <a:p>
          <a:endParaRPr lang="en-US"/>
        </a:p>
      </dgm:t>
    </dgm:pt>
    <dgm:pt modelId="{B580BC2A-F360-4C6F-BF1D-397F5D63818C}" type="pres">
      <dgm:prSet presAssocID="{6B5ABC44-4266-4772-97CA-6001B267134E}" presName="node" presStyleLbl="node1" presStyleIdx="1" presStyleCnt="4" custScaleX="163098" custRadScaleRad="109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6D2E9-7E37-4901-90B9-B443D71BFDEE}" type="pres">
      <dgm:prSet presAssocID="{6B5ABC44-4266-4772-97CA-6001B267134E}" presName="dummy" presStyleCnt="0"/>
      <dgm:spPr/>
    </dgm:pt>
    <dgm:pt modelId="{8EF3D295-9F3D-4CFF-A54F-4F0EEF36ACDC}" type="pres">
      <dgm:prSet presAssocID="{1802A2C2-9AD2-48F0-91DC-0CEE2E2CA198}" presName="sibTrans" presStyleLbl="sibTrans2D1" presStyleIdx="1" presStyleCnt="4" custScaleX="136613"/>
      <dgm:spPr/>
      <dgm:t>
        <a:bodyPr/>
        <a:lstStyle/>
        <a:p>
          <a:endParaRPr lang="en-US"/>
        </a:p>
      </dgm:t>
    </dgm:pt>
    <dgm:pt modelId="{E44ABF10-D7A1-4D89-8931-39701F162039}" type="pres">
      <dgm:prSet presAssocID="{7E5CDA5F-6803-412C-816A-AE430650659B}" presName="node" presStyleLbl="node1" presStyleIdx="2" presStyleCnt="4" custScaleX="136612" custRadScaleRad="100981" custRadScaleInc="26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8F165-EC46-46A0-8428-0BDBF17172DD}" type="pres">
      <dgm:prSet presAssocID="{7E5CDA5F-6803-412C-816A-AE430650659B}" presName="dummy" presStyleCnt="0"/>
      <dgm:spPr/>
    </dgm:pt>
    <dgm:pt modelId="{5CB2061D-ECF2-44AC-BCC2-FFED8DDD12AD}" type="pres">
      <dgm:prSet presAssocID="{0A83885B-62D1-40FC-8DD3-B069EFFD30B5}" presName="sibTrans" presStyleLbl="sibTrans2D1" presStyleIdx="2" presStyleCnt="4" custScaleX="136613"/>
      <dgm:spPr/>
      <dgm:t>
        <a:bodyPr/>
        <a:lstStyle/>
        <a:p>
          <a:endParaRPr lang="en-US"/>
        </a:p>
      </dgm:t>
    </dgm:pt>
    <dgm:pt modelId="{3CD7CE7B-9B03-4F77-913C-0F7ED2C4E424}" type="pres">
      <dgm:prSet presAssocID="{306B442A-8DE8-4171-AD28-9CCBF33C8667}" presName="node" presStyleLbl="node1" presStyleIdx="3" presStyleCnt="4" custScaleX="149150" custRadScaleRad="131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11AF0-B453-4A5C-AFC5-B0F8A9F6B5C1}" type="pres">
      <dgm:prSet presAssocID="{306B442A-8DE8-4171-AD28-9CCBF33C8667}" presName="dummy" presStyleCnt="0"/>
      <dgm:spPr/>
    </dgm:pt>
    <dgm:pt modelId="{D233776E-8019-4F9E-B3EA-02EEDBC749B8}" type="pres">
      <dgm:prSet presAssocID="{826E7B8B-3679-4FB2-8167-2381F1DE6C82}" presName="sibTrans" presStyleLbl="sibTrans2D1" presStyleIdx="3" presStyleCnt="4" custScaleX="136613"/>
      <dgm:spPr/>
      <dgm:t>
        <a:bodyPr/>
        <a:lstStyle/>
        <a:p>
          <a:endParaRPr lang="en-US"/>
        </a:p>
      </dgm:t>
    </dgm:pt>
  </dgm:ptLst>
  <dgm:cxnLst>
    <dgm:cxn modelId="{0BA7CC8E-ED39-4276-88B2-52781161564C}" type="presOf" srcId="{066C7AEC-DDB5-463A-A65C-E6F486F98DAF}" destId="{92F88A00-B686-4B1E-90C6-58A2A7ED3EF5}" srcOrd="0" destOrd="0" presId="urn:microsoft.com/office/officeart/2005/8/layout/radial6"/>
    <dgm:cxn modelId="{A91CDDE5-00DA-4165-B9E2-737FE26FA421}" type="presOf" srcId="{0A8CD848-FE19-4A71-8D88-932A5E25A405}" destId="{BFC35505-4120-4A79-B541-D93062B6E371}" srcOrd="0" destOrd="0" presId="urn:microsoft.com/office/officeart/2005/8/layout/radial6"/>
    <dgm:cxn modelId="{09CD6829-9352-4B2A-8BEC-EBDC9C7B053A}" srcId="{AECF40B8-556C-45E4-9288-9B5801413FF3}" destId="{306B442A-8DE8-4171-AD28-9CCBF33C8667}" srcOrd="3" destOrd="0" parTransId="{DA36420E-38CB-4471-96AC-4CB589DCA920}" sibTransId="{826E7B8B-3679-4FB2-8167-2381F1DE6C82}"/>
    <dgm:cxn modelId="{83850202-8A7A-45CC-B48B-3B6D349CC4EB}" type="presOf" srcId="{6B5ABC44-4266-4772-97CA-6001B267134E}" destId="{B580BC2A-F360-4C6F-BF1D-397F5D63818C}" srcOrd="0" destOrd="0" presId="urn:microsoft.com/office/officeart/2005/8/layout/radial6"/>
    <dgm:cxn modelId="{9910CE7E-2447-47C6-9262-38EE7CBA38E6}" type="presOf" srcId="{1802A2C2-9AD2-48F0-91DC-0CEE2E2CA198}" destId="{8EF3D295-9F3D-4CFF-A54F-4F0EEF36ACDC}" srcOrd="0" destOrd="0" presId="urn:microsoft.com/office/officeart/2005/8/layout/radial6"/>
    <dgm:cxn modelId="{CCBDFF81-B97D-495C-84CB-183A73E052A5}" type="presOf" srcId="{826E7B8B-3679-4FB2-8167-2381F1DE6C82}" destId="{D233776E-8019-4F9E-B3EA-02EEDBC749B8}" srcOrd="0" destOrd="0" presId="urn:microsoft.com/office/officeart/2005/8/layout/radial6"/>
    <dgm:cxn modelId="{D54FB022-6E56-46ED-96A7-113D08F34308}" type="presOf" srcId="{AECF40B8-556C-45E4-9288-9B5801413FF3}" destId="{DB672F28-47D1-4413-B8E4-FF5C19DAFCD0}" srcOrd="0" destOrd="0" presId="urn:microsoft.com/office/officeart/2005/8/layout/radial6"/>
    <dgm:cxn modelId="{4AEEA659-2B93-4680-9343-C80F0D1FE3EC}" type="presOf" srcId="{306B442A-8DE8-4171-AD28-9CCBF33C8667}" destId="{3CD7CE7B-9B03-4F77-913C-0F7ED2C4E424}" srcOrd="0" destOrd="0" presId="urn:microsoft.com/office/officeart/2005/8/layout/radial6"/>
    <dgm:cxn modelId="{EB7B8678-4E02-4BBD-92A6-ADA4997F845E}" srcId="{AECF40B8-556C-45E4-9288-9B5801413FF3}" destId="{6B5ABC44-4266-4772-97CA-6001B267134E}" srcOrd="1" destOrd="0" parTransId="{A1FD60CC-FB92-402A-8705-909CD6630829}" sibTransId="{1802A2C2-9AD2-48F0-91DC-0CEE2E2CA198}"/>
    <dgm:cxn modelId="{A23D5B70-9D2D-4C9E-A1BF-F0CB6E318529}" srcId="{886003B1-DB24-41A0-A84F-3EA3D33F0509}" destId="{AECF40B8-556C-45E4-9288-9B5801413FF3}" srcOrd="0" destOrd="0" parTransId="{B754DF2D-2F96-425E-8676-2BCD0E5D5AF8}" sibTransId="{F1DA681F-B27A-4B42-BC21-EAF36E6F02A6}"/>
    <dgm:cxn modelId="{3C9F5688-6D8F-4A70-A6BF-23BEA6C3B10D}" type="presOf" srcId="{886003B1-DB24-41A0-A84F-3EA3D33F0509}" destId="{23CFAC78-74A4-4D3F-AC2A-229A2DCE0DA7}" srcOrd="0" destOrd="0" presId="urn:microsoft.com/office/officeart/2005/8/layout/radial6"/>
    <dgm:cxn modelId="{DA5DF621-434A-48DF-900A-906A39A3CE8B}" srcId="{AECF40B8-556C-45E4-9288-9B5801413FF3}" destId="{7E5CDA5F-6803-412C-816A-AE430650659B}" srcOrd="2" destOrd="0" parTransId="{D8B91BEA-9CB9-4555-B69E-25AE9361EAF3}" sibTransId="{0A83885B-62D1-40FC-8DD3-B069EFFD30B5}"/>
    <dgm:cxn modelId="{ADA0CEBF-3FC7-4EC5-A07D-C75287547000}" srcId="{AECF40B8-556C-45E4-9288-9B5801413FF3}" destId="{066C7AEC-DDB5-463A-A65C-E6F486F98DAF}" srcOrd="0" destOrd="0" parTransId="{696FD5EB-3DD5-49BE-AFFF-54C1C5C66FC9}" sibTransId="{0A8CD848-FE19-4A71-8D88-932A5E25A405}"/>
    <dgm:cxn modelId="{99BC919D-3407-4FCE-9DEB-11E32BBD2439}" type="presOf" srcId="{7E5CDA5F-6803-412C-816A-AE430650659B}" destId="{E44ABF10-D7A1-4D89-8931-39701F162039}" srcOrd="0" destOrd="0" presId="urn:microsoft.com/office/officeart/2005/8/layout/radial6"/>
    <dgm:cxn modelId="{1F7CFC04-33E3-4678-8057-7817AE7730B4}" type="presOf" srcId="{0A83885B-62D1-40FC-8DD3-B069EFFD30B5}" destId="{5CB2061D-ECF2-44AC-BCC2-FFED8DDD12AD}" srcOrd="0" destOrd="0" presId="urn:microsoft.com/office/officeart/2005/8/layout/radial6"/>
    <dgm:cxn modelId="{0867355C-942E-4473-8848-04B374EB274B}" type="presParOf" srcId="{23CFAC78-74A4-4D3F-AC2A-229A2DCE0DA7}" destId="{DB672F28-47D1-4413-B8E4-FF5C19DAFCD0}" srcOrd="0" destOrd="0" presId="urn:microsoft.com/office/officeart/2005/8/layout/radial6"/>
    <dgm:cxn modelId="{BA1D319D-48EF-4BF8-ABCA-58DC9FB459B7}" type="presParOf" srcId="{23CFAC78-74A4-4D3F-AC2A-229A2DCE0DA7}" destId="{92F88A00-B686-4B1E-90C6-58A2A7ED3EF5}" srcOrd="1" destOrd="0" presId="urn:microsoft.com/office/officeart/2005/8/layout/radial6"/>
    <dgm:cxn modelId="{EA235A58-45E4-4081-ACAC-E1534F0EAD69}" type="presParOf" srcId="{23CFAC78-74A4-4D3F-AC2A-229A2DCE0DA7}" destId="{C50443B3-6AA0-40A9-A4A5-7E0578F33B55}" srcOrd="2" destOrd="0" presId="urn:microsoft.com/office/officeart/2005/8/layout/radial6"/>
    <dgm:cxn modelId="{B4BC8C81-F658-42FE-9266-AE073DCDF35F}" type="presParOf" srcId="{23CFAC78-74A4-4D3F-AC2A-229A2DCE0DA7}" destId="{BFC35505-4120-4A79-B541-D93062B6E371}" srcOrd="3" destOrd="0" presId="urn:microsoft.com/office/officeart/2005/8/layout/radial6"/>
    <dgm:cxn modelId="{90A768E9-0A48-4901-B075-7C519697FEC0}" type="presParOf" srcId="{23CFAC78-74A4-4D3F-AC2A-229A2DCE0DA7}" destId="{B580BC2A-F360-4C6F-BF1D-397F5D63818C}" srcOrd="4" destOrd="0" presId="urn:microsoft.com/office/officeart/2005/8/layout/radial6"/>
    <dgm:cxn modelId="{698C9C3F-CEF5-40E7-9A76-C27728CE77D5}" type="presParOf" srcId="{23CFAC78-74A4-4D3F-AC2A-229A2DCE0DA7}" destId="{95A6D2E9-7E37-4901-90B9-B443D71BFDEE}" srcOrd="5" destOrd="0" presId="urn:microsoft.com/office/officeart/2005/8/layout/radial6"/>
    <dgm:cxn modelId="{B9589354-C623-40D9-A2AF-6633A10DC8A5}" type="presParOf" srcId="{23CFAC78-74A4-4D3F-AC2A-229A2DCE0DA7}" destId="{8EF3D295-9F3D-4CFF-A54F-4F0EEF36ACDC}" srcOrd="6" destOrd="0" presId="urn:microsoft.com/office/officeart/2005/8/layout/radial6"/>
    <dgm:cxn modelId="{32BCFDD0-953E-4A91-9FDE-061CF76DC7EE}" type="presParOf" srcId="{23CFAC78-74A4-4D3F-AC2A-229A2DCE0DA7}" destId="{E44ABF10-D7A1-4D89-8931-39701F162039}" srcOrd="7" destOrd="0" presId="urn:microsoft.com/office/officeart/2005/8/layout/radial6"/>
    <dgm:cxn modelId="{43C0801F-E554-4EBC-A380-87D10008107F}" type="presParOf" srcId="{23CFAC78-74A4-4D3F-AC2A-229A2DCE0DA7}" destId="{4BF8F165-EC46-46A0-8428-0BDBF17172DD}" srcOrd="8" destOrd="0" presId="urn:microsoft.com/office/officeart/2005/8/layout/radial6"/>
    <dgm:cxn modelId="{C3DB4BFB-8313-4EF2-A6C7-C6509202BC94}" type="presParOf" srcId="{23CFAC78-74A4-4D3F-AC2A-229A2DCE0DA7}" destId="{5CB2061D-ECF2-44AC-BCC2-FFED8DDD12AD}" srcOrd="9" destOrd="0" presId="urn:microsoft.com/office/officeart/2005/8/layout/radial6"/>
    <dgm:cxn modelId="{EFE5E648-6377-470A-BB33-9E87EB8F2FB8}" type="presParOf" srcId="{23CFAC78-74A4-4D3F-AC2A-229A2DCE0DA7}" destId="{3CD7CE7B-9B03-4F77-913C-0F7ED2C4E424}" srcOrd="10" destOrd="0" presId="urn:microsoft.com/office/officeart/2005/8/layout/radial6"/>
    <dgm:cxn modelId="{822CF675-4E98-40A7-8221-2799D3DC5C4C}" type="presParOf" srcId="{23CFAC78-74A4-4D3F-AC2A-229A2DCE0DA7}" destId="{3F611AF0-B453-4A5C-AFC5-B0F8A9F6B5C1}" srcOrd="11" destOrd="0" presId="urn:microsoft.com/office/officeart/2005/8/layout/radial6"/>
    <dgm:cxn modelId="{29948451-3267-4C06-99CE-A9B9D67A43A5}" type="presParOf" srcId="{23CFAC78-74A4-4D3F-AC2A-229A2DCE0DA7}" destId="{D233776E-8019-4F9E-B3EA-02EEDBC749B8}" srcOrd="12" destOrd="0" presId="urn:microsoft.com/office/officeart/2005/8/layout/radial6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BD70E-AFED-44FB-8D65-C0FD23C60CAC}">
      <dsp:nvSpPr>
        <dsp:cNvPr id="0" name=""/>
        <dsp:cNvSpPr/>
      </dsp:nvSpPr>
      <dsp:spPr>
        <a:xfrm>
          <a:off x="0" y="0"/>
          <a:ext cx="5386198" cy="73448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Times New Roman" pitchFamily="18" charset="0"/>
              <a:cs typeface="Times New Roman" pitchFamily="18" charset="0"/>
            </a:rPr>
            <a:t>Menuliskan nama buku, majalah, dan surat kabar yang dikutip dalam tulisan</a:t>
          </a:r>
          <a:endParaRPr lang="id-ID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12" y="21512"/>
        <a:ext cx="4593635" cy="691457"/>
      </dsp:txXfrm>
    </dsp:sp>
    <dsp:sp modelId="{EC6E5248-D075-46D7-8E76-9F85AE10DB46}">
      <dsp:nvSpPr>
        <dsp:cNvPr id="0" name=""/>
        <dsp:cNvSpPr/>
      </dsp:nvSpPr>
      <dsp:spPr>
        <a:xfrm>
          <a:off x="475252" y="856895"/>
          <a:ext cx="5386198" cy="73448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>
              <a:latin typeface="Times New Roman" pitchFamily="18" charset="0"/>
              <a:cs typeface="Times New Roman" pitchFamily="18" charset="0"/>
            </a:rPr>
            <a:t>Menegaskan atau mengkhususkan huruf, bagian kata, kata, atau kelompok kata</a:t>
          </a:r>
          <a:endParaRPr lang="id-ID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6764" y="878407"/>
        <a:ext cx="4390508" cy="691457"/>
      </dsp:txXfrm>
    </dsp:sp>
    <dsp:sp modelId="{4A17FAD2-1833-405F-B6F0-575BBEC56DB4}">
      <dsp:nvSpPr>
        <dsp:cNvPr id="0" name=""/>
        <dsp:cNvSpPr/>
      </dsp:nvSpPr>
      <dsp:spPr>
        <a:xfrm>
          <a:off x="950505" y="1713790"/>
          <a:ext cx="5386198" cy="73448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>
              <a:latin typeface="Times New Roman" pitchFamily="18" charset="0"/>
              <a:cs typeface="Times New Roman" pitchFamily="18" charset="0"/>
            </a:rPr>
            <a:t>Menuliskan kata ilmiah atau ungkapan asing yang telah disesuaikan ejaannya</a:t>
          </a:r>
          <a:endParaRPr lang="id-ID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2017" y="1735302"/>
        <a:ext cx="4390508" cy="691457"/>
      </dsp:txXfrm>
    </dsp:sp>
    <dsp:sp modelId="{F749EBFC-D0DF-4616-813B-CDB043AB24AE}">
      <dsp:nvSpPr>
        <dsp:cNvPr id="0" name=""/>
        <dsp:cNvSpPr/>
      </dsp:nvSpPr>
      <dsp:spPr>
        <a:xfrm>
          <a:off x="4908785" y="556981"/>
          <a:ext cx="477413" cy="477413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200" kern="1200">
            <a:solidFill>
              <a:schemeClr val="accent1">
                <a:lumMod val="50000"/>
              </a:schemeClr>
            </a:solidFill>
          </a:endParaRPr>
        </a:p>
      </dsp:txBody>
      <dsp:txXfrm>
        <a:off x="5016203" y="556981"/>
        <a:ext cx="262577" cy="359253"/>
      </dsp:txXfrm>
    </dsp:sp>
    <dsp:sp modelId="{9AEA96A1-1E59-401B-96B4-44F3538064B7}">
      <dsp:nvSpPr>
        <dsp:cNvPr id="0" name=""/>
        <dsp:cNvSpPr/>
      </dsp:nvSpPr>
      <dsp:spPr>
        <a:xfrm>
          <a:off x="5384038" y="1408980"/>
          <a:ext cx="477413" cy="477413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200" kern="1200">
            <a:solidFill>
              <a:schemeClr val="accent1">
                <a:lumMod val="50000"/>
              </a:schemeClr>
            </a:solidFill>
          </a:endParaRPr>
        </a:p>
      </dsp:txBody>
      <dsp:txXfrm>
        <a:off x="5491456" y="1408980"/>
        <a:ext cx="262577" cy="359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351137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34" y="1661761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defRPr sz="3700" b="0"/>
            </a:lvl1pPr>
            <a:lvl2pPr lvl="1" algn="r" rtl="0">
              <a:spcBef>
                <a:spcPts val="0"/>
              </a:spcBef>
              <a:buSzPct val="100000"/>
              <a:defRPr sz="3700" b="0"/>
            </a:lvl2pPr>
            <a:lvl3pPr lvl="2" algn="r" rtl="0">
              <a:spcBef>
                <a:spcPts val="0"/>
              </a:spcBef>
              <a:buSzPct val="100000"/>
              <a:defRPr sz="3700" b="0"/>
            </a:lvl3pPr>
            <a:lvl4pPr lvl="3" algn="r" rtl="0">
              <a:spcBef>
                <a:spcPts val="0"/>
              </a:spcBef>
              <a:buSzPct val="100000"/>
              <a:defRPr sz="3700" b="0"/>
            </a:lvl4pPr>
            <a:lvl5pPr lvl="4" algn="r" rtl="0">
              <a:spcBef>
                <a:spcPts val="0"/>
              </a:spcBef>
              <a:buSzPct val="100000"/>
              <a:defRPr sz="3700" b="0"/>
            </a:lvl5pPr>
            <a:lvl6pPr lvl="5" algn="r" rtl="0">
              <a:spcBef>
                <a:spcPts val="0"/>
              </a:spcBef>
              <a:buSzPct val="100000"/>
              <a:defRPr sz="3700" b="0"/>
            </a:lvl6pPr>
            <a:lvl7pPr lvl="6" algn="r" rtl="0">
              <a:spcBef>
                <a:spcPts val="0"/>
              </a:spcBef>
              <a:buSzPct val="100000"/>
              <a:defRPr sz="3700" b="0"/>
            </a:lvl7pPr>
            <a:lvl8pPr lvl="7" algn="r" rtl="0">
              <a:spcBef>
                <a:spcPts val="0"/>
              </a:spcBef>
              <a:buSzPct val="100000"/>
              <a:defRPr sz="3700" b="0"/>
            </a:lvl8pPr>
            <a:lvl9pPr lvl="8" algn="r" rtl="0">
              <a:spcBef>
                <a:spcPts val="0"/>
              </a:spcBef>
              <a:buSzPct val="100000"/>
              <a:defRPr sz="37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412080" y="4661638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68825" y="4000287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2833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465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0636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815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071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01053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2015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765584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218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0525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9845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1607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922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4489178" y="4206693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72367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2632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7684355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595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4827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59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630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809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065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009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2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519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839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601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218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0288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24361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4626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2883754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8590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981819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91" name="Shape 291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grpSp>
        <p:nvGrpSpPr>
          <p:cNvPr id="326" name="Shape 326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2"/>
          </p:nvPr>
        </p:nvSpPr>
        <p:spPr>
          <a:xfrm>
            <a:off x="2953086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62" name="Shape 362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63" name="Shape 363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92" name="Shape 392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85734"/>
            <a:ext cx="6140399" cy="100013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d-ID" sz="2800" dirty="0" smtClean="0">
                <a:latin typeface="Algerian" pitchFamily="82" charset="0"/>
              </a:rPr>
              <a:t>EJAAN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bahasa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indonesia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dan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keterampilan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berbahasa</a:t>
            </a:r>
            <a:endParaRPr lang="en" sz="2800" dirty="0">
              <a:latin typeface="Algerian" pitchFamily="82" charset="0"/>
            </a:endParaRPr>
          </a:p>
        </p:txBody>
      </p:sp>
      <p:sp>
        <p:nvSpPr>
          <p:cNvPr id="522" name="Shape 522"/>
          <p:cNvSpPr txBox="1"/>
          <p:nvPr/>
        </p:nvSpPr>
        <p:spPr>
          <a:xfrm>
            <a:off x="747925" y="1200150"/>
            <a:ext cx="65304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endParaRPr lang="en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Dosis"/>
              <a:cs typeface="Times New Roman" pitchFamily="18" charset="0"/>
              <a:sym typeface="Dosis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1547664" y="2187750"/>
            <a:ext cx="4176464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buNone/>
            </a:pPr>
            <a:endParaRPr lang="en"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214414" y="1714494"/>
          <a:ext cx="609600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31"/>
          <p:cNvSpPr txBox="1">
            <a:spLocks/>
          </p:cNvSpPr>
          <p:nvPr/>
        </p:nvSpPr>
        <p:spPr>
          <a:xfrm>
            <a:off x="1108286" y="1048997"/>
            <a:ext cx="6544958" cy="2944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✘"/>
              <a:defRPr sz="26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✗"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id-ID" sz="1600" dirty="0"/>
              <a:t> Imbuhan pada akhir dan/atau awal kata, termasuk awalan yang mengalami perubahan bentuk serta partikel yang biasanya ditulis serangkai dengan kata dasarnya, dapat dipenggal pada pergantian baris.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dirty="0"/>
              <a:t> Jika suatu kata terdiri atas lebih dari satu unsur dan salah satu unsur itu dapat bergabung dengan unsur lain, pemenggalan dapat dilakukan di antara unsur-unsur tersebut/pada unsur gabungan tersebut sesuai dengan kaidah pemenggalan kata pada poin 1,2,3, dan 4.</a:t>
            </a:r>
          </a:p>
        </p:txBody>
      </p:sp>
    </p:spTree>
    <p:extLst>
      <p:ext uri="{BB962C8B-B14F-4D97-AF65-F5344CB8AC3E}">
        <p14:creationId xmlns="" xmlns:p14="http://schemas.microsoft.com/office/powerpoint/2010/main" val="118864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id-ID" sz="2400" dirty="0" smtClean="0">
                <a:latin typeface="Algerian" pitchFamily="82" charset="0"/>
              </a:rPr>
              <a:t>C. Huruf </a:t>
            </a:r>
            <a:r>
              <a:rPr lang="id-ID" sz="2400" dirty="0">
                <a:latin typeface="Algerian" pitchFamily="82" charset="0"/>
              </a:rPr>
              <a:t>Kapital 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id-ID" sz="2400" dirty="0" smtClean="0">
                <a:latin typeface="Algerian" pitchFamily="82" charset="0"/>
              </a:rPr>
              <a:t>dan </a:t>
            </a:r>
            <a:r>
              <a:rPr lang="id-ID" sz="2400" dirty="0">
                <a:latin typeface="Algerian" pitchFamily="82" charset="0"/>
              </a:rPr>
              <a:t>Huruf Miring</a:t>
            </a:r>
            <a:endParaRPr lang="en" sz="2400" dirty="0">
              <a:latin typeface="Algerian" pitchFamily="82" charset="0"/>
            </a:endParaRPr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Wingdings" pitchFamily="2" charset="2"/>
              <a:buChar char="v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kapital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kata pada awal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kalimat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petikan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langsung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ungkapan yang berhubungan dengan nama Tuhan dan kitab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nama gelar kehormatan, keturunan, dan keagamaan yang diikuti dengan nama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orang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unsur nama jabatan dan pangkat yang diikuti nama orang, nama instansi, atau nama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unsur-unsur nama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orang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nama bangsa, suku bangsa, dan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nama tahun, bulan, hari, hari raya, dan peristiwa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sejarah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nama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geografi</a:t>
            </a:r>
            <a:endParaRPr lang="id-ID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id-ID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rtl="0">
              <a:spcBef>
                <a:spcPts val="0"/>
              </a:spcBef>
              <a:buNone/>
            </a:pPr>
            <a:endParaRPr lang="id-ID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31"/>
          <p:cNvSpPr txBox="1">
            <a:spLocks/>
          </p:cNvSpPr>
          <p:nvPr/>
        </p:nvSpPr>
        <p:spPr>
          <a:xfrm>
            <a:off x="611560" y="339502"/>
            <a:ext cx="7632848" cy="36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✘"/>
              <a:defRPr sz="26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✗"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pertama semua unsur nama negara, lembaga pemerintahan dan ketatanegaraan, dan nama dokumen resmi kecuali seperti kata ‘dan’.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nama setiap unsur bentuk ulang sempurna yang terdapat pada nama badan, lembaga pemerintahan dan ketatanegaraan, serta dokumen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resmi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semua kata di dalam judul buku, majalah, surat kabar, dan judul karangan kecuali kata seperti ‘di, ke, dari, dan, dalam, yang, dan untuk yang tidak terletak pada posisi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awal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unsur singkatan nama gelar, pangkat, dan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sapaan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kata penunjuk hubungan kekerabatan yang dipakai dalam penyapaan dan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pengacuan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 kata ganti ‘Anda’</a:t>
            </a:r>
          </a:p>
        </p:txBody>
      </p:sp>
    </p:spTree>
    <p:extLst>
      <p:ext uri="{BB962C8B-B14F-4D97-AF65-F5344CB8AC3E}">
        <p14:creationId xmlns="" xmlns:p14="http://schemas.microsoft.com/office/powerpoint/2010/main" val="242147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ctrTitle" idx="4294967295"/>
          </p:nvPr>
        </p:nvSpPr>
        <p:spPr>
          <a:xfrm>
            <a:off x="1331640" y="483518"/>
            <a:ext cx="2158008" cy="3600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iring</a:t>
            </a:r>
            <a:endParaRPr lang="en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2874861835"/>
              </p:ext>
            </p:extLst>
          </p:nvPr>
        </p:nvGraphicFramePr>
        <p:xfrm>
          <a:off x="1115616" y="1131590"/>
          <a:ext cx="63367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2123728" y="1491630"/>
            <a:ext cx="3158999" cy="31787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Kata Dasar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Kata Turunan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Bentuk Ulang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Gabungan Kata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Kata Ganti Ku, Kau, Mu, dan Nya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Kata Depan Di, Ke, dan Dari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Kata Sandang Si dan Sang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Partikel</a:t>
            </a:r>
          </a:p>
          <a:p>
            <a:pPr lvl="0" algn="just" rtl="0">
              <a:spcBef>
                <a:spcPts val="0"/>
              </a:spcBef>
              <a:buNone/>
            </a:pPr>
            <a:endParaRPr lang="e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683568" y="195486"/>
            <a:ext cx="6140399" cy="7200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id-ID" sz="3200" dirty="0">
                <a:latin typeface="Algerian" pitchFamily="82" charset="0"/>
              </a:rPr>
              <a:t>D. Penulisan Kata</a:t>
            </a:r>
            <a:endParaRPr lang="en" sz="32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69054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id-ID" sz="3200" dirty="0">
                <a:latin typeface="Algerian" pitchFamily="82" charset="0"/>
              </a:rPr>
              <a:t>E. Singkatan dan Akronim</a:t>
            </a:r>
            <a:endParaRPr lang="en" sz="3200" dirty="0">
              <a:latin typeface="Algerian" pitchFamily="82" charset="0"/>
            </a:endParaRPr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6632387" cy="34060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Wingdings" pitchFamily="2" charset="2"/>
              <a:buChar char="v"/>
            </a:pPr>
            <a:r>
              <a:rPr lang="id-ID" dirty="0" smtClean="0"/>
              <a:t>Singkatan </a:t>
            </a:r>
          </a:p>
          <a:p>
            <a:pPr>
              <a:buNone/>
            </a:pPr>
            <a:r>
              <a:rPr lang="id-ID" dirty="0"/>
              <a:t>Singkatan ialah bentuk yang dipendekkan yang terdiri dari satu huruf atau lebih. 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: DPR, MPR, RI, </a:t>
            </a:r>
            <a:r>
              <a:rPr lang="en-US" dirty="0" err="1" smtClean="0"/>
              <a:t>dan</a:t>
            </a:r>
            <a:r>
              <a:rPr lang="en-US" dirty="0" smtClean="0"/>
              <a:t> lain-lain.</a:t>
            </a:r>
            <a:endParaRPr lang="id-ID" dirty="0"/>
          </a:p>
          <a:p>
            <a:pPr lvl="0" rtl="0">
              <a:spcBef>
                <a:spcPts val="0"/>
              </a:spcBef>
              <a:buNone/>
            </a:pPr>
            <a:endParaRPr lang="id-ID" dirty="0" smtClean="0"/>
          </a:p>
          <a:p>
            <a:pPr lvl="0" rtl="0">
              <a:spcBef>
                <a:spcPts val="0"/>
              </a:spcBef>
              <a:buNone/>
            </a:pPr>
            <a:endParaRPr lang="id-ID" dirty="0"/>
          </a:p>
          <a:p>
            <a:pPr marL="285750" lvl="0" indent="-285750" rtl="0">
              <a:spcBef>
                <a:spcPts val="0"/>
              </a:spcBef>
              <a:buFont typeface="Wingdings" pitchFamily="2" charset="2"/>
              <a:buChar char="v"/>
            </a:pPr>
            <a:r>
              <a:rPr lang="id-ID" dirty="0" smtClean="0"/>
              <a:t>Akron</a:t>
            </a:r>
            <a:r>
              <a:rPr lang="en-US" dirty="0" err="1" smtClean="0"/>
              <a:t>im</a:t>
            </a:r>
            <a:endParaRPr lang="id-ID" dirty="0" smtClean="0"/>
          </a:p>
          <a:p>
            <a:pPr>
              <a:buNone/>
            </a:pPr>
            <a:r>
              <a:rPr lang="id-ID" dirty="0"/>
              <a:t>Akronim ialah singkatan yang berupagabungan huruf awal, suku kata, ataupun gabungan huruf dan suku kata dari deret kata yang diperlakukan sebagai kata</a:t>
            </a:r>
            <a:r>
              <a:rPr lang="id-ID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puskesmas</a:t>
            </a:r>
            <a:r>
              <a:rPr lang="en-US" dirty="0" smtClean="0"/>
              <a:t>, </a:t>
            </a:r>
            <a:r>
              <a:rPr lang="en-US" dirty="0" err="1" smtClean="0"/>
              <a:t>posyandu</a:t>
            </a:r>
            <a:r>
              <a:rPr lang="en-US" dirty="0" smtClean="0"/>
              <a:t>, </a:t>
            </a:r>
            <a:r>
              <a:rPr lang="en-US" dirty="0" err="1" smtClean="0"/>
              <a:t>pramuka</a:t>
            </a:r>
            <a:r>
              <a:rPr lang="en-US" dirty="0" smtClean="0"/>
              <a:t>, </a:t>
            </a:r>
            <a:r>
              <a:rPr lang="en-US" dirty="0" err="1" smtClean="0"/>
              <a:t>polwan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lain-lain.</a:t>
            </a:r>
            <a:endParaRPr lang="id-ID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id-ID" sz="3200" dirty="0">
                <a:latin typeface="Algerian" pitchFamily="82" charset="0"/>
              </a:rPr>
              <a:t>F. Angka dan Lambang Bilangan</a:t>
            </a:r>
            <a:endParaRPr lang="en" sz="3200" dirty="0">
              <a:latin typeface="Algerian" pitchFamily="82" charset="0"/>
            </a:endParaRPr>
          </a:p>
        </p:txBody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323529" y="1131590"/>
            <a:ext cx="6984776" cy="38058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Angka dipakai untuk menyatakan lambang bilangan atau nomor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Menyatakan (1) ukuran panjang, berat, luas, dan isi; (2) satuan waktu; (3) nilai uanh; dan (4) kuantitas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Lazim dipakai untuk melambangkan nomor jalan, rumah, apartemen, atau kamar pada penulisan alamat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Digunakan untuk menomori bagian karangan dan ayat kitab suci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Penulisan lambang bilangan, seperti bilangan utuh dan bilangan pecahan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Penulisan lambang bilangan tingkat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Penulisan lambang bilangan yang mendapat akhiran </a:t>
            </a:r>
            <a:r>
              <a:rPr lang="id-ID" sz="1600" b="1" i="1" dirty="0">
                <a:latin typeface="Times New Roman" pitchFamily="18" charset="0"/>
                <a:cs typeface="Times New Roman" pitchFamily="18" charset="0"/>
              </a:rPr>
              <a:t>–an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Lambang bilangan pada awal kalimat ditulis dengan huruf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Angka yang menunjukkan bilangan utuh yang besar dapat dieja sebagian supaya lebih mudah dibaca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Bilangan tidak perlu ditulis dengan angka dan huruf sekaligus di dalam teks kecuali di dalam dokumen resmi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Jika bilangan dilambangkan dengan angka dan huruf, maka penulisannya harus tepat</a:t>
            </a:r>
          </a:p>
          <a:p>
            <a:pPr lvl="0" algn="just" rtl="0">
              <a:spcBef>
                <a:spcPts val="0"/>
              </a:spcBef>
              <a:buNone/>
            </a:pPr>
            <a:endParaRPr lang="e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id-ID" sz="3200" dirty="0">
                <a:latin typeface="Algerian" pitchFamily="82" charset="0"/>
                <a:cs typeface="Times New Roman" pitchFamily="18" charset="0"/>
              </a:rPr>
              <a:t>G. Penulisan Unsur Serapan</a:t>
            </a:r>
            <a:endParaRPr lang="en" sz="3200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323529" y="1131590"/>
            <a:ext cx="6984776" cy="11521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id-ID" sz="1600" dirty="0"/>
              <a:t>Serapan/pinjaman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d-ID" sz="1600" dirty="0"/>
              <a:t>Unsur pinjaman yang belum sepenuhnya terserap ke dalam bahasa Indonesia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d-ID" sz="1600" dirty="0"/>
              <a:t>Unsur pinjaman yang pengucapan dan penulisannya disesuaikan dengan kaidah bahasa Indonesia</a:t>
            </a:r>
          </a:p>
          <a:p>
            <a:pPr marL="285750" lvl="0" indent="-285750" algn="just" rtl="0">
              <a:spcBef>
                <a:spcPts val="0"/>
              </a:spcBef>
              <a:buFont typeface="Wingdings" pitchFamily="2" charset="2"/>
              <a:buChar char="q"/>
            </a:pPr>
            <a:endParaRPr lang="e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hape 580"/>
          <p:cNvSpPr txBox="1">
            <a:spLocks/>
          </p:cNvSpPr>
          <p:nvPr/>
        </p:nvSpPr>
        <p:spPr>
          <a:xfrm>
            <a:off x="827584" y="2211710"/>
            <a:ext cx="61403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id-ID" sz="3200" dirty="0">
                <a:latin typeface="Algerian" pitchFamily="82" charset="0"/>
              </a:rPr>
              <a:t>H. Pemakaian Tanda Baca</a:t>
            </a:r>
            <a:endParaRPr lang="en" sz="3200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6" name="Shape 655"/>
          <p:cNvSpPr txBox="1">
            <a:spLocks/>
          </p:cNvSpPr>
          <p:nvPr/>
        </p:nvSpPr>
        <p:spPr>
          <a:xfrm>
            <a:off x="611560" y="3026793"/>
            <a:ext cx="6768752" cy="20743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✘"/>
              <a:defRPr sz="25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✗"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457200" indent="-457200">
              <a:buAutoNum type="arabicParenR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Tanda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titik		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9) Tanda seru</a:t>
            </a:r>
          </a:p>
          <a:p>
            <a:pPr marL="457200" indent="-457200">
              <a:buAutoNum type="arabicParenR"/>
            </a:pP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Tanda koma		10) Tanda kurung</a:t>
            </a:r>
          </a:p>
          <a:p>
            <a:pPr marL="457200" indent="-457200">
              <a:buAutoNum type="arabicParenR"/>
            </a:pP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Tanda titik koma	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Tanda kurung siku</a:t>
            </a:r>
          </a:p>
          <a:p>
            <a:pPr marL="457200" indent="-457200">
              <a:buAutoNum type="arabicParenR"/>
            </a:pP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Tanda titik dua		12) Tanda petik</a:t>
            </a:r>
          </a:p>
          <a:p>
            <a:pPr marL="457200" indent="-457200">
              <a:buAutoNum type="arabicParenR"/>
            </a:pP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Tanda hubung		13) Tanda petik tunggal</a:t>
            </a:r>
          </a:p>
          <a:p>
            <a:pPr marL="457200" indent="-457200">
              <a:buAutoNum type="arabicParenR"/>
            </a:pP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Tanda pisah		14) Tanda garis miring</a:t>
            </a:r>
          </a:p>
          <a:p>
            <a:pPr marL="457200" indent="-457200">
              <a:buAutoNum type="arabicParenR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Tanda elipsis		15) Tanda penyingkat atau  apostrof  </a:t>
            </a:r>
          </a:p>
          <a:p>
            <a:pPr marL="457200" indent="-457200">
              <a:buAutoNum type="arabicParenR"/>
            </a:pP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Tanda tanya</a:t>
            </a:r>
            <a:endParaRPr lang="id-ID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569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title" idx="4294967295"/>
          </p:nvPr>
        </p:nvSpPr>
        <p:spPr>
          <a:xfrm>
            <a:off x="395536" y="2211710"/>
            <a:ext cx="8587499" cy="532199"/>
          </a:xfrm>
          <a:prstGeom prst="rect">
            <a:avLst/>
          </a:prstGeom>
          <a:solidFill>
            <a:srgbClr val="1155CC">
              <a:alpha val="49620"/>
            </a:srgb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d-ID" sz="3200" b="0" dirty="0" smtClean="0">
                <a:solidFill>
                  <a:srgbClr val="FFFFFF"/>
                </a:solidFill>
                <a:latin typeface="Algerian" pitchFamily="82" charset="0"/>
              </a:rPr>
              <a:t>T</a:t>
            </a:r>
            <a:r>
              <a:rPr lang="en-US" sz="3200" b="0" dirty="0" smtClean="0">
                <a:solidFill>
                  <a:srgbClr val="FFFFFF"/>
                </a:solidFill>
                <a:latin typeface="Algerian" pitchFamily="82" charset="0"/>
              </a:rPr>
              <a:t>e</a:t>
            </a:r>
            <a:r>
              <a:rPr lang="id-ID" sz="3200" b="0" dirty="0" smtClean="0">
                <a:solidFill>
                  <a:srgbClr val="FFFFFF"/>
                </a:solidFill>
                <a:latin typeface="Algerian" pitchFamily="82" charset="0"/>
              </a:rPr>
              <a:t>RIMA</a:t>
            </a:r>
            <a:r>
              <a:rPr lang="en-US" sz="3200" b="0" dirty="0" smtClean="0">
                <a:solidFill>
                  <a:srgbClr val="FFFFFF"/>
                </a:solidFill>
                <a:latin typeface="Algerian" pitchFamily="82" charset="0"/>
              </a:rPr>
              <a:t> </a:t>
            </a:r>
            <a:r>
              <a:rPr lang="id-ID" sz="3200" b="0" dirty="0" smtClean="0">
                <a:solidFill>
                  <a:srgbClr val="FFFFFF"/>
                </a:solidFill>
                <a:latin typeface="Algerian" pitchFamily="82" charset="0"/>
              </a:rPr>
              <a:t>K</a:t>
            </a:r>
            <a:r>
              <a:rPr lang="en-US" sz="3200" b="0" dirty="0" smtClean="0">
                <a:solidFill>
                  <a:srgbClr val="FFFFFF"/>
                </a:solidFill>
                <a:latin typeface="Algerian" pitchFamily="82" charset="0"/>
              </a:rPr>
              <a:t>a</a:t>
            </a:r>
            <a:r>
              <a:rPr lang="id-ID" sz="3200" b="0" dirty="0" smtClean="0">
                <a:solidFill>
                  <a:srgbClr val="FFFFFF"/>
                </a:solidFill>
                <a:latin typeface="Algerian" pitchFamily="82" charset="0"/>
              </a:rPr>
              <a:t>SIH</a:t>
            </a:r>
            <a:endParaRPr lang="en" sz="3200" b="0" dirty="0">
              <a:solidFill>
                <a:srgbClr val="FFFFFF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71538" y="571486"/>
            <a:ext cx="7000924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PERIODISASI PERKEMBANGAN EJAAN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BAHASA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INDONESIA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5852" y="1357304"/>
            <a:ext cx="6572296" cy="3143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Ophuysen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(1901-1947)</a:t>
            </a:r>
          </a:p>
          <a:p>
            <a:pPr fontAlgn="base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Melayu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Prof. Charles Van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Ophuijsen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berkebangsaan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dibantu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Engku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Nawawi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Makmur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Taib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Sultan Ibrahim.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panduan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pemakai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Melayu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Indonesia.</a:t>
            </a:r>
          </a:p>
          <a:p>
            <a:pPr fontAlgn="base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Ciri-ciri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Ophuysen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“I”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membedakan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akhiran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karenanya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diftong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“y”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soerabaia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“j”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menuliskan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kata-kata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pajah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sajang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menuliskan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kata-kata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goeroe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itoe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oemoer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diakritik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menuliskan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kata-kata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ma’moer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’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’, pa’,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785800"/>
            <a:ext cx="6215106" cy="3571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Republik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Soewandi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(1947—1972)</a:t>
            </a:r>
          </a:p>
          <a:p>
            <a:pPr fontAlgn="base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Republik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diresmikan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maret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1947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menggantikan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Ophuysen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Soewandi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menjabat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Menteri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Ciri-ciri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Republik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diganti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“u”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kata-kata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guru,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umur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sebagainya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Bunyi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hamzah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bunyi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sentak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ditulis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“k”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kata-kata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rakjat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sebagainya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ulang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ditulis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kanak2, ber-jalan2, ke-barat2-an.</a:t>
            </a:r>
          </a:p>
          <a:p>
            <a:pPr fontAlgn="base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Awalan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depan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kedua-duanya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ditulis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serangkai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mendampinginya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785800"/>
            <a:ext cx="6215106" cy="3571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Disempurnakan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– EYD (1972 – 2015)</a:t>
            </a:r>
          </a:p>
          <a:p>
            <a:pPr fontAlgn="base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diresmikan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Agustus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1972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presiden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No. 57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1972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presiden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Republik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Soeharto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menggantikan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Republik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Soewandi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). 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Departemen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menyebarkan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buku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berjudul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Disempurnakan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patokan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pemakaian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Panitia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Departemen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dibentuk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Menteri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surat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keputusannya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Oktober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1972, No. 156/P/1972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buku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berisi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pemaparan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kaidah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28" y="785800"/>
            <a:ext cx="6215106" cy="3571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Indonesia (EBI) 2015</a:t>
            </a:r>
          </a:p>
          <a:p>
            <a:pPr fontAlgn="base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dipergunakan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mengganti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Disempurnakan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EYD.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Meskipun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Presiden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Pembinaan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Kementerian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menerbitkan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keempat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(PUEBI)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Jakarta,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Maret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2016.</a:t>
            </a:r>
          </a:p>
          <a:p>
            <a:pPr fontAlgn="base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(PUEBI)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Menteri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Republik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Nomor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2015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diterbitkan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26 November 2015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menyempurnakan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Ejaan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Disempurnakan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(PUEYD)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ketiga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diharapkan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mengakomodasi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pesat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smtClean="0">
                <a:latin typeface="Algerian" pitchFamily="82" charset="0"/>
              </a:rPr>
              <a:t>PENGGUNAAN </a:t>
            </a:r>
            <a:r>
              <a:rPr lang="id-ID" sz="2400" dirty="0" smtClean="0">
                <a:latin typeface="Algerian" pitchFamily="82" charset="0"/>
              </a:rPr>
              <a:t>EJAAN</a:t>
            </a:r>
            <a:r>
              <a:rPr lang="en-US" sz="2400" dirty="0" smtClean="0">
                <a:latin typeface="Algerian" pitchFamily="82" charset="0"/>
              </a:rPr>
              <a:t/>
            </a:r>
            <a:br>
              <a:rPr lang="en-US" sz="2400" dirty="0" smtClean="0">
                <a:latin typeface="Algerian" pitchFamily="82" charset="0"/>
              </a:rPr>
            </a:br>
            <a:r>
              <a:rPr lang="en-US" sz="2400" dirty="0" smtClean="0">
                <a:latin typeface="Algerian" pitchFamily="82" charset="0"/>
              </a:rPr>
              <a:t>DALAM BAHASA INDONESIA</a:t>
            </a:r>
            <a:endParaRPr lang="en" sz="2400" dirty="0">
              <a:latin typeface="Algerian" pitchFamily="82" charset="0"/>
            </a:endParaRPr>
          </a:p>
        </p:txBody>
      </p:sp>
      <p:sp>
        <p:nvSpPr>
          <p:cNvPr id="522" name="Shape 522"/>
          <p:cNvSpPr txBox="1"/>
          <p:nvPr/>
        </p:nvSpPr>
        <p:spPr>
          <a:xfrm>
            <a:off x="747925" y="1200150"/>
            <a:ext cx="65304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id-ID" sz="1600" dirty="0" smtClean="0">
                <a:solidFill>
                  <a:srgbClr val="3D4965"/>
                </a:solidFill>
                <a:latin typeface="Times New Roman" pitchFamily="18" charset="0"/>
                <a:ea typeface="Dosis"/>
                <a:cs typeface="Times New Roman" pitchFamily="18" charset="0"/>
                <a:sym typeface="Dosis"/>
              </a:rPr>
              <a:t>Pengertian ejaan dalam KBBI adalah 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kjaidah-kaidah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 menggambarkan bunyi-bunyi (kata, kalimat) dalam bentuk tulisan (Huruf-huruf) serta penggunaan tanda baca.</a:t>
            </a:r>
            <a:r>
              <a:rPr lang="id-ID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osis"/>
                <a:cs typeface="Times New Roman" pitchFamily="18" charset="0"/>
                <a:sym typeface="Dosis"/>
              </a:rPr>
              <a:t> </a:t>
            </a:r>
            <a:endParaRPr lang="en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Dosis"/>
              <a:cs typeface="Times New Roman" pitchFamily="18" charset="0"/>
              <a:sym typeface="Dosis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1547664" y="2187750"/>
            <a:ext cx="4176464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id-ID" sz="1600" dirty="0" smtClean="0">
                <a:solidFill>
                  <a:srgbClr val="3D4965"/>
                </a:solidFill>
                <a:latin typeface="Times New Roman" pitchFamily="18" charset="0"/>
                <a:ea typeface="Dosis"/>
                <a:cs typeface="Times New Roman" pitchFamily="18" charset="0"/>
                <a:sym typeface="Dosis"/>
              </a:rPr>
              <a:t> Hal-hal yang perlu di perhatikan dalam ejaan.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id-ID" sz="1600" dirty="0" smtClean="0">
                <a:solidFill>
                  <a:srgbClr val="3D4965"/>
                </a:solidFill>
                <a:latin typeface="Times New Roman" pitchFamily="18" charset="0"/>
                <a:ea typeface="Dosis"/>
                <a:cs typeface="Times New Roman" pitchFamily="18" charset="0"/>
                <a:sym typeface="Dosis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Pemakaian Huruf</a:t>
            </a:r>
          </a:p>
          <a:p>
            <a:pPr>
              <a:buFont typeface="Wingdings" pitchFamily="2" charset="2"/>
              <a:buChar char="Ø"/>
            </a:pP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Pemenggalan Kata</a:t>
            </a:r>
          </a:p>
          <a:p>
            <a:pPr>
              <a:buFont typeface="Wingdings" pitchFamily="2" charset="2"/>
              <a:buChar char="Ø"/>
            </a:pP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Huruf Kapital dan Huruf Miring</a:t>
            </a:r>
          </a:p>
          <a:p>
            <a:pPr>
              <a:buFont typeface="Wingdings" pitchFamily="2" charset="2"/>
              <a:buChar char="Ø"/>
            </a:pP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Penulisan Kata</a:t>
            </a:r>
          </a:p>
          <a:p>
            <a:pPr>
              <a:buFont typeface="Wingdings" pitchFamily="2" charset="2"/>
              <a:buChar char="Ø"/>
            </a:pP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Singkatan dan Akronim</a:t>
            </a:r>
          </a:p>
          <a:p>
            <a:pPr>
              <a:buFont typeface="Wingdings" pitchFamily="2" charset="2"/>
              <a:buChar char="Ø"/>
            </a:pP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Angka dan Lambang Bilangan</a:t>
            </a:r>
          </a:p>
          <a:p>
            <a:pPr>
              <a:buFont typeface="Wingdings" pitchFamily="2" charset="2"/>
              <a:buChar char="Ø"/>
            </a:pP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Penulisan Unsur Serapan</a:t>
            </a:r>
          </a:p>
          <a:p>
            <a:pPr>
              <a:buFont typeface="Wingdings" pitchFamily="2" charset="2"/>
              <a:buChar char="Ø"/>
            </a:pP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Pemakaian Tanda Baca</a:t>
            </a:r>
          </a:p>
          <a:p>
            <a:pPr lvl="0" algn="just" rtl="0">
              <a:spcBef>
                <a:spcPts val="600"/>
              </a:spcBef>
              <a:buNone/>
            </a:pPr>
            <a:endParaRPr lang="en"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ctrTitle" idx="4294967295"/>
          </p:nvPr>
        </p:nvSpPr>
        <p:spPr>
          <a:xfrm>
            <a:off x="1907704" y="915567"/>
            <a:ext cx="4641299" cy="4320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d-ID" sz="3200" dirty="0" smtClean="0">
                <a:latin typeface="Algerian" pitchFamily="82" charset="0"/>
              </a:rPr>
              <a:t>A. Pemakaian huruf</a:t>
            </a:r>
            <a:endParaRPr lang="en" sz="3200" dirty="0">
              <a:latin typeface="Algerian" pitchFamily="82" charset="0"/>
            </a:endParaRPr>
          </a:p>
        </p:txBody>
      </p:sp>
      <p:sp>
        <p:nvSpPr>
          <p:cNvPr id="531" name="Shape 531"/>
          <p:cNvSpPr txBox="1">
            <a:spLocks noGrp="1"/>
          </p:cNvSpPr>
          <p:nvPr>
            <p:ph type="body" idx="4294967295"/>
          </p:nvPr>
        </p:nvSpPr>
        <p:spPr>
          <a:xfrm>
            <a:off x="1115617" y="1635646"/>
            <a:ext cx="6544958" cy="2944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bjad</a:t>
            </a:r>
          </a:p>
          <a:p>
            <a:pPr>
              <a:spcBef>
                <a:spcPts val="0"/>
              </a:spcBef>
              <a:buNone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Pengertian Huruf (abjad) adalah suatu kumpulan huruf berdasarkan urutan yang umum atau baku.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okal</a:t>
            </a:r>
          </a:p>
          <a:p>
            <a:pPr>
              <a:spcBef>
                <a:spcPts val="0"/>
              </a:spcBef>
              <a:buNone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Huruf Vokal adalah bunyi ujaran akibat adanya udara yang keluar dari paru-paru tidak terkena hambatan atau halangan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K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onsonan</a:t>
            </a:r>
          </a:p>
          <a:p>
            <a:pPr>
              <a:spcBef>
                <a:spcPts val="0"/>
              </a:spcBef>
              <a:buNone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Huruf Konsonan adalah bunyi ujaran akibat adanya udara yang keluar dari paru-paru mendapatkan hambatan atau halangan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. Seperti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huruf-huruf </a:t>
            </a:r>
            <a:r>
              <a:rPr lang="id-ID" sz="1600" i="1" dirty="0">
                <a:latin typeface="Times New Roman" pitchFamily="18" charset="0"/>
                <a:cs typeface="Times New Roman" pitchFamily="18" charset="0"/>
              </a:rPr>
              <a:t>b, c, d, f, g, h, j, k, l, m, n, p, q, r, s, t, v, w, x, y, 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dan </a:t>
            </a:r>
            <a:r>
              <a:rPr lang="id-ID" sz="1600" i="1" dirty="0">
                <a:latin typeface="Times New Roman" pitchFamily="18" charset="0"/>
                <a:cs typeface="Times New Roman" pitchFamily="18" charset="0"/>
              </a:rPr>
              <a:t>z.</a:t>
            </a:r>
            <a:endParaRPr lang="id-ID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id-ID" sz="2000" dirty="0" smtClean="0"/>
              <a:t>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31"/>
          <p:cNvSpPr txBox="1">
            <a:spLocks/>
          </p:cNvSpPr>
          <p:nvPr/>
        </p:nvSpPr>
        <p:spPr>
          <a:xfrm>
            <a:off x="611560" y="339502"/>
            <a:ext cx="7632848" cy="15841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✘"/>
              <a:defRPr sz="26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✗"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342900" indent="-3429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Huruf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iftong</a:t>
            </a:r>
          </a:p>
          <a:p>
            <a:pPr algn="just">
              <a:spcBef>
                <a:spcPts val="0"/>
              </a:spcBef>
              <a:buNone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Diftong adalah dua vokal yang diucapkan sekaligus. Di dalam bahasa Indonesia terdapat diftong yang dilambangkan dengan </a:t>
            </a:r>
            <a:r>
              <a:rPr lang="id-ID" sz="1600" i="1" dirty="0">
                <a:latin typeface="Times New Roman" pitchFamily="18" charset="0"/>
                <a:cs typeface="Times New Roman" pitchFamily="18" charset="0"/>
              </a:rPr>
              <a:t>ai, au, 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id-ID" sz="1600" i="1" dirty="0">
                <a:latin typeface="Times New Roman" pitchFamily="18" charset="0"/>
                <a:cs typeface="Times New Roman" pitchFamily="18" charset="0"/>
              </a:rPr>
              <a:t> oi.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Gabungan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uruf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onsonan</a:t>
            </a:r>
          </a:p>
          <a:p>
            <a:pPr algn="just">
              <a:spcBef>
                <a:spcPts val="0"/>
              </a:spcBef>
              <a:buNone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Contoh dari gabungan huruf konsonan:</a:t>
            </a:r>
          </a:p>
          <a:p>
            <a:pPr algn="just">
              <a:spcBef>
                <a:spcPts val="0"/>
              </a:spcBef>
              <a:buNone/>
            </a:pPr>
            <a:r>
              <a:rPr lang="id-ID" sz="2000" dirty="0" smtClean="0"/>
              <a:t>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9462550"/>
              </p:ext>
            </p:extLst>
          </p:nvPr>
        </p:nvGraphicFramePr>
        <p:xfrm>
          <a:off x="755576" y="1901343"/>
          <a:ext cx="5267960" cy="1241296"/>
        </p:xfrm>
        <a:graphic>
          <a:graphicData uri="http://schemas.openxmlformats.org/drawingml/2006/table">
            <a:tbl>
              <a:tblPr/>
              <a:tblGrid>
                <a:gridCol w="1316990"/>
                <a:gridCol w="1316990"/>
                <a:gridCol w="1316990"/>
                <a:gridCol w="1316990"/>
              </a:tblGrid>
              <a:tr h="326896"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b="1" dirty="0">
                          <a:effectLst/>
                          <a:latin typeface="times new roman"/>
                        </a:rPr>
                        <a:t>Huruf Konsonan</a:t>
                      </a:r>
                      <a:endParaRPr lang="id-ID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200" b="1">
                          <a:effectLst/>
                          <a:latin typeface="times new roman"/>
                        </a:rPr>
                        <a:t>Contoh Pemakaian dalam Kata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>
                          <a:effectLst/>
                          <a:latin typeface="times new roman"/>
                        </a:rPr>
                        <a:t>Posisi Awal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>
                          <a:effectLst/>
                          <a:latin typeface="times new roman"/>
                        </a:rPr>
                        <a:t>Posisi Tengah</a:t>
                      </a:r>
                      <a:endParaRPr lang="id-ID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>
                          <a:effectLst/>
                          <a:latin typeface="times new roman"/>
                        </a:rPr>
                        <a:t>Posisi Akhir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/>
                        </a:rPr>
                        <a:t>kh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i="1">
                          <a:effectLst/>
                          <a:latin typeface="times new roman"/>
                        </a:rPr>
                        <a:t>kh</a:t>
                      </a:r>
                      <a:r>
                        <a:rPr lang="id-ID" sz="1200">
                          <a:effectLst/>
                          <a:latin typeface="times new roman"/>
                        </a:rPr>
                        <a:t>usus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/>
                        </a:rPr>
                        <a:t>a</a:t>
                      </a:r>
                      <a:r>
                        <a:rPr lang="id-ID" sz="1200" i="1">
                          <a:effectLst/>
                          <a:latin typeface="times new roman"/>
                        </a:rPr>
                        <a:t>kh</a:t>
                      </a:r>
                      <a:r>
                        <a:rPr lang="id-ID" sz="1200">
                          <a:effectLst/>
                          <a:latin typeface="times new roman"/>
                        </a:rPr>
                        <a:t>ir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/>
                        </a:rPr>
                        <a:t>tari</a:t>
                      </a:r>
                      <a:r>
                        <a:rPr lang="id-ID" sz="1200" i="1">
                          <a:effectLst/>
                          <a:latin typeface="times new roman"/>
                        </a:rPr>
                        <a:t>kh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/>
                        </a:rPr>
                        <a:t>ng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i="1">
                          <a:effectLst/>
                          <a:latin typeface="times new roman"/>
                        </a:rPr>
                        <a:t>ng</a:t>
                      </a:r>
                      <a:r>
                        <a:rPr lang="id-ID" sz="1200">
                          <a:effectLst/>
                          <a:latin typeface="times new roman"/>
                        </a:rPr>
                        <a:t>ilu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/>
                        </a:rPr>
                        <a:t>ba</a:t>
                      </a:r>
                      <a:r>
                        <a:rPr lang="id-ID" sz="1200" i="1">
                          <a:effectLst/>
                          <a:latin typeface="times new roman"/>
                        </a:rPr>
                        <a:t>ng</a:t>
                      </a:r>
                      <a:r>
                        <a:rPr lang="id-ID" sz="1200">
                          <a:effectLst/>
                          <a:latin typeface="times new roman"/>
                        </a:rPr>
                        <a:t>un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/>
                        </a:rPr>
                        <a:t>sena</a:t>
                      </a:r>
                      <a:r>
                        <a:rPr lang="id-ID" sz="1200" i="1">
                          <a:effectLst/>
                          <a:latin typeface="times new roman"/>
                        </a:rPr>
                        <a:t>ng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/>
                        </a:rPr>
                        <a:t>ny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i="1">
                          <a:effectLst/>
                          <a:latin typeface="times new roman"/>
                        </a:rPr>
                        <a:t>ny</a:t>
                      </a:r>
                      <a:r>
                        <a:rPr lang="id-ID" sz="1200">
                          <a:effectLst/>
                          <a:latin typeface="times new roman"/>
                        </a:rPr>
                        <a:t>ata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/>
                        </a:rPr>
                        <a:t>ba</a:t>
                      </a:r>
                      <a:r>
                        <a:rPr lang="id-ID" sz="1200" i="1">
                          <a:effectLst/>
                          <a:latin typeface="times new roman"/>
                        </a:rPr>
                        <a:t>ny</a:t>
                      </a:r>
                      <a:r>
                        <a:rPr lang="id-ID" sz="1200">
                          <a:effectLst/>
                          <a:latin typeface="times new roman"/>
                        </a:rPr>
                        <a:t>ak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/>
                        </a:rPr>
                        <a:t>-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/>
                        </a:rPr>
                        <a:t>sy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i="1">
                          <a:effectLst/>
                          <a:latin typeface="times new roman"/>
                        </a:rPr>
                        <a:t>sy</a:t>
                      </a:r>
                      <a:r>
                        <a:rPr lang="id-ID" sz="1200">
                          <a:effectLst/>
                          <a:latin typeface="times new roman"/>
                        </a:rPr>
                        <a:t>arat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/>
                        </a:rPr>
                        <a:t>i</a:t>
                      </a:r>
                      <a:r>
                        <a:rPr lang="id-ID" sz="1200" i="1">
                          <a:effectLst/>
                          <a:latin typeface="times new roman"/>
                        </a:rPr>
                        <a:t>sy</a:t>
                      </a:r>
                      <a:r>
                        <a:rPr lang="id-ID" sz="1200">
                          <a:effectLst/>
                          <a:latin typeface="times new roman"/>
                        </a:rPr>
                        <a:t>arat</a:t>
                      </a:r>
                      <a:endParaRPr lang="id-ID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effectLst/>
                          <a:latin typeface="times new roman"/>
                        </a:rPr>
                        <a:t>ara</a:t>
                      </a:r>
                      <a:r>
                        <a:rPr lang="id-ID" sz="1200" i="1" dirty="0">
                          <a:effectLst/>
                          <a:latin typeface="times new roman"/>
                        </a:rPr>
                        <a:t>sy</a:t>
                      </a:r>
                      <a:endParaRPr lang="id-ID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8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2123728" y="195486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id-ID" sz="3200" b="0" dirty="0" smtClean="0">
                <a:latin typeface="Algerian" pitchFamily="82" charset="0"/>
              </a:rPr>
              <a:t>B. </a:t>
            </a:r>
            <a:r>
              <a:rPr lang="id-ID" sz="3200" dirty="0" smtClean="0">
                <a:latin typeface="Algerian" pitchFamily="82" charset="0"/>
              </a:rPr>
              <a:t>Pemenggalan </a:t>
            </a:r>
            <a:r>
              <a:rPr lang="id-ID" sz="3200" dirty="0">
                <a:latin typeface="Algerian" pitchFamily="82" charset="0"/>
              </a:rPr>
              <a:t>Kata</a:t>
            </a:r>
            <a:endParaRPr lang="en" sz="3200" dirty="0">
              <a:latin typeface="Algerian" pitchFamily="82" charset="0"/>
            </a:endParaRPr>
          </a:p>
        </p:txBody>
      </p:sp>
      <p:sp>
        <p:nvSpPr>
          <p:cNvPr id="3" name="Shape 531"/>
          <p:cNvSpPr txBox="1">
            <a:spLocks/>
          </p:cNvSpPr>
          <p:nvPr/>
        </p:nvSpPr>
        <p:spPr>
          <a:xfrm>
            <a:off x="1115617" y="1061864"/>
            <a:ext cx="6544958" cy="2944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✘"/>
              <a:defRPr sz="26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✗"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Jika di tengah kata terdapat vokal yang berurutan, maka pemenggalan kata dilakukan di antara kedua huruf vokal yang ada.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Jika di tengah kata terdapat huruf konsonan di antara dua buah huruf vokal, maka pemenggalan kata dilakukan sebelum huruf konsonan.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Jika di tengah kata terdapat dua buah huruf konsonan yang berurutan, maka pemenggalan kata dilakukan di antarakedua huruf konsonan tersebut. Namun, gabungan huruf konsonan tidak pernah diceraikan.</a:t>
            </a:r>
          </a:p>
          <a:p>
            <a:pPr algn="just">
              <a:buFont typeface="Arial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Jika di tengah kata terdapat tiga atau lebih huruf konsonan, maka pemenggalan kata dilakukan di antara huruf konsonan yang pertama dan kedua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1031</Words>
  <Application>Microsoft Office PowerPoint</Application>
  <PresentationFormat>On-screen Show (16:9)</PresentationFormat>
  <Paragraphs>146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Algerian</vt:lpstr>
      <vt:lpstr>Sniglet</vt:lpstr>
      <vt:lpstr>Times New Roman</vt:lpstr>
      <vt:lpstr>Dosis</vt:lpstr>
      <vt:lpstr>Wingdings</vt:lpstr>
      <vt:lpstr>Friar template</vt:lpstr>
      <vt:lpstr>EJAAN bahasa indonesia dan keterampilan berbahasa</vt:lpstr>
      <vt:lpstr>Slide 2</vt:lpstr>
      <vt:lpstr>Slide 3</vt:lpstr>
      <vt:lpstr>Slide 4</vt:lpstr>
      <vt:lpstr>Slide 5</vt:lpstr>
      <vt:lpstr>PENGGUNAAN EJAAN DALAM BAHASA INDONESIA</vt:lpstr>
      <vt:lpstr>A. Pemakaian huruf</vt:lpstr>
      <vt:lpstr>Slide 8</vt:lpstr>
      <vt:lpstr>Slide 9</vt:lpstr>
      <vt:lpstr>Slide 10</vt:lpstr>
      <vt:lpstr>C. Huruf Kapital  dan Huruf Miring</vt:lpstr>
      <vt:lpstr>Slide 12</vt:lpstr>
      <vt:lpstr>Huruf Miring</vt:lpstr>
      <vt:lpstr>D. Penulisan Kata</vt:lpstr>
      <vt:lpstr>E. Singkatan dan Akronim</vt:lpstr>
      <vt:lpstr>F. Angka dan Lambang Bilangan</vt:lpstr>
      <vt:lpstr>G. Penulisan Unsur Serapan</vt:lpstr>
      <vt:lpstr>Slide 18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3 HENI NOVITA SARI (1911050143)</dc:title>
  <dc:creator>BISMILLAH</dc:creator>
  <cp:lastModifiedBy>Ndy_Ali</cp:lastModifiedBy>
  <cp:revision>30</cp:revision>
  <dcterms:modified xsi:type="dcterms:W3CDTF">2020-10-13T03:10:40Z</dcterms:modified>
</cp:coreProperties>
</file>