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87" r:id="rId4"/>
    <p:sldId id="284" r:id="rId5"/>
    <p:sldId id="288" r:id="rId6"/>
    <p:sldId id="290" r:id="rId7"/>
    <p:sldId id="292" r:id="rId8"/>
    <p:sldId id="294" r:id="rId9"/>
    <p:sldId id="283" r:id="rId10"/>
    <p:sldId id="298" r:id="rId11"/>
    <p:sldId id="295" r:id="rId12"/>
    <p:sldId id="296" r:id="rId13"/>
    <p:sldId id="260" r:id="rId14"/>
    <p:sldId id="261" r:id="rId15"/>
    <p:sldId id="299" r:id="rId16"/>
    <p:sldId id="29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7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7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lia.gripin@darmajaya.ac.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330924" y="2966089"/>
            <a:ext cx="5020569" cy="334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42910" y="428604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mulai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terabaikan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Pengalaman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Indonesia </a:t>
            </a:r>
            <a:r>
              <a:rPr lang="en-US" b="1" dirty="0" err="1">
                <a:latin typeface="Cambria" pitchFamily="18" charset="0"/>
              </a:rPr>
              <a:t>yg</a:t>
            </a:r>
            <a:r>
              <a:rPr lang="en-US" b="1" dirty="0">
                <a:latin typeface="Cambria" pitchFamily="18" charset="0"/>
              </a:rPr>
              <a:t> plural </a:t>
            </a:r>
            <a:r>
              <a:rPr lang="en-US" b="1" dirty="0" err="1">
                <a:latin typeface="Cambria" pitchFamily="18" charset="0"/>
              </a:rPr>
              <a:t>butuh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>
                <a:latin typeface="Cambria" pitchFamily="18" charset="0"/>
              </a:rPr>
              <a:t>kenegaraan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maupun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kemasyarakatan</a:t>
            </a:r>
            <a:r>
              <a:rPr lang="en-US" b="1" dirty="0">
                <a:latin typeface="Cambria" pitchFamily="18" charset="0"/>
              </a:rPr>
              <a:t>) </a:t>
            </a:r>
            <a:r>
              <a:rPr lang="en-US" b="1" dirty="0" err="1">
                <a:latin typeface="Cambria" pitchFamily="18" charset="0"/>
              </a:rPr>
              <a:t>adalah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milik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yang </a:t>
            </a:r>
            <a:r>
              <a:rPr lang="en-US" b="1" dirty="0" err="1">
                <a:latin typeface="Cambria" pitchFamily="18" charset="0"/>
              </a:rPr>
              <a:t>ada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dulu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inilah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dapat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7158" y="5643578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10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E4DC-0E7D-4CBC-9E66-EFD40828DC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/>
              <a:t>Memperkuat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falsafah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ideologi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revitalisasi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norma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pemahaman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penghayatan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jiwa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warga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Republik</a:t>
            </a:r>
            <a:r>
              <a:rPr lang="en-US" sz="2000" b="1" dirty="0"/>
              <a:t> Indonesia,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membimbing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menerapkannya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Mempersiapkan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agar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menganalisis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</a:t>
            </a:r>
            <a:r>
              <a:rPr lang="en-US" sz="2000" b="1" dirty="0" err="1"/>
              <a:t>solusi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berbagai</a:t>
            </a:r>
            <a:r>
              <a:rPr lang="en-US" sz="2000" b="1" dirty="0"/>
              <a:t>  </a:t>
            </a:r>
            <a:r>
              <a:rPr lang="en-US" sz="2000" b="1" dirty="0" err="1"/>
              <a:t>persoalan</a:t>
            </a:r>
            <a:r>
              <a:rPr lang="en-US" sz="2000" b="1" dirty="0"/>
              <a:t>  </a:t>
            </a:r>
            <a:r>
              <a:rPr lang="en-US" sz="2000" b="1" dirty="0" err="1"/>
              <a:t>kehidupan</a:t>
            </a:r>
            <a:r>
              <a:rPr lang="en-US" sz="2000" b="1" dirty="0"/>
              <a:t>  </a:t>
            </a:r>
            <a:r>
              <a:rPr lang="en-US" sz="2000" b="1" dirty="0" err="1"/>
              <a:t>bermasyarakat</a:t>
            </a:r>
            <a:r>
              <a:rPr lang="en-US" sz="2000" b="1" dirty="0"/>
              <a:t>,  </a:t>
            </a:r>
            <a:r>
              <a:rPr lang="en-US" sz="2000" b="1" dirty="0" err="1"/>
              <a:t>berbangsa</a:t>
            </a:r>
            <a:r>
              <a:rPr lang="en-US" sz="2000" b="1" dirty="0"/>
              <a:t>  </a:t>
            </a:r>
            <a:r>
              <a:rPr lang="en-US" sz="2000" b="1" dirty="0" err="1"/>
              <a:t>dan</a:t>
            </a:r>
            <a:r>
              <a:rPr lang="en-US" sz="2000" b="1" dirty="0"/>
              <a:t>  </a:t>
            </a:r>
            <a:r>
              <a:rPr lang="en-US" sz="2000" b="1" dirty="0" err="1"/>
              <a:t>bernegara</a:t>
            </a:r>
            <a:r>
              <a:rPr lang="en-US" sz="2000" b="1" dirty="0"/>
              <a:t> 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pemikiran</a:t>
            </a:r>
            <a:r>
              <a:rPr lang="en-US" sz="2000" b="1" dirty="0"/>
              <a:t> yang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UUD NRI </a:t>
            </a:r>
            <a:r>
              <a:rPr lang="en-US" sz="2000" b="1" dirty="0" err="1"/>
              <a:t>Tahun</a:t>
            </a:r>
            <a:r>
              <a:rPr lang="en-US" sz="2000" b="1" dirty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Membentuk</a:t>
            </a:r>
            <a:r>
              <a:rPr lang="en-US" sz="2000" b="1" dirty="0"/>
              <a:t>   </a:t>
            </a:r>
            <a:r>
              <a:rPr lang="en-US" sz="2000" b="1" dirty="0" err="1"/>
              <a:t>sikap</a:t>
            </a:r>
            <a:r>
              <a:rPr lang="en-US" sz="2000" b="1" dirty="0"/>
              <a:t>   mental   </a:t>
            </a:r>
            <a:r>
              <a:rPr lang="en-US" sz="2000" b="1" dirty="0" err="1"/>
              <a:t>mahasiswa</a:t>
            </a:r>
            <a:r>
              <a:rPr lang="en-US" sz="2000" b="1" dirty="0"/>
              <a:t>   yang   </a:t>
            </a:r>
            <a:r>
              <a:rPr lang="en-US" sz="2000" b="1" dirty="0" err="1"/>
              <a:t>mampu</a:t>
            </a:r>
            <a:r>
              <a:rPr lang="en-US" sz="2000" b="1" dirty="0"/>
              <a:t>   </a:t>
            </a:r>
            <a:r>
              <a:rPr lang="en-US" sz="2000" b="1" dirty="0" err="1"/>
              <a:t>mengapresiasi</a:t>
            </a:r>
            <a:r>
              <a:rPr lang="en-US" sz="2000" b="1" dirty="0"/>
              <a:t>  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ketuhanan</a:t>
            </a:r>
            <a:r>
              <a:rPr lang="en-US" sz="2000" b="1" dirty="0"/>
              <a:t>, </a:t>
            </a:r>
            <a:r>
              <a:rPr lang="en-US" sz="2000" b="1" dirty="0" err="1"/>
              <a:t>kemanusiaan</a:t>
            </a:r>
            <a:r>
              <a:rPr lang="en-US" sz="2000" b="1" dirty="0"/>
              <a:t>, </a:t>
            </a:r>
            <a:r>
              <a:rPr lang="en-US" sz="2000" b="1" dirty="0" err="1"/>
              <a:t>kecintaan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tanah</a:t>
            </a:r>
            <a:r>
              <a:rPr lang="en-US" sz="2000" b="1" dirty="0"/>
              <a:t> air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kesatuan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penguatan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madani</a:t>
            </a:r>
            <a:r>
              <a:rPr lang="en-US" sz="2000" b="1" dirty="0"/>
              <a:t> yang </a:t>
            </a:r>
            <a:r>
              <a:rPr lang="en-US" sz="2000" b="1" dirty="0" err="1"/>
              <a:t>demokratis</a:t>
            </a:r>
            <a:r>
              <a:rPr lang="en-US" sz="2000" b="1" dirty="0"/>
              <a:t>, </a:t>
            </a:r>
            <a:r>
              <a:rPr lang="en-US" sz="2000" b="1" dirty="0" err="1"/>
              <a:t>berkeadilan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bermartabat</a:t>
            </a:r>
            <a:r>
              <a:rPr lang="en-US" sz="2000" b="1" dirty="0"/>
              <a:t> </a:t>
            </a:r>
            <a:r>
              <a:rPr lang="en-US" sz="2000" b="1" dirty="0" err="1"/>
              <a:t>berlandaskan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, 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berinteraksi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dinamika</a:t>
            </a:r>
            <a:r>
              <a:rPr lang="en-US" sz="2000" b="1" dirty="0"/>
              <a:t>  internal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eksternal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</a:t>
            </a:r>
            <a:r>
              <a:rPr lang="en-US" sz="2600" b="1" dirty="0" err="1"/>
              <a:t>analisis</a:t>
            </a:r>
            <a:r>
              <a:rPr lang="en-US" sz="2600" b="1" dirty="0"/>
              <a:t>,  </a:t>
            </a:r>
            <a:r>
              <a:rPr lang="en-US" sz="2600" b="1" dirty="0" err="1"/>
              <a:t>berfikir</a:t>
            </a:r>
            <a:r>
              <a:rPr lang="en-US" sz="2600" b="1" dirty="0"/>
              <a:t> </a:t>
            </a:r>
            <a:r>
              <a:rPr lang="en-US" sz="2600" b="1" dirty="0" err="1"/>
              <a:t>rasional</a:t>
            </a:r>
            <a:r>
              <a:rPr lang="en-US" sz="2600" b="1" dirty="0"/>
              <a:t>,  </a:t>
            </a:r>
            <a:r>
              <a:rPr lang="en-US" sz="2600" b="1" dirty="0" err="1"/>
              <a:t>bersikap</a:t>
            </a:r>
            <a:r>
              <a:rPr lang="en-US" sz="2600" b="1" dirty="0"/>
              <a:t>  </a:t>
            </a:r>
            <a:r>
              <a:rPr lang="en-US" sz="2600" b="1" dirty="0" err="1"/>
              <a:t>kritis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menghadapi</a:t>
            </a:r>
            <a:r>
              <a:rPr lang="en-US" sz="2600" b="1" dirty="0"/>
              <a:t> </a:t>
            </a:r>
            <a:r>
              <a:rPr lang="en-US" sz="2600" b="1" dirty="0" err="1"/>
              <a:t>persoalan-persoalan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kehidupan</a:t>
            </a:r>
            <a:r>
              <a:rPr lang="en-US" sz="2600" b="1" dirty="0"/>
              <a:t> </a:t>
            </a:r>
            <a:r>
              <a:rPr lang="en-US" sz="2600" b="1" dirty="0" err="1"/>
              <a:t>bermasyarakat</a:t>
            </a:r>
            <a:r>
              <a:rPr lang="en-US" sz="2600" b="1" dirty="0"/>
              <a:t>, </a:t>
            </a:r>
            <a:r>
              <a:rPr lang="en-US" sz="2600" b="1" dirty="0" err="1"/>
              <a:t>berbangsa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bernegara</a:t>
            </a:r>
            <a:r>
              <a:rPr lang="en-US" sz="26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tanggung</a:t>
            </a:r>
            <a:r>
              <a:rPr lang="en-US" sz="2600" b="1" dirty="0"/>
              <a:t>  </a:t>
            </a:r>
            <a:r>
              <a:rPr lang="en-US" sz="2600" b="1" dirty="0" err="1"/>
              <a:t>jawab</a:t>
            </a:r>
            <a:r>
              <a:rPr lang="en-US" sz="2600" b="1" dirty="0"/>
              <a:t>  </a:t>
            </a:r>
            <a:r>
              <a:rPr lang="en-US" sz="2600" b="1" dirty="0" err="1"/>
              <a:t>intelektual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mengenali</a:t>
            </a:r>
            <a:r>
              <a:rPr lang="en-US" sz="2600" b="1" dirty="0"/>
              <a:t> </a:t>
            </a:r>
            <a:r>
              <a:rPr lang="en-US" sz="2600" b="1" dirty="0" err="1"/>
              <a:t>masalah</a:t>
            </a:r>
            <a:r>
              <a:rPr lang="en-US" sz="2600" b="1" dirty="0"/>
              <a:t>- </a:t>
            </a:r>
            <a:r>
              <a:rPr lang="en-US" sz="2600" b="1" dirty="0" err="1"/>
              <a:t>masalah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memberi</a:t>
            </a:r>
            <a:r>
              <a:rPr lang="en-US" sz="2600" b="1" dirty="0"/>
              <a:t> </a:t>
            </a:r>
            <a:r>
              <a:rPr lang="en-US" sz="2600" b="1" dirty="0" err="1"/>
              <a:t>solusi</a:t>
            </a:r>
            <a:r>
              <a:rPr lang="en-US" sz="2600" b="1" dirty="0"/>
              <a:t>  </a:t>
            </a:r>
            <a:r>
              <a:rPr lang="en-US" sz="2600" b="1" dirty="0" err="1"/>
              <a:t>berdasarkan</a:t>
            </a:r>
            <a:r>
              <a:rPr lang="en-US" sz="2600" b="1" dirty="0"/>
              <a:t> </a:t>
            </a:r>
            <a:r>
              <a:rPr lang="en-US" sz="2600" b="1" dirty="0" err="1"/>
              <a:t>nilai-nilai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Mampu</a:t>
            </a:r>
            <a:r>
              <a:rPr lang="en-US" sz="2600" b="1" dirty="0"/>
              <a:t> </a:t>
            </a:r>
            <a:r>
              <a:rPr lang="en-US" sz="2600" b="1" dirty="0" err="1"/>
              <a:t>menjelaskan</a:t>
            </a:r>
            <a:r>
              <a:rPr lang="en-US" sz="2600" b="1" dirty="0"/>
              <a:t> </a:t>
            </a:r>
            <a:r>
              <a:rPr lang="en-US" sz="2600" b="1" dirty="0" err="1"/>
              <a:t>dasar-dasar</a:t>
            </a:r>
            <a:r>
              <a:rPr lang="en-US" sz="2600" b="1" dirty="0"/>
              <a:t> </a:t>
            </a:r>
            <a:r>
              <a:rPr lang="en-US" sz="2600" b="1" dirty="0" err="1"/>
              <a:t>kebenaran</a:t>
            </a:r>
            <a:r>
              <a:rPr lang="en-US" sz="2600" b="1" dirty="0"/>
              <a:t> </a:t>
            </a:r>
            <a:r>
              <a:rPr lang="en-US" sz="2600" b="1" dirty="0" err="1"/>
              <a:t>bahwa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ideologi</a:t>
            </a:r>
            <a:r>
              <a:rPr lang="en-US" sz="2600" b="1" dirty="0"/>
              <a:t> yang </a:t>
            </a:r>
            <a:r>
              <a:rPr lang="en-US" sz="2600" b="1" dirty="0" err="1"/>
              <a:t>sesuai</a:t>
            </a:r>
            <a:r>
              <a:rPr lang="en-US" sz="2600" b="1" dirty="0"/>
              <a:t> </a:t>
            </a:r>
            <a:r>
              <a:rPr lang="en-US" sz="2600" b="1" dirty="0" err="1"/>
              <a:t>bagi</a:t>
            </a:r>
            <a:r>
              <a:rPr lang="en-US" sz="2600" b="1" dirty="0"/>
              <a:t> </a:t>
            </a:r>
            <a:r>
              <a:rPr lang="en-US" sz="2600" b="1" dirty="0" err="1"/>
              <a:t>bangsa</a:t>
            </a:r>
            <a:r>
              <a:rPr lang="en-US" sz="2600" b="1" dirty="0"/>
              <a:t> Indonesia yang </a:t>
            </a:r>
            <a:r>
              <a:rPr lang="en-US" sz="2600" b="1" dirty="0" err="1"/>
              <a:t>majemuk</a:t>
            </a:r>
            <a:r>
              <a:rPr lang="en-US" sz="2600" b="1" dirty="0"/>
              <a:t> (</a:t>
            </a:r>
            <a:r>
              <a:rPr lang="en-US" sz="2600" b="1" dirty="0" err="1"/>
              <a:t>Bhinneka</a:t>
            </a:r>
            <a:r>
              <a:rPr lang="en-US" sz="2600" b="1" dirty="0"/>
              <a:t> Tunggal </a:t>
            </a:r>
            <a:r>
              <a:rPr lang="en-US" sz="2600" b="1" dirty="0" err="1"/>
              <a:t>Ika</a:t>
            </a:r>
            <a:r>
              <a:rPr lang="en-US" sz="2600" b="1" dirty="0"/>
              <a:t>).</a:t>
            </a:r>
          </a:p>
          <a:p>
            <a:endParaRPr lang="en-US" sz="2600" b="1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C523-F41B-490A-A536-6D46262EA7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714612" y="116632"/>
            <a:ext cx="5929354" cy="3286148"/>
          </a:xfrm>
          <a:prstGeom prst="cloudCallout">
            <a:avLst>
              <a:gd name="adj1" fmla="val -57697"/>
              <a:gd name="adj2" fmla="val 87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Minggu</a:t>
            </a:r>
            <a:r>
              <a:rPr lang="en-US" sz="3600" dirty="0"/>
              <a:t> </a:t>
            </a:r>
            <a:r>
              <a:rPr lang="en-US" sz="3600" dirty="0" err="1"/>
              <a:t>depan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membahas</a:t>
            </a:r>
            <a:r>
              <a:rPr lang="en-US" sz="3600" dirty="0"/>
              <a:t> </a:t>
            </a:r>
            <a:r>
              <a:rPr lang="en-US" sz="3600" dirty="0" err="1"/>
              <a:t>Pancasila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sejarah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r="8945" b="16773"/>
          <a:stretch/>
        </p:blipFill>
        <p:spPr>
          <a:xfrm>
            <a:off x="48139" y="3658623"/>
            <a:ext cx="2554357" cy="269772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AE6279-4F23-42E2-A5B1-A48E7032BC9E}" type="datetime1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/>
        </p:nvSpPr>
        <p:spPr>
          <a:xfrm>
            <a:off x="32766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819400" y="642461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4286" y="1682129"/>
            <a:ext cx="8991600" cy="40811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NAMA	: MELIA GRIPIN SETIAWATI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AGAMA	: I</a:t>
            </a:r>
            <a:r>
              <a:rPr lang="id-ID" sz="2400" b="1" dirty="0">
                <a:solidFill>
                  <a:schemeClr val="bg1"/>
                </a:solidFill>
              </a:rPr>
              <a:t>slam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ALAMAT 	: </a:t>
            </a:r>
            <a:r>
              <a:rPr lang="en-US" sz="2400" b="1" dirty="0" err="1">
                <a:solidFill>
                  <a:schemeClr val="bg1"/>
                </a:solidFill>
              </a:rPr>
              <a:t>Kedamaian</a:t>
            </a:r>
            <a:r>
              <a:rPr lang="id-ID" sz="2400" b="1" dirty="0">
                <a:solidFill>
                  <a:schemeClr val="bg1"/>
                </a:solidFill>
              </a:rPr>
              <a:t>, Bandar Lampung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Phone</a:t>
            </a:r>
            <a:r>
              <a:rPr lang="en-US" sz="2400" b="1" dirty="0">
                <a:solidFill>
                  <a:schemeClr val="bg1"/>
                </a:solidFill>
              </a:rPr>
              <a:t> / W A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en-US" sz="2400" b="1" dirty="0">
                <a:solidFill>
                  <a:schemeClr val="bg1"/>
                </a:solidFill>
              </a:rPr>
              <a:t>082279376015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E-mail	</a:t>
            </a:r>
            <a:r>
              <a:rPr lang="id-ID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chemeClr val="bg1"/>
                </a:solidFill>
                <a:hlinkClick r:id="rId3"/>
              </a:rPr>
              <a:t>melia.gripin@darmajaya.ac.id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PENDIDIKAN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- S1 </a:t>
            </a:r>
            <a:r>
              <a:rPr lang="en-US" sz="2400" b="1" dirty="0" err="1">
                <a:solidFill>
                  <a:schemeClr val="bg1"/>
                </a:solidFill>
              </a:rPr>
              <a:t>Teknik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Informatika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      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>
                <a:solidFill>
                  <a:schemeClr val="bg1"/>
                </a:solidFill>
              </a:rPr>
              <a:t>S2 </a:t>
            </a:r>
            <a:r>
              <a:rPr lang="en-US" sz="2400" b="1" dirty="0" err="1">
                <a:solidFill>
                  <a:schemeClr val="bg1"/>
                </a:solidFill>
              </a:rPr>
              <a:t>Teknik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Elektro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Manajemen</a:t>
            </a:r>
            <a:r>
              <a:rPr lang="en-US" sz="2400" b="1" dirty="0">
                <a:solidFill>
                  <a:schemeClr val="bg1"/>
                </a:solidFill>
              </a:rPr>
              <a:t> Telekomunikasi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SALAM   PERKENALAN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" y="0"/>
            <a:ext cx="2712755" cy="271487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PANCASILA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20486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50100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40770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mimbar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ceramah</a:t>
            </a:r>
            <a:r>
              <a:rPr lang="en-US" sz="2400" b="1" dirty="0">
                <a:solidFill>
                  <a:srgbClr val="002060"/>
                </a:solidFill>
              </a:rPr>
              <a:t>), </a:t>
            </a:r>
            <a:r>
              <a:rPr lang="en-US" sz="2400" b="1" dirty="0" err="1">
                <a:solidFill>
                  <a:srgbClr val="002060"/>
                </a:solidFill>
              </a:rPr>
              <a:t>diskusi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tugas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kontekstual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akan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dibahas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harus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sudah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dibaca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oleh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sebelum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dilaksanakan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Panduan</a:t>
            </a:r>
            <a:r>
              <a:rPr lang="en-US" sz="2400" b="1" dirty="0">
                <a:solidFill>
                  <a:srgbClr val="002060"/>
                </a:solidFill>
              </a:rPr>
              <a:t>  (</a:t>
            </a:r>
            <a:r>
              <a:rPr lang="en-US" sz="2400" b="1" dirty="0" err="1">
                <a:solidFill>
                  <a:srgbClr val="002060"/>
                </a:solidFill>
              </a:rPr>
              <a:t>PPt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bisa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dikopi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dosen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mengembangkan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kuliah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scr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mandiri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Selama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pelaksanaan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bebas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mengajukan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pertanyaan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mengusulkan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bahasan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awal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membentuk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kelompok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bersifat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permanen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Mahasiswa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bebas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menggunakan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sumber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belajar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asal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dapat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memenuhi</a:t>
            </a:r>
            <a:r>
              <a:rPr lang="en-US" sz="3200" b="1" dirty="0">
                <a:latin typeface="+mn-lt"/>
              </a:rPr>
              <a:t> target </a:t>
            </a:r>
            <a:r>
              <a:rPr lang="en-US" sz="3200" b="1" dirty="0" err="1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6C41-EA2E-4D80-AC76-BDBE4A827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LAMPUNG\GALERY\KARIKATUR\masyar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183" y="571480"/>
            <a:ext cx="3427527" cy="2450381"/>
          </a:xfrm>
          <a:prstGeom prst="rect">
            <a:avLst/>
          </a:prstGeom>
          <a:noFill/>
        </p:spPr>
      </p:pic>
      <p:pic>
        <p:nvPicPr>
          <p:cNvPr id="9" name="Picture 3" descr="F:\LAMPUNG\GALERY\KARIKATUR\ch12_image10selfdefen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857500" cy="2828925"/>
          </a:xfrm>
          <a:prstGeom prst="rect">
            <a:avLst/>
          </a:prstGeom>
          <a:noFill/>
        </p:spPr>
      </p:pic>
      <p:pic>
        <p:nvPicPr>
          <p:cNvPr id="10" name="Picture 4" descr="F:\LAMPUNG\GALERY\KARIKATUR\anak-sole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143240" cy="2489759"/>
          </a:xfrm>
          <a:prstGeom prst="rect">
            <a:avLst/>
          </a:prstGeom>
          <a:noFill/>
        </p:spPr>
      </p:pic>
      <p:pic>
        <p:nvPicPr>
          <p:cNvPr id="11" name="Picture 5" descr="F:\LAMPUNG\GALERY\KARIKATUR\Peringatan-Hari-Anti-Korupsi-2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762500" cy="352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serius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berusaha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date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menambah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Saat-saat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diumumkan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diperoleh</a:t>
            </a:r>
            <a:r>
              <a:rPr lang="en-US" sz="2400" b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3" y="500042"/>
            <a:ext cx="7340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diperhatikan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71475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 </a:t>
            </a:r>
            <a:r>
              <a:rPr lang="en-US" sz="2400" b="1" dirty="0" err="1"/>
              <a:t>akhir</a:t>
            </a:r>
            <a:r>
              <a:rPr lang="en-US" sz="2400" b="1" dirty="0"/>
              <a:t> </a:t>
            </a:r>
            <a:r>
              <a:rPr lang="en-US" sz="2400" b="1" dirty="0" err="1"/>
              <a:t>smester</a:t>
            </a:r>
            <a:r>
              <a:rPr lang="en-US" sz="2400" b="1" dirty="0"/>
              <a:t> (</a:t>
            </a:r>
            <a:r>
              <a:rPr lang="en-US" sz="2400" b="1" dirty="0" err="1"/>
              <a:t>setelah</a:t>
            </a:r>
            <a:r>
              <a:rPr lang="en-US" sz="2400" b="1" dirty="0"/>
              <a:t> UAS)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diumumkan</a:t>
            </a:r>
            <a:r>
              <a:rPr lang="en-US" sz="2400" b="1" dirty="0"/>
              <a:t> </a:t>
            </a:r>
            <a:r>
              <a:rPr lang="en-US" sz="2400" b="1" dirty="0" err="1"/>
              <a:t>nama-nama</a:t>
            </a:r>
            <a:r>
              <a:rPr lang="en-US" sz="2400" b="1" dirty="0"/>
              <a:t> yang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melengkapi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. </a:t>
            </a:r>
            <a:r>
              <a:rPr lang="en-US" sz="2400" b="1" dirty="0" err="1"/>
              <a:t>Mahasiswa</a:t>
            </a:r>
            <a:r>
              <a:rPr lang="en-US" sz="2400" b="1" dirty="0"/>
              <a:t> yang </a:t>
            </a:r>
            <a:r>
              <a:rPr lang="en-US" sz="2400" b="1" dirty="0" err="1"/>
              <a:t>tetap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melengkapi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memperoleh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Manusia</a:t>
            </a:r>
            <a:r>
              <a:rPr lang="en-US" sz="2000" dirty="0">
                <a:latin typeface="Cambria" pitchFamily="18" charset="0"/>
              </a:rPr>
              <a:t> Indonesia </a:t>
            </a:r>
            <a:r>
              <a:rPr lang="en-US" sz="2000" dirty="0" err="1">
                <a:latin typeface="Cambria" pitchFamily="18" charset="0"/>
              </a:rPr>
              <a:t>seutuhnya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0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737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Impact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KH's Lenovo YOGA</cp:lastModifiedBy>
  <cp:revision>145</cp:revision>
  <dcterms:created xsi:type="dcterms:W3CDTF">2010-04-18T12:06:30Z</dcterms:created>
  <dcterms:modified xsi:type="dcterms:W3CDTF">2023-03-06T09:06:41Z</dcterms:modified>
</cp:coreProperties>
</file>