
<file path=[Content_Types].xml><?xml version="1.0" encoding="utf-8"?>
<Types xmlns="http://schemas.openxmlformats.org/package/2006/content-types">
  <Default Extension="jpeg" ContentType="image/jpeg"/>
  <Default Extension="jpg" ContentType="image/unknown"/>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6" r:id="rId2"/>
    <p:sldId id="302" r:id="rId3"/>
    <p:sldId id="303" r:id="rId4"/>
    <p:sldId id="301" r:id="rId5"/>
    <p:sldId id="305" r:id="rId6"/>
    <p:sldId id="306" r:id="rId7"/>
    <p:sldId id="307" r:id="rId8"/>
    <p:sldId id="308" r:id="rId9"/>
    <p:sldId id="299" r:id="rId10"/>
    <p:sldId id="309" r:id="rId11"/>
    <p:sldId id="310" r:id="rId12"/>
    <p:sldId id="311" r:id="rId13"/>
    <p:sldId id="304" r:id="rId14"/>
    <p:sldId id="312" r:id="rId15"/>
    <p:sldId id="313" r:id="rId16"/>
    <p:sldId id="314" r:id="rId17"/>
    <p:sldId id="315" r:id="rId18"/>
    <p:sldId id="316" r:id="rId19"/>
    <p:sldId id="317" r:id="rId20"/>
    <p:sldId id="318" r:id="rId21"/>
    <p:sldId id="319" r:id="rId22"/>
    <p:sldId id="320" r:id="rId23"/>
    <p:sldId id="321" r:id="rId24"/>
    <p:sldId id="322" r:id="rId25"/>
    <p:sldId id="323" r:id="rId26"/>
    <p:sldId id="328" r:id="rId27"/>
    <p:sldId id="324" r:id="rId28"/>
    <p:sldId id="325" r:id="rId29"/>
    <p:sldId id="326" r:id="rId30"/>
    <p:sldId id="329" r:id="rId31"/>
    <p:sldId id="330" r:id="rId32"/>
    <p:sldId id="300" r:id="rId33"/>
  </p:sldIdLst>
  <p:sldSz cx="9144000" cy="6858000" type="screen4x3"/>
  <p:notesSz cx="7045325" cy="9345613"/>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varScale="1">
        <p:scale>
          <a:sx n="100" d="100"/>
          <a:sy n="100" d="100"/>
        </p:scale>
        <p:origin x="1800"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_rels/data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g"/></Relationships>
</file>

<file path=ppt/diagrams/_rels/data2.xml.rels><?xml version="1.0" encoding="UTF-8" standalone="yes"?>
<Relationships xmlns="http://schemas.openxmlformats.org/package/2006/relationships"><Relationship Id="rId1" Type="http://schemas.openxmlformats.org/officeDocument/2006/relationships/image" Target="../media/image6.png"/></Relationships>
</file>

<file path=ppt/diagrams/_rels/drawing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g"/></Relationships>
</file>

<file path=ppt/diagrams/_rels/drawing2.xml.rels><?xml version="1.0" encoding="UTF-8" standalone="yes"?>
<Relationships xmlns="http://schemas.openxmlformats.org/package/2006/relationships"><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531623-CA06-4567-A8F4-57F856758A61}" type="doc">
      <dgm:prSet loTypeId="urn:microsoft.com/office/officeart/2005/8/layout/vList3" loCatId="picture" qsTypeId="urn:microsoft.com/office/officeart/2005/8/quickstyle/3d3" qsCatId="3D" csTypeId="urn:microsoft.com/office/officeart/2005/8/colors/accent0_2" csCatId="mainScheme" phldr="1"/>
      <dgm:spPr/>
    </dgm:pt>
    <dgm:pt modelId="{29577EE1-DCDC-4888-9E06-723D2CAB925F}">
      <dgm:prSet phldrT="[Text]"/>
      <dgm:spPr/>
      <dgm:t>
        <a:bodyPr/>
        <a:lstStyle/>
        <a:p>
          <a:r>
            <a:rPr lang="en-US" dirty="0"/>
            <a:t>04 </a:t>
          </a:r>
          <a:r>
            <a:rPr lang="en-US" dirty="0" err="1"/>
            <a:t>Maret</a:t>
          </a:r>
          <a:r>
            <a:rPr lang="en-US" dirty="0"/>
            <a:t> 2024</a:t>
          </a:r>
          <a:endParaRPr lang="en-ID" dirty="0"/>
        </a:p>
      </dgm:t>
    </dgm:pt>
    <dgm:pt modelId="{53B46CAD-45A4-42EB-B45C-EAE124CEC64F}" type="parTrans" cxnId="{7BBC76B9-4FB6-443E-B341-6644D7A8C97D}">
      <dgm:prSet/>
      <dgm:spPr/>
      <dgm:t>
        <a:bodyPr/>
        <a:lstStyle/>
        <a:p>
          <a:endParaRPr lang="en-ID"/>
        </a:p>
      </dgm:t>
    </dgm:pt>
    <dgm:pt modelId="{A1AD30D1-1E39-4830-87FE-16FD53A6B090}" type="sibTrans" cxnId="{7BBC76B9-4FB6-443E-B341-6644D7A8C97D}">
      <dgm:prSet/>
      <dgm:spPr/>
      <dgm:t>
        <a:bodyPr/>
        <a:lstStyle/>
        <a:p>
          <a:endParaRPr lang="en-ID"/>
        </a:p>
      </dgm:t>
    </dgm:pt>
    <dgm:pt modelId="{8407FBAE-6AD6-4415-ADFE-1F55F5F9EFF1}">
      <dgm:prSet phldrT="[Text]"/>
      <dgm:spPr/>
      <dgm:t>
        <a:bodyPr/>
        <a:lstStyle/>
        <a:p>
          <a:r>
            <a:rPr lang="en-US" dirty="0"/>
            <a:t>13 </a:t>
          </a:r>
          <a:r>
            <a:rPr lang="en-US" dirty="0" err="1"/>
            <a:t>Juli</a:t>
          </a:r>
          <a:r>
            <a:rPr lang="en-US" dirty="0"/>
            <a:t> 2024</a:t>
          </a:r>
          <a:endParaRPr lang="en-ID" dirty="0"/>
        </a:p>
      </dgm:t>
    </dgm:pt>
    <dgm:pt modelId="{08DC56D5-5FF0-4B78-A4FB-6DC95E31A143}" type="parTrans" cxnId="{B7E1B2D2-797C-42B5-BE18-27340388FFF7}">
      <dgm:prSet/>
      <dgm:spPr/>
      <dgm:t>
        <a:bodyPr/>
        <a:lstStyle/>
        <a:p>
          <a:endParaRPr lang="en-ID"/>
        </a:p>
      </dgm:t>
    </dgm:pt>
    <dgm:pt modelId="{7B3566D8-151B-4D5B-BF3B-EA87E08E22A3}" type="sibTrans" cxnId="{B7E1B2D2-797C-42B5-BE18-27340388FFF7}">
      <dgm:prSet/>
      <dgm:spPr/>
      <dgm:t>
        <a:bodyPr/>
        <a:lstStyle/>
        <a:p>
          <a:endParaRPr lang="en-ID"/>
        </a:p>
      </dgm:t>
    </dgm:pt>
    <dgm:pt modelId="{E50E1311-E594-4A47-83BF-4B8F1E4DE2EF}" type="pres">
      <dgm:prSet presAssocID="{16531623-CA06-4567-A8F4-57F856758A61}" presName="linearFlow" presStyleCnt="0">
        <dgm:presLayoutVars>
          <dgm:dir/>
          <dgm:resizeHandles val="exact"/>
        </dgm:presLayoutVars>
      </dgm:prSet>
      <dgm:spPr/>
    </dgm:pt>
    <dgm:pt modelId="{17AACC9D-8BF8-4C34-8752-0F23F0DF16C3}" type="pres">
      <dgm:prSet presAssocID="{29577EE1-DCDC-4888-9E06-723D2CAB925F}" presName="composite" presStyleCnt="0"/>
      <dgm:spPr/>
    </dgm:pt>
    <dgm:pt modelId="{35AB9952-A3C1-426E-8915-1ECC1BDB32C4}" type="pres">
      <dgm:prSet presAssocID="{29577EE1-DCDC-4888-9E06-723D2CAB925F}" presName="imgShp"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3A57F062-84D3-43D8-B636-93C061E3DA8B}" type="pres">
      <dgm:prSet presAssocID="{29577EE1-DCDC-4888-9E06-723D2CAB925F}" presName="txShp" presStyleLbl="node1" presStyleIdx="0" presStyleCnt="2">
        <dgm:presLayoutVars>
          <dgm:bulletEnabled val="1"/>
        </dgm:presLayoutVars>
      </dgm:prSet>
      <dgm:spPr/>
    </dgm:pt>
    <dgm:pt modelId="{FD01E47C-CA50-40FC-8F34-80FB36772EAC}" type="pres">
      <dgm:prSet presAssocID="{A1AD30D1-1E39-4830-87FE-16FD53A6B090}" presName="spacing" presStyleCnt="0"/>
      <dgm:spPr/>
    </dgm:pt>
    <dgm:pt modelId="{EB98FB78-7A08-4FC6-A90E-B3AA89180365}" type="pres">
      <dgm:prSet presAssocID="{8407FBAE-6AD6-4415-ADFE-1F55F5F9EFF1}" presName="composite" presStyleCnt="0"/>
      <dgm:spPr/>
    </dgm:pt>
    <dgm:pt modelId="{B216C2EC-5295-4A64-AC4A-C91830667811}" type="pres">
      <dgm:prSet presAssocID="{8407FBAE-6AD6-4415-ADFE-1F55F5F9EFF1}" presName="imgShp" presStyleLbl="fgImgPlace1" presStyleIdx="1" presStyleCnt="2"/>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3000" b="-3000"/>
          </a:stretch>
        </a:blipFill>
      </dgm:spPr>
    </dgm:pt>
    <dgm:pt modelId="{3B9C110B-54A8-48D5-B648-B6ABCA925D73}" type="pres">
      <dgm:prSet presAssocID="{8407FBAE-6AD6-4415-ADFE-1F55F5F9EFF1}" presName="txShp" presStyleLbl="node1" presStyleIdx="1" presStyleCnt="2">
        <dgm:presLayoutVars>
          <dgm:bulletEnabled val="1"/>
        </dgm:presLayoutVars>
      </dgm:prSet>
      <dgm:spPr/>
    </dgm:pt>
  </dgm:ptLst>
  <dgm:cxnLst>
    <dgm:cxn modelId="{AB474626-B775-41F0-A538-69CC4E89B6C2}" type="presOf" srcId="{29577EE1-DCDC-4888-9E06-723D2CAB925F}" destId="{3A57F062-84D3-43D8-B636-93C061E3DA8B}" srcOrd="0" destOrd="0" presId="urn:microsoft.com/office/officeart/2005/8/layout/vList3"/>
    <dgm:cxn modelId="{C209184F-D116-41E6-B060-E934ADDBA064}" type="presOf" srcId="{8407FBAE-6AD6-4415-ADFE-1F55F5F9EFF1}" destId="{3B9C110B-54A8-48D5-B648-B6ABCA925D73}" srcOrd="0" destOrd="0" presId="urn:microsoft.com/office/officeart/2005/8/layout/vList3"/>
    <dgm:cxn modelId="{7BBC76B9-4FB6-443E-B341-6644D7A8C97D}" srcId="{16531623-CA06-4567-A8F4-57F856758A61}" destId="{29577EE1-DCDC-4888-9E06-723D2CAB925F}" srcOrd="0" destOrd="0" parTransId="{53B46CAD-45A4-42EB-B45C-EAE124CEC64F}" sibTransId="{A1AD30D1-1E39-4830-87FE-16FD53A6B090}"/>
    <dgm:cxn modelId="{B7E1B2D2-797C-42B5-BE18-27340388FFF7}" srcId="{16531623-CA06-4567-A8F4-57F856758A61}" destId="{8407FBAE-6AD6-4415-ADFE-1F55F5F9EFF1}" srcOrd="1" destOrd="0" parTransId="{08DC56D5-5FF0-4B78-A4FB-6DC95E31A143}" sibTransId="{7B3566D8-151B-4D5B-BF3B-EA87E08E22A3}"/>
    <dgm:cxn modelId="{CCDBE9ED-8533-4C88-95EE-A3683A139EB3}" type="presOf" srcId="{16531623-CA06-4567-A8F4-57F856758A61}" destId="{E50E1311-E594-4A47-83BF-4B8F1E4DE2EF}" srcOrd="0" destOrd="0" presId="urn:microsoft.com/office/officeart/2005/8/layout/vList3"/>
    <dgm:cxn modelId="{349BD6CA-761C-4BAD-B485-A6EE7612AD1C}" type="presParOf" srcId="{E50E1311-E594-4A47-83BF-4B8F1E4DE2EF}" destId="{17AACC9D-8BF8-4C34-8752-0F23F0DF16C3}" srcOrd="0" destOrd="0" presId="urn:microsoft.com/office/officeart/2005/8/layout/vList3"/>
    <dgm:cxn modelId="{FF6EBCD5-F23A-4B74-B117-03B0CDB018E0}" type="presParOf" srcId="{17AACC9D-8BF8-4C34-8752-0F23F0DF16C3}" destId="{35AB9952-A3C1-426E-8915-1ECC1BDB32C4}" srcOrd="0" destOrd="0" presId="urn:microsoft.com/office/officeart/2005/8/layout/vList3"/>
    <dgm:cxn modelId="{A427F91D-653C-429F-A457-5931F8812811}" type="presParOf" srcId="{17AACC9D-8BF8-4C34-8752-0F23F0DF16C3}" destId="{3A57F062-84D3-43D8-B636-93C061E3DA8B}" srcOrd="1" destOrd="0" presId="urn:microsoft.com/office/officeart/2005/8/layout/vList3"/>
    <dgm:cxn modelId="{10CAD574-36A7-4C24-A408-0FE26BB0DB29}" type="presParOf" srcId="{E50E1311-E594-4A47-83BF-4B8F1E4DE2EF}" destId="{FD01E47C-CA50-40FC-8F34-80FB36772EAC}" srcOrd="1" destOrd="0" presId="urn:microsoft.com/office/officeart/2005/8/layout/vList3"/>
    <dgm:cxn modelId="{609AFD4C-C3B3-4808-9C45-A8FAEEB7FD64}" type="presParOf" srcId="{E50E1311-E594-4A47-83BF-4B8F1E4DE2EF}" destId="{EB98FB78-7A08-4FC6-A90E-B3AA89180365}" srcOrd="2" destOrd="0" presId="urn:microsoft.com/office/officeart/2005/8/layout/vList3"/>
    <dgm:cxn modelId="{17CF0C8B-7E33-4252-BCEC-E110617CD872}" type="presParOf" srcId="{EB98FB78-7A08-4FC6-A90E-B3AA89180365}" destId="{B216C2EC-5295-4A64-AC4A-C91830667811}" srcOrd="0" destOrd="0" presId="urn:microsoft.com/office/officeart/2005/8/layout/vList3"/>
    <dgm:cxn modelId="{D3131466-9CE2-49AC-AF33-8A1B65CC64F2}" type="presParOf" srcId="{EB98FB78-7A08-4FC6-A90E-B3AA89180365}" destId="{3B9C110B-54A8-48D5-B648-B6ABCA925D73}"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1120E7B-CEB9-4696-8059-930F8E2998CD}" type="doc">
      <dgm:prSet loTypeId="urn:microsoft.com/office/officeart/2005/8/layout/hList1" loCatId="list" qsTypeId="urn:microsoft.com/office/officeart/2005/8/quickstyle/simple4" qsCatId="simple" csTypeId="urn:microsoft.com/office/officeart/2005/8/colors/colorful2" csCatId="colorful" phldr="1"/>
      <dgm:spPr/>
      <dgm:t>
        <a:bodyPr/>
        <a:lstStyle/>
        <a:p>
          <a:endParaRPr lang="en-ID"/>
        </a:p>
      </dgm:t>
    </dgm:pt>
    <dgm:pt modelId="{6ED97E01-8CF3-4646-AA20-520824137EFE}">
      <dgm:prSet phldrT="[Text]"/>
      <dgm:spPr/>
      <dgm:t>
        <a:bodyPr/>
        <a:lstStyle/>
        <a:p>
          <a:r>
            <a:rPr lang="en-ID" dirty="0"/>
            <a:t>Hukum </a:t>
          </a:r>
          <a:r>
            <a:rPr lang="en-ID" dirty="0" err="1"/>
            <a:t>Pidana</a:t>
          </a:r>
          <a:r>
            <a:rPr lang="en-ID" dirty="0"/>
            <a:t> </a:t>
          </a:r>
          <a:r>
            <a:rPr lang="en-ID" dirty="0" err="1"/>
            <a:t>Terkodifikasi</a:t>
          </a:r>
          <a:endParaRPr lang="en-ID" dirty="0"/>
        </a:p>
      </dgm:t>
    </dgm:pt>
    <dgm:pt modelId="{FC4C5F07-99AB-4ED4-B0B6-73874AC5EFCB}" type="parTrans" cxnId="{04B70527-8545-434F-B6D5-F1384C291C4A}">
      <dgm:prSet/>
      <dgm:spPr/>
      <dgm:t>
        <a:bodyPr/>
        <a:lstStyle/>
        <a:p>
          <a:endParaRPr lang="en-ID"/>
        </a:p>
      </dgm:t>
    </dgm:pt>
    <dgm:pt modelId="{2397C459-7249-4AAF-A1BE-F03FAA94AFF0}" type="sibTrans" cxnId="{04B70527-8545-434F-B6D5-F1384C291C4A}">
      <dgm:prSet/>
      <dgm:spPr/>
      <dgm:t>
        <a:bodyPr/>
        <a:lstStyle/>
        <a:p>
          <a:endParaRPr lang="en-ID"/>
        </a:p>
      </dgm:t>
    </dgm:pt>
    <dgm:pt modelId="{9CAAA941-8BD5-425E-8860-5F754BD7D0E5}">
      <dgm:prSet phldrT="[Text]"/>
      <dgm:spPr/>
      <dgm:t>
        <a:bodyPr/>
        <a:lstStyle/>
        <a:p>
          <a:r>
            <a:rPr lang="en-ID" dirty="0" err="1"/>
            <a:t>Peraturan</a:t>
          </a:r>
          <a:r>
            <a:rPr lang="en-ID" dirty="0"/>
            <a:t> </a:t>
          </a:r>
          <a:r>
            <a:rPr lang="en-ID" dirty="0" err="1"/>
            <a:t>pidana</a:t>
          </a:r>
          <a:r>
            <a:rPr lang="en-ID" dirty="0"/>
            <a:t> </a:t>
          </a:r>
          <a:r>
            <a:rPr lang="en-ID" dirty="0" err="1"/>
            <a:t>tertulis</a:t>
          </a:r>
          <a:r>
            <a:rPr lang="en-ID" dirty="0"/>
            <a:t> yang </a:t>
          </a:r>
          <a:r>
            <a:rPr lang="en-ID" dirty="0" err="1"/>
            <a:t>dikodifikasikan</a:t>
          </a:r>
          <a:r>
            <a:rPr lang="en-ID" dirty="0"/>
            <a:t> </a:t>
          </a:r>
          <a:r>
            <a:rPr lang="en-ID" dirty="0" err="1"/>
            <a:t>atau</a:t>
          </a:r>
          <a:r>
            <a:rPr lang="en-ID" dirty="0"/>
            <a:t> </a:t>
          </a:r>
          <a:r>
            <a:rPr lang="en-ID" dirty="0" err="1"/>
            <a:t>dibukukan</a:t>
          </a:r>
          <a:r>
            <a:rPr lang="en-ID" dirty="0"/>
            <a:t> </a:t>
          </a:r>
          <a:r>
            <a:rPr lang="en-ID" dirty="0" err="1"/>
            <a:t>atau</a:t>
          </a:r>
          <a:r>
            <a:rPr lang="en-ID" dirty="0"/>
            <a:t> </a:t>
          </a:r>
          <a:r>
            <a:rPr lang="en-ID" dirty="0" err="1"/>
            <a:t>disatukan</a:t>
          </a:r>
          <a:r>
            <a:rPr lang="en-ID" dirty="0"/>
            <a:t> </a:t>
          </a:r>
          <a:r>
            <a:rPr lang="en-ID" dirty="0" err="1"/>
            <a:t>dalam</a:t>
          </a:r>
          <a:r>
            <a:rPr lang="en-ID" dirty="0"/>
            <a:t> </a:t>
          </a:r>
          <a:r>
            <a:rPr lang="en-ID" dirty="0" err="1"/>
            <a:t>buku</a:t>
          </a:r>
          <a:r>
            <a:rPr lang="en-ID" dirty="0"/>
            <a:t>/kitab, </a:t>
          </a:r>
          <a:r>
            <a:rPr lang="en-ID" dirty="0" err="1"/>
            <a:t>yakni</a:t>
          </a:r>
          <a:r>
            <a:rPr lang="en-ID" dirty="0"/>
            <a:t> KUHP dan KUHP Nasional.</a:t>
          </a:r>
        </a:p>
      </dgm:t>
    </dgm:pt>
    <dgm:pt modelId="{FE99D374-77CC-427E-9599-FE34C6860859}" type="parTrans" cxnId="{AD2ED650-D28F-46B5-AE4A-5C6CBA7D89E5}">
      <dgm:prSet/>
      <dgm:spPr/>
      <dgm:t>
        <a:bodyPr/>
        <a:lstStyle/>
        <a:p>
          <a:endParaRPr lang="en-ID"/>
        </a:p>
      </dgm:t>
    </dgm:pt>
    <dgm:pt modelId="{9FC612A1-8E9B-4E10-BE23-0E11C659F733}" type="sibTrans" cxnId="{AD2ED650-D28F-46B5-AE4A-5C6CBA7D89E5}">
      <dgm:prSet/>
      <dgm:spPr/>
      <dgm:t>
        <a:bodyPr/>
        <a:lstStyle/>
        <a:p>
          <a:endParaRPr lang="en-ID"/>
        </a:p>
      </dgm:t>
    </dgm:pt>
    <dgm:pt modelId="{6E1A67DE-B79E-4857-B4A7-A8DED4E339C2}">
      <dgm:prSet phldrT="[Text]"/>
      <dgm:spPr/>
      <dgm:t>
        <a:bodyPr/>
        <a:lstStyle/>
        <a:p>
          <a:r>
            <a:rPr lang="en-ID" dirty="0"/>
            <a:t>Hukum </a:t>
          </a:r>
          <a:r>
            <a:rPr lang="en-ID" dirty="0" err="1"/>
            <a:t>Pidana</a:t>
          </a:r>
          <a:r>
            <a:rPr lang="en-ID" dirty="0"/>
            <a:t> </a:t>
          </a:r>
          <a:r>
            <a:rPr lang="en-ID" dirty="0" err="1"/>
            <a:t>tidak</a:t>
          </a:r>
          <a:r>
            <a:rPr lang="en-ID" dirty="0"/>
            <a:t> </a:t>
          </a:r>
          <a:r>
            <a:rPr lang="en-ID" dirty="0" err="1"/>
            <a:t>Terkodifikasi</a:t>
          </a:r>
          <a:endParaRPr lang="en-ID" dirty="0"/>
        </a:p>
      </dgm:t>
    </dgm:pt>
    <dgm:pt modelId="{3D4F764C-443A-4730-AEF2-C7E42C1DCCC5}" type="parTrans" cxnId="{CF7E18E4-CBFD-43D3-8410-8E02F0293032}">
      <dgm:prSet/>
      <dgm:spPr/>
      <dgm:t>
        <a:bodyPr/>
        <a:lstStyle/>
        <a:p>
          <a:endParaRPr lang="en-ID"/>
        </a:p>
      </dgm:t>
    </dgm:pt>
    <dgm:pt modelId="{3F369AC0-0F1B-4C24-BF32-190911C6CEC0}" type="sibTrans" cxnId="{CF7E18E4-CBFD-43D3-8410-8E02F0293032}">
      <dgm:prSet/>
      <dgm:spPr/>
      <dgm:t>
        <a:bodyPr/>
        <a:lstStyle/>
        <a:p>
          <a:endParaRPr lang="en-ID"/>
        </a:p>
      </dgm:t>
    </dgm:pt>
    <dgm:pt modelId="{32F0E860-36C6-4C85-9F95-C896D0897949}">
      <dgm:prSet phldrT="[Text]"/>
      <dgm:spPr/>
      <dgm:t>
        <a:bodyPr/>
        <a:lstStyle/>
        <a:p>
          <a:r>
            <a:rPr lang="en-ID" dirty="0" err="1"/>
            <a:t>Peraturan</a:t>
          </a:r>
          <a:r>
            <a:rPr lang="en-ID" dirty="0"/>
            <a:t> </a:t>
          </a:r>
          <a:r>
            <a:rPr lang="en-ID" dirty="0" err="1"/>
            <a:t>pidana</a:t>
          </a:r>
          <a:r>
            <a:rPr lang="en-ID" dirty="0"/>
            <a:t> </a:t>
          </a:r>
          <a:r>
            <a:rPr lang="en-ID" dirty="0" err="1"/>
            <a:t>tertulis</a:t>
          </a:r>
          <a:r>
            <a:rPr lang="en-ID" dirty="0"/>
            <a:t> yang </a:t>
          </a:r>
          <a:r>
            <a:rPr lang="en-ID" dirty="0" err="1"/>
            <a:t>tersebar</a:t>
          </a:r>
          <a:r>
            <a:rPr lang="en-ID" dirty="0"/>
            <a:t> di </a:t>
          </a:r>
          <a:r>
            <a:rPr lang="en-ID" dirty="0" err="1"/>
            <a:t>luar</a:t>
          </a:r>
          <a:r>
            <a:rPr lang="en-ID" dirty="0"/>
            <a:t> KUHP, </a:t>
          </a:r>
          <a:r>
            <a:rPr lang="en-ID" dirty="0" err="1"/>
            <a:t>seperti</a:t>
          </a:r>
          <a:r>
            <a:rPr lang="en-ID" dirty="0"/>
            <a:t> UU </a:t>
          </a:r>
          <a:r>
            <a:rPr lang="en-ID" dirty="0" err="1"/>
            <a:t>Pemberantasan</a:t>
          </a:r>
          <a:r>
            <a:rPr lang="en-ID" dirty="0"/>
            <a:t> </a:t>
          </a:r>
          <a:r>
            <a:rPr lang="en-ID" dirty="0" err="1"/>
            <a:t>Korupsi</a:t>
          </a:r>
          <a:r>
            <a:rPr lang="en-ID" dirty="0"/>
            <a:t>, UU </a:t>
          </a:r>
          <a:r>
            <a:rPr lang="en-ID" dirty="0" err="1"/>
            <a:t>Perlindungan</a:t>
          </a:r>
          <a:r>
            <a:rPr lang="en-ID" dirty="0"/>
            <a:t> </a:t>
          </a:r>
          <a:r>
            <a:rPr lang="en-ID" dirty="0" err="1"/>
            <a:t>Konsumen</a:t>
          </a:r>
          <a:r>
            <a:rPr lang="en-ID" dirty="0"/>
            <a:t> </a:t>
          </a:r>
          <a:r>
            <a:rPr lang="en-ID" dirty="0" err="1"/>
            <a:t>dll</a:t>
          </a:r>
          <a:r>
            <a:rPr lang="en-ID" dirty="0"/>
            <a:t>.</a:t>
          </a:r>
        </a:p>
      </dgm:t>
    </dgm:pt>
    <dgm:pt modelId="{20EE5497-462D-439F-9658-87C5DB5122B5}" type="parTrans" cxnId="{01F83AC0-EF47-4D24-A332-41C396D3AFC3}">
      <dgm:prSet/>
      <dgm:spPr/>
      <dgm:t>
        <a:bodyPr/>
        <a:lstStyle/>
        <a:p>
          <a:endParaRPr lang="en-ID"/>
        </a:p>
      </dgm:t>
    </dgm:pt>
    <dgm:pt modelId="{1FCC9EC4-05FD-4049-B234-ECA8A1CBC83E}" type="sibTrans" cxnId="{01F83AC0-EF47-4D24-A332-41C396D3AFC3}">
      <dgm:prSet/>
      <dgm:spPr/>
      <dgm:t>
        <a:bodyPr/>
        <a:lstStyle/>
        <a:p>
          <a:endParaRPr lang="en-ID"/>
        </a:p>
      </dgm:t>
    </dgm:pt>
    <dgm:pt modelId="{DD68C96F-27B8-4FE7-A010-373EFFD52EAA}" type="pres">
      <dgm:prSet presAssocID="{81120E7B-CEB9-4696-8059-930F8E2998CD}" presName="Name0" presStyleCnt="0">
        <dgm:presLayoutVars>
          <dgm:dir/>
          <dgm:animLvl val="lvl"/>
          <dgm:resizeHandles val="exact"/>
        </dgm:presLayoutVars>
      </dgm:prSet>
      <dgm:spPr/>
    </dgm:pt>
    <dgm:pt modelId="{2EF1BEEF-3264-486E-8308-34D5924FB3DD}" type="pres">
      <dgm:prSet presAssocID="{6ED97E01-8CF3-4646-AA20-520824137EFE}" presName="composite" presStyleCnt="0"/>
      <dgm:spPr/>
    </dgm:pt>
    <dgm:pt modelId="{87BA78B0-F8F7-4CCA-B804-4F98E778B815}" type="pres">
      <dgm:prSet presAssocID="{6ED97E01-8CF3-4646-AA20-520824137EFE}" presName="parTx" presStyleLbl="alignNode1" presStyleIdx="0" presStyleCnt="2">
        <dgm:presLayoutVars>
          <dgm:chMax val="0"/>
          <dgm:chPref val="0"/>
          <dgm:bulletEnabled val="1"/>
        </dgm:presLayoutVars>
      </dgm:prSet>
      <dgm:spPr/>
    </dgm:pt>
    <dgm:pt modelId="{29E9C394-5E1C-434C-B4E2-C9B603B6FB6E}" type="pres">
      <dgm:prSet presAssocID="{6ED97E01-8CF3-4646-AA20-520824137EFE}" presName="desTx" presStyleLbl="alignAccFollowNode1" presStyleIdx="0" presStyleCnt="2">
        <dgm:presLayoutVars>
          <dgm:bulletEnabled val="1"/>
        </dgm:presLayoutVars>
      </dgm:prSet>
      <dgm:spPr/>
    </dgm:pt>
    <dgm:pt modelId="{8861E7A2-0460-499A-BC95-8C999B7B5CEA}" type="pres">
      <dgm:prSet presAssocID="{2397C459-7249-4AAF-A1BE-F03FAA94AFF0}" presName="space" presStyleCnt="0"/>
      <dgm:spPr/>
    </dgm:pt>
    <dgm:pt modelId="{932128D8-6B92-4CFF-A477-A30111324377}" type="pres">
      <dgm:prSet presAssocID="{6E1A67DE-B79E-4857-B4A7-A8DED4E339C2}" presName="composite" presStyleCnt="0"/>
      <dgm:spPr/>
    </dgm:pt>
    <dgm:pt modelId="{D4031229-1DCA-4C12-ABFA-C55A2687C5EE}" type="pres">
      <dgm:prSet presAssocID="{6E1A67DE-B79E-4857-B4A7-A8DED4E339C2}" presName="parTx" presStyleLbl="alignNode1" presStyleIdx="1" presStyleCnt="2">
        <dgm:presLayoutVars>
          <dgm:chMax val="0"/>
          <dgm:chPref val="0"/>
          <dgm:bulletEnabled val="1"/>
        </dgm:presLayoutVars>
      </dgm:prSet>
      <dgm:spPr/>
    </dgm:pt>
    <dgm:pt modelId="{67E8AF4B-7668-440C-9C31-856322051910}" type="pres">
      <dgm:prSet presAssocID="{6E1A67DE-B79E-4857-B4A7-A8DED4E339C2}" presName="desTx" presStyleLbl="alignAccFollowNode1" presStyleIdx="1" presStyleCnt="2">
        <dgm:presLayoutVars>
          <dgm:bulletEnabled val="1"/>
        </dgm:presLayoutVars>
      </dgm:prSet>
      <dgm:spPr/>
    </dgm:pt>
  </dgm:ptLst>
  <dgm:cxnLst>
    <dgm:cxn modelId="{3FA0200B-C1A6-4E3C-B7ED-F17950760C3A}" type="presOf" srcId="{81120E7B-CEB9-4696-8059-930F8E2998CD}" destId="{DD68C96F-27B8-4FE7-A010-373EFFD52EAA}" srcOrd="0" destOrd="0" presId="urn:microsoft.com/office/officeart/2005/8/layout/hList1"/>
    <dgm:cxn modelId="{23229B0B-BB88-4308-812D-AB95AB6D1E35}" type="presOf" srcId="{6E1A67DE-B79E-4857-B4A7-A8DED4E339C2}" destId="{D4031229-1DCA-4C12-ABFA-C55A2687C5EE}" srcOrd="0" destOrd="0" presId="urn:microsoft.com/office/officeart/2005/8/layout/hList1"/>
    <dgm:cxn modelId="{7FAE9017-1D8A-428F-95D1-F49B00B64844}" type="presOf" srcId="{32F0E860-36C6-4C85-9F95-C896D0897949}" destId="{67E8AF4B-7668-440C-9C31-856322051910}" srcOrd="0" destOrd="0" presId="urn:microsoft.com/office/officeart/2005/8/layout/hList1"/>
    <dgm:cxn modelId="{3632971C-A159-4805-A178-B0ED09E74B7E}" type="presOf" srcId="{6ED97E01-8CF3-4646-AA20-520824137EFE}" destId="{87BA78B0-F8F7-4CCA-B804-4F98E778B815}" srcOrd="0" destOrd="0" presId="urn:microsoft.com/office/officeart/2005/8/layout/hList1"/>
    <dgm:cxn modelId="{04B70527-8545-434F-B6D5-F1384C291C4A}" srcId="{81120E7B-CEB9-4696-8059-930F8E2998CD}" destId="{6ED97E01-8CF3-4646-AA20-520824137EFE}" srcOrd="0" destOrd="0" parTransId="{FC4C5F07-99AB-4ED4-B0B6-73874AC5EFCB}" sibTransId="{2397C459-7249-4AAF-A1BE-F03FAA94AFF0}"/>
    <dgm:cxn modelId="{AD2ED650-D28F-46B5-AE4A-5C6CBA7D89E5}" srcId="{6ED97E01-8CF3-4646-AA20-520824137EFE}" destId="{9CAAA941-8BD5-425E-8860-5F754BD7D0E5}" srcOrd="0" destOrd="0" parTransId="{FE99D374-77CC-427E-9599-FE34C6860859}" sibTransId="{9FC612A1-8E9B-4E10-BE23-0E11C659F733}"/>
    <dgm:cxn modelId="{207B8DB5-12C9-474C-9F48-34A52CEB7A52}" type="presOf" srcId="{9CAAA941-8BD5-425E-8860-5F754BD7D0E5}" destId="{29E9C394-5E1C-434C-B4E2-C9B603B6FB6E}" srcOrd="0" destOrd="0" presId="urn:microsoft.com/office/officeart/2005/8/layout/hList1"/>
    <dgm:cxn modelId="{01F83AC0-EF47-4D24-A332-41C396D3AFC3}" srcId="{6E1A67DE-B79E-4857-B4A7-A8DED4E339C2}" destId="{32F0E860-36C6-4C85-9F95-C896D0897949}" srcOrd="0" destOrd="0" parTransId="{20EE5497-462D-439F-9658-87C5DB5122B5}" sibTransId="{1FCC9EC4-05FD-4049-B234-ECA8A1CBC83E}"/>
    <dgm:cxn modelId="{CF7E18E4-CBFD-43D3-8410-8E02F0293032}" srcId="{81120E7B-CEB9-4696-8059-930F8E2998CD}" destId="{6E1A67DE-B79E-4857-B4A7-A8DED4E339C2}" srcOrd="1" destOrd="0" parTransId="{3D4F764C-443A-4730-AEF2-C7E42C1DCCC5}" sibTransId="{3F369AC0-0F1B-4C24-BF32-190911C6CEC0}"/>
    <dgm:cxn modelId="{6495CB41-EE38-4129-BCCD-3BB403A45366}" type="presParOf" srcId="{DD68C96F-27B8-4FE7-A010-373EFFD52EAA}" destId="{2EF1BEEF-3264-486E-8308-34D5924FB3DD}" srcOrd="0" destOrd="0" presId="urn:microsoft.com/office/officeart/2005/8/layout/hList1"/>
    <dgm:cxn modelId="{577BE385-1739-486B-A7C7-98B22654AE3C}" type="presParOf" srcId="{2EF1BEEF-3264-486E-8308-34D5924FB3DD}" destId="{87BA78B0-F8F7-4CCA-B804-4F98E778B815}" srcOrd="0" destOrd="0" presId="urn:microsoft.com/office/officeart/2005/8/layout/hList1"/>
    <dgm:cxn modelId="{57AE94CF-4271-4044-BB03-BCE82E8BC7A7}" type="presParOf" srcId="{2EF1BEEF-3264-486E-8308-34D5924FB3DD}" destId="{29E9C394-5E1C-434C-B4E2-C9B603B6FB6E}" srcOrd="1" destOrd="0" presId="urn:microsoft.com/office/officeart/2005/8/layout/hList1"/>
    <dgm:cxn modelId="{B93804AC-E922-48A9-AA1E-EA9164958F5D}" type="presParOf" srcId="{DD68C96F-27B8-4FE7-A010-373EFFD52EAA}" destId="{8861E7A2-0460-499A-BC95-8C999B7B5CEA}" srcOrd="1" destOrd="0" presId="urn:microsoft.com/office/officeart/2005/8/layout/hList1"/>
    <dgm:cxn modelId="{78CA554A-3575-4251-9F64-5820323C0307}" type="presParOf" srcId="{DD68C96F-27B8-4FE7-A010-373EFFD52EAA}" destId="{932128D8-6B92-4CFF-A477-A30111324377}" srcOrd="2" destOrd="0" presId="urn:microsoft.com/office/officeart/2005/8/layout/hList1"/>
    <dgm:cxn modelId="{643C2F7D-1513-4671-8C42-EBC0C79DD676}" type="presParOf" srcId="{932128D8-6B92-4CFF-A477-A30111324377}" destId="{D4031229-1DCA-4C12-ABFA-C55A2687C5EE}" srcOrd="0" destOrd="0" presId="urn:microsoft.com/office/officeart/2005/8/layout/hList1"/>
    <dgm:cxn modelId="{8D6B29D2-BA72-4552-BF50-A8B96AA40B9F}" type="presParOf" srcId="{932128D8-6B92-4CFF-A477-A30111324377}" destId="{67E8AF4B-7668-440C-9C31-85632205191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5F8DFD4-5D0D-4099-A1D6-C0D0F5F64B49}" type="doc">
      <dgm:prSet loTypeId="urn:diagrams.loki3.com/BracketList" loCatId="list" qsTypeId="urn:microsoft.com/office/officeart/2005/8/quickstyle/simple3" qsCatId="simple" csTypeId="urn:microsoft.com/office/officeart/2005/8/colors/accent0_2" csCatId="mainScheme" phldr="1"/>
      <dgm:spPr/>
      <dgm:t>
        <a:bodyPr/>
        <a:lstStyle/>
        <a:p>
          <a:endParaRPr lang="en-ID"/>
        </a:p>
      </dgm:t>
    </dgm:pt>
    <dgm:pt modelId="{88D19F84-D091-4704-BB68-9BBB0C66D6F8}">
      <dgm:prSet phldrT="[Text]"/>
      <dgm:spPr/>
      <dgm:t>
        <a:bodyPr/>
        <a:lstStyle/>
        <a:p>
          <a:r>
            <a:rPr lang="en-US" dirty="0" err="1"/>
            <a:t>Hk</a:t>
          </a:r>
          <a:r>
            <a:rPr lang="en-US" dirty="0"/>
            <a:t>. </a:t>
          </a:r>
          <a:r>
            <a:rPr lang="en-US" dirty="0" err="1"/>
            <a:t>Pidana</a:t>
          </a:r>
          <a:r>
            <a:rPr lang="en-US" dirty="0"/>
            <a:t> </a:t>
          </a:r>
          <a:r>
            <a:rPr lang="en-US" dirty="0" err="1"/>
            <a:t>Umum</a:t>
          </a:r>
          <a:endParaRPr lang="en-ID" dirty="0"/>
        </a:p>
      </dgm:t>
    </dgm:pt>
    <dgm:pt modelId="{1666E72E-008F-4878-9508-D49B2C77C9AB}" type="parTrans" cxnId="{6F719AA1-523C-4E70-AAF7-FB58440A2525}">
      <dgm:prSet/>
      <dgm:spPr/>
      <dgm:t>
        <a:bodyPr/>
        <a:lstStyle/>
        <a:p>
          <a:endParaRPr lang="en-ID"/>
        </a:p>
      </dgm:t>
    </dgm:pt>
    <dgm:pt modelId="{DC2A7770-C486-4208-BA2B-403801E54461}" type="sibTrans" cxnId="{6F719AA1-523C-4E70-AAF7-FB58440A2525}">
      <dgm:prSet/>
      <dgm:spPr/>
      <dgm:t>
        <a:bodyPr/>
        <a:lstStyle/>
        <a:p>
          <a:endParaRPr lang="en-ID"/>
        </a:p>
      </dgm:t>
    </dgm:pt>
    <dgm:pt modelId="{6C0CE571-CF9E-4210-B633-619386579FCC}">
      <dgm:prSet phldrT="[Text]"/>
      <dgm:spPr/>
      <dgm:t>
        <a:bodyPr/>
        <a:lstStyle/>
        <a:p>
          <a:r>
            <a:rPr lang="en-ID" dirty="0"/>
            <a:t>Hukum </a:t>
          </a:r>
          <a:r>
            <a:rPr lang="en-ID" dirty="0" err="1"/>
            <a:t>pidana</a:t>
          </a:r>
          <a:r>
            <a:rPr lang="en-ID" dirty="0"/>
            <a:t> yang </a:t>
          </a:r>
          <a:r>
            <a:rPr lang="en-ID" dirty="0" err="1"/>
            <a:t>dengan</a:t>
          </a:r>
          <a:r>
            <a:rPr lang="en-ID" dirty="0"/>
            <a:t> </a:t>
          </a:r>
          <a:r>
            <a:rPr lang="en-ID" dirty="0" err="1"/>
            <a:t>sengaja</a:t>
          </a:r>
          <a:r>
            <a:rPr lang="en-ID" dirty="0"/>
            <a:t> </a:t>
          </a:r>
          <a:r>
            <a:rPr lang="en-ID" dirty="0" err="1"/>
            <a:t>telah</a:t>
          </a:r>
          <a:r>
            <a:rPr lang="en-ID" dirty="0"/>
            <a:t> </a:t>
          </a:r>
          <a:r>
            <a:rPr lang="en-ID" dirty="0" err="1"/>
            <a:t>dibentuk</a:t>
          </a:r>
          <a:r>
            <a:rPr lang="en-ID" dirty="0"/>
            <a:t> </a:t>
          </a:r>
          <a:r>
            <a:rPr lang="en-ID" dirty="0" err="1"/>
            <a:t>untuk</a:t>
          </a:r>
          <a:r>
            <a:rPr lang="en-ID" dirty="0"/>
            <a:t> </a:t>
          </a:r>
          <a:r>
            <a:rPr lang="en-ID" dirty="0" err="1"/>
            <a:t>diberlakukan</a:t>
          </a:r>
          <a:r>
            <a:rPr lang="en-ID" dirty="0"/>
            <a:t> </a:t>
          </a:r>
          <a:r>
            <a:rPr lang="en-ID" dirty="0" err="1"/>
            <a:t>bagi</a:t>
          </a:r>
          <a:r>
            <a:rPr lang="en-ID" dirty="0"/>
            <a:t> </a:t>
          </a:r>
          <a:r>
            <a:rPr lang="en-ID" dirty="0" err="1"/>
            <a:t>setiap</a:t>
          </a:r>
          <a:r>
            <a:rPr lang="en-ID" dirty="0"/>
            <a:t> orang (</a:t>
          </a:r>
          <a:r>
            <a:rPr lang="en-ID" dirty="0" err="1"/>
            <a:t>umum</a:t>
          </a:r>
          <a:r>
            <a:rPr lang="en-ID" dirty="0"/>
            <a:t>)</a:t>
          </a:r>
        </a:p>
      </dgm:t>
    </dgm:pt>
    <dgm:pt modelId="{8FC9680A-BBD9-46DB-8E4E-36BC41E41CCF}" type="parTrans" cxnId="{34A34331-7071-45B2-96F4-CE6DAE6E4450}">
      <dgm:prSet/>
      <dgm:spPr/>
      <dgm:t>
        <a:bodyPr/>
        <a:lstStyle/>
        <a:p>
          <a:endParaRPr lang="en-ID"/>
        </a:p>
      </dgm:t>
    </dgm:pt>
    <dgm:pt modelId="{86157A4E-9DC5-49C5-A7A8-08C7FE5F284D}" type="sibTrans" cxnId="{34A34331-7071-45B2-96F4-CE6DAE6E4450}">
      <dgm:prSet/>
      <dgm:spPr/>
      <dgm:t>
        <a:bodyPr/>
        <a:lstStyle/>
        <a:p>
          <a:endParaRPr lang="en-ID"/>
        </a:p>
      </dgm:t>
    </dgm:pt>
    <dgm:pt modelId="{7744715E-7204-4FA8-89AB-9830AC3361F0}">
      <dgm:prSet phldrT="[Text]"/>
      <dgm:spPr/>
      <dgm:t>
        <a:bodyPr/>
        <a:lstStyle/>
        <a:p>
          <a:r>
            <a:rPr lang="en-US" dirty="0" err="1"/>
            <a:t>Hk</a:t>
          </a:r>
          <a:r>
            <a:rPr lang="en-US" dirty="0"/>
            <a:t>. </a:t>
          </a:r>
          <a:r>
            <a:rPr lang="en-US" dirty="0" err="1"/>
            <a:t>Pidana</a:t>
          </a:r>
          <a:r>
            <a:rPr lang="en-US" dirty="0"/>
            <a:t> </a:t>
          </a:r>
          <a:r>
            <a:rPr lang="en-US" dirty="0" err="1"/>
            <a:t>Khusus</a:t>
          </a:r>
          <a:endParaRPr lang="en-ID" dirty="0"/>
        </a:p>
      </dgm:t>
    </dgm:pt>
    <dgm:pt modelId="{1FA48D5F-74D1-46BF-BB39-09E449CF20DF}" type="parTrans" cxnId="{F144A895-31EA-41A9-B6FA-3AA1EB3FABC0}">
      <dgm:prSet/>
      <dgm:spPr/>
      <dgm:t>
        <a:bodyPr/>
        <a:lstStyle/>
        <a:p>
          <a:endParaRPr lang="en-ID"/>
        </a:p>
      </dgm:t>
    </dgm:pt>
    <dgm:pt modelId="{70A51877-443C-4CB8-A12E-915F34913C20}" type="sibTrans" cxnId="{F144A895-31EA-41A9-B6FA-3AA1EB3FABC0}">
      <dgm:prSet/>
      <dgm:spPr/>
      <dgm:t>
        <a:bodyPr/>
        <a:lstStyle/>
        <a:p>
          <a:endParaRPr lang="en-ID"/>
        </a:p>
      </dgm:t>
    </dgm:pt>
    <dgm:pt modelId="{206064FC-9511-4942-A311-9D22A964C977}">
      <dgm:prSet phldrT="[Text]"/>
      <dgm:spPr/>
      <dgm:t>
        <a:bodyPr/>
        <a:lstStyle/>
        <a:p>
          <a:r>
            <a:rPr lang="en-ID" dirty="0"/>
            <a:t>Hukum </a:t>
          </a:r>
          <a:r>
            <a:rPr lang="en-ID" dirty="0" err="1"/>
            <a:t>pidana</a:t>
          </a:r>
          <a:r>
            <a:rPr lang="en-ID" dirty="0"/>
            <a:t> yang </a:t>
          </a:r>
          <a:r>
            <a:rPr lang="en-ID" dirty="0" err="1"/>
            <a:t>dengan</a:t>
          </a:r>
          <a:r>
            <a:rPr lang="en-ID" dirty="0"/>
            <a:t> </a:t>
          </a:r>
          <a:r>
            <a:rPr lang="en-ID" dirty="0" err="1"/>
            <a:t>sengaja</a:t>
          </a:r>
          <a:r>
            <a:rPr lang="en-ID" dirty="0"/>
            <a:t> </a:t>
          </a:r>
          <a:r>
            <a:rPr lang="en-ID" dirty="0" err="1"/>
            <a:t>telah</a:t>
          </a:r>
          <a:r>
            <a:rPr lang="en-ID" dirty="0"/>
            <a:t> </a:t>
          </a:r>
          <a:r>
            <a:rPr lang="en-ID" dirty="0" err="1"/>
            <a:t>dibentuk</a:t>
          </a:r>
          <a:r>
            <a:rPr lang="en-ID" dirty="0"/>
            <a:t> </a:t>
          </a:r>
          <a:r>
            <a:rPr lang="en-ID" dirty="0" err="1"/>
            <a:t>untuk</a:t>
          </a:r>
          <a:r>
            <a:rPr lang="en-ID" dirty="0"/>
            <a:t> </a:t>
          </a:r>
          <a:r>
            <a:rPr lang="en-ID" dirty="0" err="1"/>
            <a:t>diberlakukan</a:t>
          </a:r>
          <a:r>
            <a:rPr lang="en-ID" dirty="0"/>
            <a:t> </a:t>
          </a:r>
          <a:r>
            <a:rPr lang="en-ID" dirty="0" err="1"/>
            <a:t>bagi</a:t>
          </a:r>
          <a:r>
            <a:rPr lang="en-ID" dirty="0"/>
            <a:t> orang-orang </a:t>
          </a:r>
          <a:r>
            <a:rPr lang="en-ID" dirty="0" err="1"/>
            <a:t>tertentu</a:t>
          </a:r>
          <a:r>
            <a:rPr lang="en-ID" dirty="0"/>
            <a:t> </a:t>
          </a:r>
          <a:r>
            <a:rPr lang="en-ID" dirty="0" err="1"/>
            <a:t>saja</a:t>
          </a:r>
          <a:r>
            <a:rPr lang="en-ID" dirty="0"/>
            <a:t> </a:t>
          </a:r>
          <a:r>
            <a:rPr lang="en-ID" dirty="0" err="1"/>
            <a:t>misalnya</a:t>
          </a:r>
          <a:r>
            <a:rPr lang="en-ID" dirty="0"/>
            <a:t> </a:t>
          </a:r>
          <a:r>
            <a:rPr lang="en-ID" dirty="0" err="1"/>
            <a:t>bagi</a:t>
          </a:r>
          <a:r>
            <a:rPr lang="en-ID" dirty="0"/>
            <a:t> </a:t>
          </a:r>
          <a:r>
            <a:rPr lang="en-ID" dirty="0" err="1"/>
            <a:t>anggota</a:t>
          </a:r>
          <a:r>
            <a:rPr lang="en-ID" dirty="0"/>
            <a:t> </a:t>
          </a:r>
          <a:r>
            <a:rPr lang="en-ID" dirty="0" err="1"/>
            <a:t>militer</a:t>
          </a:r>
          <a:endParaRPr lang="en-ID" dirty="0"/>
        </a:p>
      </dgm:t>
    </dgm:pt>
    <dgm:pt modelId="{95A3AE01-D63B-44C1-9148-F73A92A54603}" type="parTrans" cxnId="{43A5BE11-F1D9-4716-B9A6-ABB94BEC3832}">
      <dgm:prSet/>
      <dgm:spPr/>
      <dgm:t>
        <a:bodyPr/>
        <a:lstStyle/>
        <a:p>
          <a:endParaRPr lang="en-ID"/>
        </a:p>
      </dgm:t>
    </dgm:pt>
    <dgm:pt modelId="{21D6FD99-B7F7-4F22-94A1-A927DECC618D}" type="sibTrans" cxnId="{43A5BE11-F1D9-4716-B9A6-ABB94BEC3832}">
      <dgm:prSet/>
      <dgm:spPr/>
      <dgm:t>
        <a:bodyPr/>
        <a:lstStyle/>
        <a:p>
          <a:endParaRPr lang="en-ID"/>
        </a:p>
      </dgm:t>
    </dgm:pt>
    <dgm:pt modelId="{13FE4076-68B2-4523-BBE8-2354FED2E7E8}" type="pres">
      <dgm:prSet presAssocID="{A5F8DFD4-5D0D-4099-A1D6-C0D0F5F64B49}" presName="Name0" presStyleCnt="0">
        <dgm:presLayoutVars>
          <dgm:dir/>
          <dgm:animLvl val="lvl"/>
          <dgm:resizeHandles val="exact"/>
        </dgm:presLayoutVars>
      </dgm:prSet>
      <dgm:spPr/>
    </dgm:pt>
    <dgm:pt modelId="{829B0AF8-4370-4013-B395-92F855CCD3D3}" type="pres">
      <dgm:prSet presAssocID="{88D19F84-D091-4704-BB68-9BBB0C66D6F8}" presName="linNode" presStyleCnt="0"/>
      <dgm:spPr/>
    </dgm:pt>
    <dgm:pt modelId="{8B2283E6-C7A4-435E-9525-4359746C40BA}" type="pres">
      <dgm:prSet presAssocID="{88D19F84-D091-4704-BB68-9BBB0C66D6F8}" presName="parTx" presStyleLbl="revTx" presStyleIdx="0" presStyleCnt="2">
        <dgm:presLayoutVars>
          <dgm:chMax val="1"/>
          <dgm:bulletEnabled val="1"/>
        </dgm:presLayoutVars>
      </dgm:prSet>
      <dgm:spPr/>
    </dgm:pt>
    <dgm:pt modelId="{AD211247-E87F-4EA8-B337-1CD2AC132196}" type="pres">
      <dgm:prSet presAssocID="{88D19F84-D091-4704-BB68-9BBB0C66D6F8}" presName="bracket" presStyleLbl="parChTrans1D1" presStyleIdx="0" presStyleCnt="2"/>
      <dgm:spPr/>
    </dgm:pt>
    <dgm:pt modelId="{55C94D19-13B6-4CE4-9C44-C3A82547CAC1}" type="pres">
      <dgm:prSet presAssocID="{88D19F84-D091-4704-BB68-9BBB0C66D6F8}" presName="spH" presStyleCnt="0"/>
      <dgm:spPr/>
    </dgm:pt>
    <dgm:pt modelId="{C99D309D-37FF-405E-9771-4AE02B3DD19F}" type="pres">
      <dgm:prSet presAssocID="{88D19F84-D091-4704-BB68-9BBB0C66D6F8}" presName="desTx" presStyleLbl="node1" presStyleIdx="0" presStyleCnt="2">
        <dgm:presLayoutVars>
          <dgm:bulletEnabled val="1"/>
        </dgm:presLayoutVars>
      </dgm:prSet>
      <dgm:spPr/>
    </dgm:pt>
    <dgm:pt modelId="{FCD1EEE2-61F7-4E8A-9520-F2A1C89A962C}" type="pres">
      <dgm:prSet presAssocID="{DC2A7770-C486-4208-BA2B-403801E54461}" presName="spV" presStyleCnt="0"/>
      <dgm:spPr/>
    </dgm:pt>
    <dgm:pt modelId="{E5227C73-2BCD-475B-8DF0-B1AB3D8422DB}" type="pres">
      <dgm:prSet presAssocID="{7744715E-7204-4FA8-89AB-9830AC3361F0}" presName="linNode" presStyleCnt="0"/>
      <dgm:spPr/>
    </dgm:pt>
    <dgm:pt modelId="{C83A5C88-ACB1-463F-8F4B-7899E45A5635}" type="pres">
      <dgm:prSet presAssocID="{7744715E-7204-4FA8-89AB-9830AC3361F0}" presName="parTx" presStyleLbl="revTx" presStyleIdx="1" presStyleCnt="2">
        <dgm:presLayoutVars>
          <dgm:chMax val="1"/>
          <dgm:bulletEnabled val="1"/>
        </dgm:presLayoutVars>
      </dgm:prSet>
      <dgm:spPr/>
    </dgm:pt>
    <dgm:pt modelId="{CB3D6E38-F9DA-4280-AFF8-0D01F37CD0EC}" type="pres">
      <dgm:prSet presAssocID="{7744715E-7204-4FA8-89AB-9830AC3361F0}" presName="bracket" presStyleLbl="parChTrans1D1" presStyleIdx="1" presStyleCnt="2"/>
      <dgm:spPr/>
    </dgm:pt>
    <dgm:pt modelId="{0DC63233-5765-45C1-89EE-C9E9821AE4C7}" type="pres">
      <dgm:prSet presAssocID="{7744715E-7204-4FA8-89AB-9830AC3361F0}" presName="spH" presStyleCnt="0"/>
      <dgm:spPr/>
    </dgm:pt>
    <dgm:pt modelId="{B4265A7F-F702-409A-9D23-3E531D1CD274}" type="pres">
      <dgm:prSet presAssocID="{7744715E-7204-4FA8-89AB-9830AC3361F0}" presName="desTx" presStyleLbl="node1" presStyleIdx="1" presStyleCnt="2">
        <dgm:presLayoutVars>
          <dgm:bulletEnabled val="1"/>
        </dgm:presLayoutVars>
      </dgm:prSet>
      <dgm:spPr/>
    </dgm:pt>
  </dgm:ptLst>
  <dgm:cxnLst>
    <dgm:cxn modelId="{43A5BE11-F1D9-4716-B9A6-ABB94BEC3832}" srcId="{7744715E-7204-4FA8-89AB-9830AC3361F0}" destId="{206064FC-9511-4942-A311-9D22A964C977}" srcOrd="0" destOrd="0" parTransId="{95A3AE01-D63B-44C1-9148-F73A92A54603}" sibTransId="{21D6FD99-B7F7-4F22-94A1-A927DECC618D}"/>
    <dgm:cxn modelId="{9557962C-DC84-40B8-A415-BE16E6CC50EC}" type="presOf" srcId="{88D19F84-D091-4704-BB68-9BBB0C66D6F8}" destId="{8B2283E6-C7A4-435E-9525-4359746C40BA}" srcOrd="0" destOrd="0" presId="urn:diagrams.loki3.com/BracketList"/>
    <dgm:cxn modelId="{34A34331-7071-45B2-96F4-CE6DAE6E4450}" srcId="{88D19F84-D091-4704-BB68-9BBB0C66D6F8}" destId="{6C0CE571-CF9E-4210-B633-619386579FCC}" srcOrd="0" destOrd="0" parTransId="{8FC9680A-BBD9-46DB-8E4E-36BC41E41CCF}" sibTransId="{86157A4E-9DC5-49C5-A7A8-08C7FE5F284D}"/>
    <dgm:cxn modelId="{19221640-4858-4D69-8B02-80E817069097}" type="presOf" srcId="{206064FC-9511-4942-A311-9D22A964C977}" destId="{B4265A7F-F702-409A-9D23-3E531D1CD274}" srcOrd="0" destOrd="0" presId="urn:diagrams.loki3.com/BracketList"/>
    <dgm:cxn modelId="{F144A895-31EA-41A9-B6FA-3AA1EB3FABC0}" srcId="{A5F8DFD4-5D0D-4099-A1D6-C0D0F5F64B49}" destId="{7744715E-7204-4FA8-89AB-9830AC3361F0}" srcOrd="1" destOrd="0" parTransId="{1FA48D5F-74D1-46BF-BB39-09E449CF20DF}" sibTransId="{70A51877-443C-4CB8-A12E-915F34913C20}"/>
    <dgm:cxn modelId="{6F719AA1-523C-4E70-AAF7-FB58440A2525}" srcId="{A5F8DFD4-5D0D-4099-A1D6-C0D0F5F64B49}" destId="{88D19F84-D091-4704-BB68-9BBB0C66D6F8}" srcOrd="0" destOrd="0" parTransId="{1666E72E-008F-4878-9508-D49B2C77C9AB}" sibTransId="{DC2A7770-C486-4208-BA2B-403801E54461}"/>
    <dgm:cxn modelId="{AFC62AA5-C658-4A98-B003-3F41C2AC0A3E}" type="presOf" srcId="{7744715E-7204-4FA8-89AB-9830AC3361F0}" destId="{C83A5C88-ACB1-463F-8F4B-7899E45A5635}" srcOrd="0" destOrd="0" presId="urn:diagrams.loki3.com/BracketList"/>
    <dgm:cxn modelId="{B8DA1BC0-BAFA-4A8A-B05A-291F217D052E}" type="presOf" srcId="{6C0CE571-CF9E-4210-B633-619386579FCC}" destId="{C99D309D-37FF-405E-9771-4AE02B3DD19F}" srcOrd="0" destOrd="0" presId="urn:diagrams.loki3.com/BracketList"/>
    <dgm:cxn modelId="{E7335FFB-EE2A-4809-B4A5-F376DAB967FE}" type="presOf" srcId="{A5F8DFD4-5D0D-4099-A1D6-C0D0F5F64B49}" destId="{13FE4076-68B2-4523-BBE8-2354FED2E7E8}" srcOrd="0" destOrd="0" presId="urn:diagrams.loki3.com/BracketList"/>
    <dgm:cxn modelId="{9458948A-6067-4068-8CB2-BEC26C7B3649}" type="presParOf" srcId="{13FE4076-68B2-4523-BBE8-2354FED2E7E8}" destId="{829B0AF8-4370-4013-B395-92F855CCD3D3}" srcOrd="0" destOrd="0" presId="urn:diagrams.loki3.com/BracketList"/>
    <dgm:cxn modelId="{588DA8F5-DF4B-4714-81E3-07BB620BF0F0}" type="presParOf" srcId="{829B0AF8-4370-4013-B395-92F855CCD3D3}" destId="{8B2283E6-C7A4-435E-9525-4359746C40BA}" srcOrd="0" destOrd="0" presId="urn:diagrams.loki3.com/BracketList"/>
    <dgm:cxn modelId="{7D6E45BC-35DC-4D23-9DA5-59B30EC0BCB1}" type="presParOf" srcId="{829B0AF8-4370-4013-B395-92F855CCD3D3}" destId="{AD211247-E87F-4EA8-B337-1CD2AC132196}" srcOrd="1" destOrd="0" presId="urn:diagrams.loki3.com/BracketList"/>
    <dgm:cxn modelId="{DEDC8110-3C07-40B5-ABD9-3A7D1C806472}" type="presParOf" srcId="{829B0AF8-4370-4013-B395-92F855CCD3D3}" destId="{55C94D19-13B6-4CE4-9C44-C3A82547CAC1}" srcOrd="2" destOrd="0" presId="urn:diagrams.loki3.com/BracketList"/>
    <dgm:cxn modelId="{55FF97F0-8CD5-4596-A0E1-9240A0BCCDEC}" type="presParOf" srcId="{829B0AF8-4370-4013-B395-92F855CCD3D3}" destId="{C99D309D-37FF-405E-9771-4AE02B3DD19F}" srcOrd="3" destOrd="0" presId="urn:diagrams.loki3.com/BracketList"/>
    <dgm:cxn modelId="{B27AB132-2A55-4CBE-8AAF-B341140AAF2B}" type="presParOf" srcId="{13FE4076-68B2-4523-BBE8-2354FED2E7E8}" destId="{FCD1EEE2-61F7-4E8A-9520-F2A1C89A962C}" srcOrd="1" destOrd="0" presId="urn:diagrams.loki3.com/BracketList"/>
    <dgm:cxn modelId="{251B79C8-518D-429E-B933-57B70D1EC137}" type="presParOf" srcId="{13FE4076-68B2-4523-BBE8-2354FED2E7E8}" destId="{E5227C73-2BCD-475B-8DF0-B1AB3D8422DB}" srcOrd="2" destOrd="0" presId="urn:diagrams.loki3.com/BracketList"/>
    <dgm:cxn modelId="{C4D8E127-3CE4-4F8C-9829-7FF1971D8BBC}" type="presParOf" srcId="{E5227C73-2BCD-475B-8DF0-B1AB3D8422DB}" destId="{C83A5C88-ACB1-463F-8F4B-7899E45A5635}" srcOrd="0" destOrd="0" presId="urn:diagrams.loki3.com/BracketList"/>
    <dgm:cxn modelId="{824D27C0-F17A-4FCB-BF4A-0772107F25DE}" type="presParOf" srcId="{E5227C73-2BCD-475B-8DF0-B1AB3D8422DB}" destId="{CB3D6E38-F9DA-4280-AFF8-0D01F37CD0EC}" srcOrd="1" destOrd="0" presId="urn:diagrams.loki3.com/BracketList"/>
    <dgm:cxn modelId="{CC99CE8E-A360-44F7-B7B5-8ACF3746BAB4}" type="presParOf" srcId="{E5227C73-2BCD-475B-8DF0-B1AB3D8422DB}" destId="{0DC63233-5765-45C1-89EE-C9E9821AE4C7}" srcOrd="2" destOrd="0" presId="urn:diagrams.loki3.com/BracketList"/>
    <dgm:cxn modelId="{362426F1-151D-49F3-92C4-85903BBC3088}" type="presParOf" srcId="{E5227C73-2BCD-475B-8DF0-B1AB3D8422DB}" destId="{B4265A7F-F702-409A-9D23-3E531D1CD274}"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3619243-A850-4B74-AFE7-666ADB262601}"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ID"/>
        </a:p>
      </dgm:t>
    </dgm:pt>
    <dgm:pt modelId="{14D3C0FE-6BB4-4D85-BB26-496B442411B6}">
      <dgm:prSet phldrT="[Text]"/>
      <dgm:spPr/>
      <dgm:t>
        <a:bodyPr/>
        <a:lstStyle/>
        <a:p>
          <a:r>
            <a:rPr lang="en-US" dirty="0" err="1"/>
            <a:t>Hk</a:t>
          </a:r>
          <a:r>
            <a:rPr lang="en-US" dirty="0"/>
            <a:t>. </a:t>
          </a:r>
          <a:r>
            <a:rPr lang="en-US" dirty="0" err="1"/>
            <a:t>Pidana</a:t>
          </a:r>
          <a:r>
            <a:rPr lang="en-US" dirty="0"/>
            <a:t> </a:t>
          </a:r>
          <a:r>
            <a:rPr lang="en-US" dirty="0" err="1"/>
            <a:t>Tertulis</a:t>
          </a:r>
          <a:endParaRPr lang="en-ID" dirty="0"/>
        </a:p>
      </dgm:t>
    </dgm:pt>
    <dgm:pt modelId="{81B5D4B0-FAB1-4A3A-B481-6BB738A23634}" type="parTrans" cxnId="{C090F6CE-C440-415D-9271-82FCCC96D446}">
      <dgm:prSet/>
      <dgm:spPr/>
      <dgm:t>
        <a:bodyPr/>
        <a:lstStyle/>
        <a:p>
          <a:endParaRPr lang="en-ID"/>
        </a:p>
      </dgm:t>
    </dgm:pt>
    <dgm:pt modelId="{B32A77FB-74C0-4CD5-A450-FE7C94B48FA8}" type="sibTrans" cxnId="{C090F6CE-C440-415D-9271-82FCCC96D446}">
      <dgm:prSet/>
      <dgm:spPr/>
      <dgm:t>
        <a:bodyPr/>
        <a:lstStyle/>
        <a:p>
          <a:endParaRPr lang="en-ID"/>
        </a:p>
      </dgm:t>
    </dgm:pt>
    <dgm:pt modelId="{BDC0E847-ECF0-4D3B-BF60-21252EED8D7B}">
      <dgm:prSet phldrT="[Text]"/>
      <dgm:spPr/>
      <dgm:t>
        <a:bodyPr/>
        <a:lstStyle/>
        <a:p>
          <a:r>
            <a:rPr lang="en-ID" dirty="0" err="1"/>
            <a:t>Peraturan</a:t>
          </a:r>
          <a:r>
            <a:rPr lang="en-ID" dirty="0"/>
            <a:t> </a:t>
          </a:r>
          <a:r>
            <a:rPr lang="en-ID" dirty="0" err="1"/>
            <a:t>pidana</a:t>
          </a:r>
          <a:r>
            <a:rPr lang="en-ID" dirty="0"/>
            <a:t> yang </a:t>
          </a:r>
          <a:r>
            <a:rPr lang="en-ID" dirty="0" err="1"/>
            <a:t>dibuat</a:t>
          </a:r>
          <a:r>
            <a:rPr lang="en-ID" dirty="0"/>
            <a:t> oleh </a:t>
          </a:r>
          <a:r>
            <a:rPr lang="en-ID" dirty="0" err="1"/>
            <a:t>pihak</a:t>
          </a:r>
          <a:r>
            <a:rPr lang="en-ID" dirty="0"/>
            <a:t> </a:t>
          </a:r>
          <a:r>
            <a:rPr lang="en-ID" dirty="0" err="1"/>
            <a:t>berwenang</a:t>
          </a:r>
          <a:r>
            <a:rPr lang="en-ID" dirty="0"/>
            <a:t> dan </a:t>
          </a:r>
          <a:r>
            <a:rPr lang="en-ID" dirty="0" err="1"/>
            <a:t>dicantumkan</a:t>
          </a:r>
          <a:r>
            <a:rPr lang="en-ID" dirty="0"/>
            <a:t> </a:t>
          </a:r>
          <a:r>
            <a:rPr lang="en-ID" dirty="0" err="1"/>
            <a:t>dalam</a:t>
          </a:r>
          <a:r>
            <a:rPr lang="en-ID" dirty="0"/>
            <a:t> </a:t>
          </a:r>
          <a:r>
            <a:rPr lang="en-ID" dirty="0" err="1"/>
            <a:t>peraturan</a:t>
          </a:r>
          <a:r>
            <a:rPr lang="en-ID" dirty="0"/>
            <a:t> </a:t>
          </a:r>
          <a:r>
            <a:rPr lang="en-ID" dirty="0" err="1"/>
            <a:t>perundang-undangan</a:t>
          </a:r>
          <a:r>
            <a:rPr lang="en-ID" dirty="0"/>
            <a:t>.</a:t>
          </a:r>
        </a:p>
      </dgm:t>
    </dgm:pt>
    <dgm:pt modelId="{68B3138C-D3C2-436D-9BCC-3BEAA616BC40}" type="parTrans" cxnId="{DF40A866-8923-489E-950D-0EE2F86CCC81}">
      <dgm:prSet/>
      <dgm:spPr/>
      <dgm:t>
        <a:bodyPr/>
        <a:lstStyle/>
        <a:p>
          <a:endParaRPr lang="en-ID"/>
        </a:p>
      </dgm:t>
    </dgm:pt>
    <dgm:pt modelId="{86F3F678-194B-48D2-86DC-9939D5078438}" type="sibTrans" cxnId="{DF40A866-8923-489E-950D-0EE2F86CCC81}">
      <dgm:prSet/>
      <dgm:spPr/>
      <dgm:t>
        <a:bodyPr/>
        <a:lstStyle/>
        <a:p>
          <a:endParaRPr lang="en-ID"/>
        </a:p>
      </dgm:t>
    </dgm:pt>
    <dgm:pt modelId="{2D1CA9C0-F087-4A95-BF58-44A49859F7C3}">
      <dgm:prSet phldrT="[Text]"/>
      <dgm:spPr/>
      <dgm:t>
        <a:bodyPr/>
        <a:lstStyle/>
        <a:p>
          <a:r>
            <a:rPr lang="en-US" dirty="0" err="1"/>
            <a:t>Hk</a:t>
          </a:r>
          <a:r>
            <a:rPr lang="en-US" dirty="0"/>
            <a:t>. </a:t>
          </a:r>
          <a:r>
            <a:rPr lang="en-US" dirty="0" err="1"/>
            <a:t>Pidana</a:t>
          </a:r>
          <a:r>
            <a:rPr lang="en-US" dirty="0"/>
            <a:t> </a:t>
          </a:r>
          <a:r>
            <a:rPr lang="en-US" dirty="0" err="1"/>
            <a:t>tdk</a:t>
          </a:r>
          <a:r>
            <a:rPr lang="en-US" dirty="0"/>
            <a:t> </a:t>
          </a:r>
          <a:r>
            <a:rPr lang="en-US" dirty="0" err="1"/>
            <a:t>Tertulis</a:t>
          </a:r>
          <a:endParaRPr lang="en-ID" dirty="0"/>
        </a:p>
      </dgm:t>
    </dgm:pt>
    <dgm:pt modelId="{83710429-9CA7-49C3-B19A-E871B733F778}" type="parTrans" cxnId="{A553CF89-D2C2-4197-89EB-9343616C09E1}">
      <dgm:prSet/>
      <dgm:spPr/>
      <dgm:t>
        <a:bodyPr/>
        <a:lstStyle/>
        <a:p>
          <a:endParaRPr lang="en-ID"/>
        </a:p>
      </dgm:t>
    </dgm:pt>
    <dgm:pt modelId="{686EC42E-9623-4B65-B066-FC0D7A4A5EEF}" type="sibTrans" cxnId="{A553CF89-D2C2-4197-89EB-9343616C09E1}">
      <dgm:prSet/>
      <dgm:spPr/>
      <dgm:t>
        <a:bodyPr/>
        <a:lstStyle/>
        <a:p>
          <a:endParaRPr lang="en-ID"/>
        </a:p>
      </dgm:t>
    </dgm:pt>
    <dgm:pt modelId="{C0178719-ECD4-4359-A64B-09C1BC304CB2}">
      <dgm:prSet phldrT="[Text]"/>
      <dgm:spPr/>
      <dgm:t>
        <a:bodyPr/>
        <a:lstStyle/>
        <a:p>
          <a:r>
            <a:rPr lang="en-ID" dirty="0" err="1"/>
            <a:t>Peraturan</a:t>
          </a:r>
          <a:r>
            <a:rPr lang="en-ID" dirty="0"/>
            <a:t> </a:t>
          </a:r>
          <a:r>
            <a:rPr lang="en-ID" dirty="0" err="1"/>
            <a:t>pidana</a:t>
          </a:r>
          <a:r>
            <a:rPr lang="en-ID" dirty="0"/>
            <a:t> yang </a:t>
          </a:r>
          <a:r>
            <a:rPr lang="en-ID" dirty="0" err="1"/>
            <a:t>tidak</a:t>
          </a:r>
          <a:r>
            <a:rPr lang="en-ID" dirty="0"/>
            <a:t> </a:t>
          </a:r>
          <a:r>
            <a:rPr lang="en-ID" dirty="0" err="1"/>
            <a:t>dituliskan</a:t>
          </a:r>
          <a:r>
            <a:rPr lang="en-ID" dirty="0"/>
            <a:t> </a:t>
          </a:r>
          <a:r>
            <a:rPr lang="en-ID" dirty="0" err="1"/>
            <a:t>ataupun</a:t>
          </a:r>
          <a:r>
            <a:rPr lang="en-ID" dirty="0"/>
            <a:t> </a:t>
          </a:r>
          <a:r>
            <a:rPr lang="en-ID" dirty="0" err="1"/>
            <a:t>tidak</a:t>
          </a:r>
          <a:r>
            <a:rPr lang="en-ID" dirty="0"/>
            <a:t> </a:t>
          </a:r>
          <a:r>
            <a:rPr lang="en-ID" dirty="0" err="1"/>
            <a:t>dicantumkan</a:t>
          </a:r>
          <a:r>
            <a:rPr lang="en-ID" dirty="0"/>
            <a:t> </a:t>
          </a:r>
          <a:r>
            <a:rPr lang="en-ID" dirty="0" err="1"/>
            <a:t>dalam</a:t>
          </a:r>
          <a:r>
            <a:rPr lang="en-ID" dirty="0"/>
            <a:t> </a:t>
          </a:r>
          <a:r>
            <a:rPr lang="en-ID" dirty="0" err="1"/>
            <a:t>peraturan</a:t>
          </a:r>
          <a:r>
            <a:rPr lang="en-ID" dirty="0"/>
            <a:t> </a:t>
          </a:r>
          <a:r>
            <a:rPr lang="en-ID" dirty="0" err="1"/>
            <a:t>perundang-undangan</a:t>
          </a:r>
          <a:r>
            <a:rPr lang="en-ID" dirty="0"/>
            <a:t> </a:t>
          </a:r>
          <a:r>
            <a:rPr lang="en-ID" dirty="0" err="1"/>
            <a:t>namun</a:t>
          </a:r>
          <a:r>
            <a:rPr lang="en-ID" dirty="0"/>
            <a:t> </a:t>
          </a:r>
          <a:r>
            <a:rPr lang="en-ID" dirty="0" err="1"/>
            <a:t>hidup</a:t>
          </a:r>
          <a:r>
            <a:rPr lang="en-ID" dirty="0"/>
            <a:t> dan </a:t>
          </a:r>
          <a:r>
            <a:rPr lang="en-ID" dirty="0" err="1"/>
            <a:t>berkembang</a:t>
          </a:r>
          <a:r>
            <a:rPr lang="en-ID" dirty="0"/>
            <a:t> </a:t>
          </a:r>
          <a:r>
            <a:rPr lang="en-ID" dirty="0" err="1"/>
            <a:t>dalam</a:t>
          </a:r>
          <a:r>
            <a:rPr lang="en-ID" dirty="0"/>
            <a:t> </a:t>
          </a:r>
          <a:r>
            <a:rPr lang="en-ID" dirty="0" err="1"/>
            <a:t>masyarakat</a:t>
          </a:r>
          <a:r>
            <a:rPr lang="en-ID" dirty="0"/>
            <a:t>, </a:t>
          </a:r>
          <a:r>
            <a:rPr lang="en-ID" dirty="0" err="1"/>
            <a:t>contohnya</a:t>
          </a:r>
          <a:r>
            <a:rPr lang="en-ID" dirty="0"/>
            <a:t> </a:t>
          </a:r>
          <a:r>
            <a:rPr lang="en-ID" dirty="0" err="1"/>
            <a:t>hukum</a:t>
          </a:r>
          <a:r>
            <a:rPr lang="en-ID" dirty="0"/>
            <a:t> </a:t>
          </a:r>
          <a:r>
            <a:rPr lang="en-ID" dirty="0" err="1"/>
            <a:t>adat</a:t>
          </a:r>
          <a:r>
            <a:rPr lang="en-ID" dirty="0"/>
            <a:t>.</a:t>
          </a:r>
        </a:p>
      </dgm:t>
    </dgm:pt>
    <dgm:pt modelId="{93BE241D-3664-49D3-BA02-890ABC75F365}" type="parTrans" cxnId="{4F0990D1-563E-4EC4-962B-A356D58A06D7}">
      <dgm:prSet/>
      <dgm:spPr/>
      <dgm:t>
        <a:bodyPr/>
        <a:lstStyle/>
        <a:p>
          <a:endParaRPr lang="en-ID"/>
        </a:p>
      </dgm:t>
    </dgm:pt>
    <dgm:pt modelId="{C6D853DC-F700-45C5-88F5-3D8FA7B0E7BC}" type="sibTrans" cxnId="{4F0990D1-563E-4EC4-962B-A356D58A06D7}">
      <dgm:prSet/>
      <dgm:spPr/>
      <dgm:t>
        <a:bodyPr/>
        <a:lstStyle/>
        <a:p>
          <a:endParaRPr lang="en-ID"/>
        </a:p>
      </dgm:t>
    </dgm:pt>
    <dgm:pt modelId="{412836DE-3DF4-4CE4-BA09-B0160C30F265}" type="pres">
      <dgm:prSet presAssocID="{B3619243-A850-4B74-AFE7-666ADB262601}" presName="Name0" presStyleCnt="0">
        <dgm:presLayoutVars>
          <dgm:dir/>
          <dgm:animLvl val="lvl"/>
          <dgm:resizeHandles/>
        </dgm:presLayoutVars>
      </dgm:prSet>
      <dgm:spPr/>
    </dgm:pt>
    <dgm:pt modelId="{39E041B2-8E35-49CD-8894-99C5393268C1}" type="pres">
      <dgm:prSet presAssocID="{14D3C0FE-6BB4-4D85-BB26-496B442411B6}" presName="linNode" presStyleCnt="0"/>
      <dgm:spPr/>
    </dgm:pt>
    <dgm:pt modelId="{62DCEC44-9ADD-4815-8B0C-FB0A8F65A41D}" type="pres">
      <dgm:prSet presAssocID="{14D3C0FE-6BB4-4D85-BB26-496B442411B6}" presName="parentShp" presStyleLbl="node1" presStyleIdx="0" presStyleCnt="2">
        <dgm:presLayoutVars>
          <dgm:bulletEnabled val="1"/>
        </dgm:presLayoutVars>
      </dgm:prSet>
      <dgm:spPr/>
    </dgm:pt>
    <dgm:pt modelId="{712CA3EB-468D-4CC0-81C3-E0AACD9DD52D}" type="pres">
      <dgm:prSet presAssocID="{14D3C0FE-6BB4-4D85-BB26-496B442411B6}" presName="childShp" presStyleLbl="bgAccFollowNode1" presStyleIdx="0" presStyleCnt="2">
        <dgm:presLayoutVars>
          <dgm:bulletEnabled val="1"/>
        </dgm:presLayoutVars>
      </dgm:prSet>
      <dgm:spPr/>
    </dgm:pt>
    <dgm:pt modelId="{AF600DF7-969F-4ADD-8534-A0331D51D833}" type="pres">
      <dgm:prSet presAssocID="{B32A77FB-74C0-4CD5-A450-FE7C94B48FA8}" presName="spacing" presStyleCnt="0"/>
      <dgm:spPr/>
    </dgm:pt>
    <dgm:pt modelId="{3A353E48-CD87-441E-A5CB-2DC47D537A46}" type="pres">
      <dgm:prSet presAssocID="{2D1CA9C0-F087-4A95-BF58-44A49859F7C3}" presName="linNode" presStyleCnt="0"/>
      <dgm:spPr/>
    </dgm:pt>
    <dgm:pt modelId="{06CF13E3-993F-45D9-A605-3AFD41319E95}" type="pres">
      <dgm:prSet presAssocID="{2D1CA9C0-F087-4A95-BF58-44A49859F7C3}" presName="parentShp" presStyleLbl="node1" presStyleIdx="1" presStyleCnt="2">
        <dgm:presLayoutVars>
          <dgm:bulletEnabled val="1"/>
        </dgm:presLayoutVars>
      </dgm:prSet>
      <dgm:spPr/>
    </dgm:pt>
    <dgm:pt modelId="{AD59A559-5F1C-474D-A0A6-63BA2D6EB74A}" type="pres">
      <dgm:prSet presAssocID="{2D1CA9C0-F087-4A95-BF58-44A49859F7C3}" presName="childShp" presStyleLbl="bgAccFollowNode1" presStyleIdx="1" presStyleCnt="2">
        <dgm:presLayoutVars>
          <dgm:bulletEnabled val="1"/>
        </dgm:presLayoutVars>
      </dgm:prSet>
      <dgm:spPr/>
    </dgm:pt>
  </dgm:ptLst>
  <dgm:cxnLst>
    <dgm:cxn modelId="{B65BD60E-4617-4C46-B2AD-8CC751F26C30}" type="presOf" srcId="{14D3C0FE-6BB4-4D85-BB26-496B442411B6}" destId="{62DCEC44-9ADD-4815-8B0C-FB0A8F65A41D}" srcOrd="0" destOrd="0" presId="urn:microsoft.com/office/officeart/2005/8/layout/vList6"/>
    <dgm:cxn modelId="{DF40A866-8923-489E-950D-0EE2F86CCC81}" srcId="{14D3C0FE-6BB4-4D85-BB26-496B442411B6}" destId="{BDC0E847-ECF0-4D3B-BF60-21252EED8D7B}" srcOrd="0" destOrd="0" parTransId="{68B3138C-D3C2-436D-9BCC-3BEAA616BC40}" sibTransId="{86F3F678-194B-48D2-86DC-9939D5078438}"/>
    <dgm:cxn modelId="{CE8DD774-4DAF-4709-BA9B-083866FA936A}" type="presOf" srcId="{BDC0E847-ECF0-4D3B-BF60-21252EED8D7B}" destId="{712CA3EB-468D-4CC0-81C3-E0AACD9DD52D}" srcOrd="0" destOrd="0" presId="urn:microsoft.com/office/officeart/2005/8/layout/vList6"/>
    <dgm:cxn modelId="{A553CF89-D2C2-4197-89EB-9343616C09E1}" srcId="{B3619243-A850-4B74-AFE7-666ADB262601}" destId="{2D1CA9C0-F087-4A95-BF58-44A49859F7C3}" srcOrd="1" destOrd="0" parTransId="{83710429-9CA7-49C3-B19A-E871B733F778}" sibTransId="{686EC42E-9623-4B65-B066-FC0D7A4A5EEF}"/>
    <dgm:cxn modelId="{E97F8292-F2D1-48B5-8856-1CCA25F753C0}" type="presOf" srcId="{B3619243-A850-4B74-AFE7-666ADB262601}" destId="{412836DE-3DF4-4CE4-BA09-B0160C30F265}" srcOrd="0" destOrd="0" presId="urn:microsoft.com/office/officeart/2005/8/layout/vList6"/>
    <dgm:cxn modelId="{4A1FADAB-7E85-4218-A95C-57EC06CA61C3}" type="presOf" srcId="{C0178719-ECD4-4359-A64B-09C1BC304CB2}" destId="{AD59A559-5F1C-474D-A0A6-63BA2D6EB74A}" srcOrd="0" destOrd="0" presId="urn:microsoft.com/office/officeart/2005/8/layout/vList6"/>
    <dgm:cxn modelId="{C090F6CE-C440-415D-9271-82FCCC96D446}" srcId="{B3619243-A850-4B74-AFE7-666ADB262601}" destId="{14D3C0FE-6BB4-4D85-BB26-496B442411B6}" srcOrd="0" destOrd="0" parTransId="{81B5D4B0-FAB1-4A3A-B481-6BB738A23634}" sibTransId="{B32A77FB-74C0-4CD5-A450-FE7C94B48FA8}"/>
    <dgm:cxn modelId="{4F0990D1-563E-4EC4-962B-A356D58A06D7}" srcId="{2D1CA9C0-F087-4A95-BF58-44A49859F7C3}" destId="{C0178719-ECD4-4359-A64B-09C1BC304CB2}" srcOrd="0" destOrd="0" parTransId="{93BE241D-3664-49D3-BA02-890ABC75F365}" sibTransId="{C6D853DC-F700-45C5-88F5-3D8FA7B0E7BC}"/>
    <dgm:cxn modelId="{B1BB12DA-31B1-4A23-8C42-F3555E3832A2}" type="presOf" srcId="{2D1CA9C0-F087-4A95-BF58-44A49859F7C3}" destId="{06CF13E3-993F-45D9-A605-3AFD41319E95}" srcOrd="0" destOrd="0" presId="urn:microsoft.com/office/officeart/2005/8/layout/vList6"/>
    <dgm:cxn modelId="{DC54109A-D9E4-41B3-95FE-4DD9F3625D48}" type="presParOf" srcId="{412836DE-3DF4-4CE4-BA09-B0160C30F265}" destId="{39E041B2-8E35-49CD-8894-99C5393268C1}" srcOrd="0" destOrd="0" presId="urn:microsoft.com/office/officeart/2005/8/layout/vList6"/>
    <dgm:cxn modelId="{AD5A87BE-11C4-4D3E-8ED4-4C56DF580652}" type="presParOf" srcId="{39E041B2-8E35-49CD-8894-99C5393268C1}" destId="{62DCEC44-9ADD-4815-8B0C-FB0A8F65A41D}" srcOrd="0" destOrd="0" presId="urn:microsoft.com/office/officeart/2005/8/layout/vList6"/>
    <dgm:cxn modelId="{1A7FEC5F-501E-4F9F-9798-421A92941E50}" type="presParOf" srcId="{39E041B2-8E35-49CD-8894-99C5393268C1}" destId="{712CA3EB-468D-4CC0-81C3-E0AACD9DD52D}" srcOrd="1" destOrd="0" presId="urn:microsoft.com/office/officeart/2005/8/layout/vList6"/>
    <dgm:cxn modelId="{64F9B5FE-BDB0-40C0-AA54-107C242AEB36}" type="presParOf" srcId="{412836DE-3DF4-4CE4-BA09-B0160C30F265}" destId="{AF600DF7-969F-4ADD-8534-A0331D51D833}" srcOrd="1" destOrd="0" presId="urn:microsoft.com/office/officeart/2005/8/layout/vList6"/>
    <dgm:cxn modelId="{1B876B75-24C5-4460-A51D-EAB5880B27C7}" type="presParOf" srcId="{412836DE-3DF4-4CE4-BA09-B0160C30F265}" destId="{3A353E48-CD87-441E-A5CB-2DC47D537A46}" srcOrd="2" destOrd="0" presId="urn:microsoft.com/office/officeart/2005/8/layout/vList6"/>
    <dgm:cxn modelId="{8F309743-55CE-4CA3-979B-51B775D49A05}" type="presParOf" srcId="{3A353E48-CD87-441E-A5CB-2DC47D537A46}" destId="{06CF13E3-993F-45D9-A605-3AFD41319E95}" srcOrd="0" destOrd="0" presId="urn:microsoft.com/office/officeart/2005/8/layout/vList6"/>
    <dgm:cxn modelId="{A9DFAC39-ECD2-4522-AC39-269EAFBA0081}" type="presParOf" srcId="{3A353E48-CD87-441E-A5CB-2DC47D537A46}" destId="{AD59A559-5F1C-474D-A0A6-63BA2D6EB74A}"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5515B28-9938-4A28-AE38-138952059B39}" type="doc">
      <dgm:prSet loTypeId="urn:microsoft.com/office/officeart/2005/8/layout/hierarchy2" loCatId="hierarchy" qsTypeId="urn:microsoft.com/office/officeart/2005/8/quickstyle/simple4" qsCatId="simple" csTypeId="urn:microsoft.com/office/officeart/2005/8/colors/accent1_2" csCatId="accent1" phldr="1"/>
      <dgm:spPr/>
      <dgm:t>
        <a:bodyPr/>
        <a:lstStyle/>
        <a:p>
          <a:endParaRPr lang="en-ID"/>
        </a:p>
      </dgm:t>
    </dgm:pt>
    <dgm:pt modelId="{6BBB1A17-9F38-45F8-BF9B-A5331B6204EE}">
      <dgm:prSet phldrT="[Text]" custT="1"/>
      <dgm:spPr/>
      <dgm:t>
        <a:bodyPr/>
        <a:lstStyle/>
        <a:p>
          <a:r>
            <a:rPr lang="en-US" sz="3200" b="1" dirty="0" err="1"/>
            <a:t>Tujuan</a:t>
          </a:r>
          <a:r>
            <a:rPr lang="en-US" sz="3200" b="1" dirty="0"/>
            <a:t> </a:t>
          </a:r>
          <a:r>
            <a:rPr lang="en-US" sz="3200" b="1" dirty="0" err="1"/>
            <a:t>Hk</a:t>
          </a:r>
          <a:r>
            <a:rPr lang="en-US" sz="3200" b="1" dirty="0"/>
            <a:t>. </a:t>
          </a:r>
          <a:r>
            <a:rPr lang="en-US" sz="3200" b="1" dirty="0" err="1"/>
            <a:t>Pidana</a:t>
          </a:r>
          <a:endParaRPr lang="en-ID" sz="3200" b="1" dirty="0"/>
        </a:p>
      </dgm:t>
    </dgm:pt>
    <dgm:pt modelId="{E18A9D14-5764-45F9-B97B-AFE781E1E19D}" type="parTrans" cxnId="{D6491F12-08A9-46EB-8E0E-5F87AEE9537F}">
      <dgm:prSet/>
      <dgm:spPr/>
      <dgm:t>
        <a:bodyPr/>
        <a:lstStyle/>
        <a:p>
          <a:endParaRPr lang="en-ID"/>
        </a:p>
      </dgm:t>
    </dgm:pt>
    <dgm:pt modelId="{82AF54C2-CB01-441B-A4B4-B519672FBC41}" type="sibTrans" cxnId="{D6491F12-08A9-46EB-8E0E-5F87AEE9537F}">
      <dgm:prSet/>
      <dgm:spPr/>
      <dgm:t>
        <a:bodyPr/>
        <a:lstStyle/>
        <a:p>
          <a:endParaRPr lang="en-ID"/>
        </a:p>
      </dgm:t>
    </dgm:pt>
    <dgm:pt modelId="{265454E2-B6B9-4148-A3AD-BA1B3CA98896}">
      <dgm:prSet phldrT="[Text]" custT="1"/>
      <dgm:spPr>
        <a:solidFill>
          <a:schemeClr val="accent3">
            <a:lumMod val="50000"/>
          </a:schemeClr>
        </a:solidFill>
      </dgm:spPr>
      <dgm:t>
        <a:bodyPr/>
        <a:lstStyle/>
        <a:p>
          <a:r>
            <a:rPr lang="en-US" sz="2000" b="1" dirty="0" err="1"/>
            <a:t>Aliran</a:t>
          </a:r>
          <a:r>
            <a:rPr lang="en-US" sz="2000" b="1" dirty="0"/>
            <a:t> modern</a:t>
          </a:r>
          <a:endParaRPr lang="en-ID" sz="2000" b="1" dirty="0"/>
        </a:p>
      </dgm:t>
    </dgm:pt>
    <dgm:pt modelId="{C4649A3F-2F05-496D-A193-172EA527DFE6}" type="parTrans" cxnId="{53B72287-DEAC-459D-8519-2B2150B6C7E9}">
      <dgm:prSet/>
      <dgm:spPr/>
      <dgm:t>
        <a:bodyPr/>
        <a:lstStyle/>
        <a:p>
          <a:endParaRPr lang="en-ID"/>
        </a:p>
      </dgm:t>
    </dgm:pt>
    <dgm:pt modelId="{BB768ECF-D509-4F11-BD01-C35CAADF82DA}" type="sibTrans" cxnId="{53B72287-DEAC-459D-8519-2B2150B6C7E9}">
      <dgm:prSet/>
      <dgm:spPr/>
      <dgm:t>
        <a:bodyPr/>
        <a:lstStyle/>
        <a:p>
          <a:endParaRPr lang="en-ID"/>
        </a:p>
      </dgm:t>
    </dgm:pt>
    <dgm:pt modelId="{0FC7D2DD-9B7F-4453-82F7-20686A700F3E}">
      <dgm:prSet phldrT="[Text]"/>
      <dgm:spPr/>
      <dgm:t>
        <a:bodyPr/>
        <a:lstStyle/>
        <a:p>
          <a:r>
            <a:rPr lang="en-US" dirty="0" err="1"/>
            <a:t>Memerangi</a:t>
          </a:r>
          <a:r>
            <a:rPr lang="en-US" dirty="0"/>
            <a:t> </a:t>
          </a:r>
          <a:r>
            <a:rPr lang="en-US" dirty="0" err="1"/>
            <a:t>kejahatan</a:t>
          </a:r>
          <a:endParaRPr lang="en-ID" dirty="0"/>
        </a:p>
      </dgm:t>
    </dgm:pt>
    <dgm:pt modelId="{DD276D6E-D2FD-445B-A3B4-095D934D39ED}" type="parTrans" cxnId="{A1C98582-DA37-4760-87FF-3384D62815D8}">
      <dgm:prSet/>
      <dgm:spPr/>
      <dgm:t>
        <a:bodyPr/>
        <a:lstStyle/>
        <a:p>
          <a:endParaRPr lang="en-ID"/>
        </a:p>
      </dgm:t>
    </dgm:pt>
    <dgm:pt modelId="{804D7FAF-0B6D-4DC8-A8BD-31A1762E4E2F}" type="sibTrans" cxnId="{A1C98582-DA37-4760-87FF-3384D62815D8}">
      <dgm:prSet/>
      <dgm:spPr/>
      <dgm:t>
        <a:bodyPr/>
        <a:lstStyle/>
        <a:p>
          <a:endParaRPr lang="en-ID"/>
        </a:p>
      </dgm:t>
    </dgm:pt>
    <dgm:pt modelId="{B6C26B11-A055-4510-B498-FFF507864B13}">
      <dgm:prSet phldrT="[Text]"/>
      <dgm:spPr/>
      <dgm:t>
        <a:bodyPr/>
        <a:lstStyle/>
        <a:p>
          <a:r>
            <a:rPr lang="en-US" dirty="0" err="1"/>
            <a:t>Memperhatikan</a:t>
          </a:r>
          <a:r>
            <a:rPr lang="en-US" dirty="0"/>
            <a:t> </a:t>
          </a:r>
          <a:r>
            <a:rPr lang="en-US" dirty="0" err="1"/>
            <a:t>ilmu</a:t>
          </a:r>
          <a:r>
            <a:rPr lang="en-US" dirty="0"/>
            <a:t> lain (</a:t>
          </a:r>
          <a:r>
            <a:rPr lang="en-US" dirty="0" err="1"/>
            <a:t>kriminologi</a:t>
          </a:r>
          <a:r>
            <a:rPr lang="en-US" dirty="0"/>
            <a:t> </a:t>
          </a:r>
          <a:r>
            <a:rPr lang="en-US" dirty="0" err="1"/>
            <a:t>dll</a:t>
          </a:r>
          <a:r>
            <a:rPr lang="en-US" dirty="0"/>
            <a:t>)</a:t>
          </a:r>
          <a:endParaRPr lang="en-ID" dirty="0"/>
        </a:p>
      </dgm:t>
    </dgm:pt>
    <dgm:pt modelId="{C3508C1A-3055-4C48-B3D1-23F936702B4D}" type="parTrans" cxnId="{8D297CBA-AF73-4687-9DE1-B86FF9CACC71}">
      <dgm:prSet/>
      <dgm:spPr/>
      <dgm:t>
        <a:bodyPr/>
        <a:lstStyle/>
        <a:p>
          <a:endParaRPr lang="en-ID"/>
        </a:p>
      </dgm:t>
    </dgm:pt>
    <dgm:pt modelId="{523E75B7-EFFA-43FB-A987-58F471B5CFD1}" type="sibTrans" cxnId="{8D297CBA-AF73-4687-9DE1-B86FF9CACC71}">
      <dgm:prSet/>
      <dgm:spPr/>
      <dgm:t>
        <a:bodyPr/>
        <a:lstStyle/>
        <a:p>
          <a:endParaRPr lang="en-ID"/>
        </a:p>
      </dgm:t>
    </dgm:pt>
    <dgm:pt modelId="{A3F9C95B-93E6-4F52-80A8-9C9BBAA0F02E}">
      <dgm:prSet phldrT="[Text]" custT="1"/>
      <dgm:spPr>
        <a:solidFill>
          <a:schemeClr val="accent2"/>
        </a:solidFill>
      </dgm:spPr>
      <dgm:t>
        <a:bodyPr/>
        <a:lstStyle/>
        <a:p>
          <a:r>
            <a:rPr lang="en-US" sz="2000" b="1" dirty="0" err="1"/>
            <a:t>Aliran</a:t>
          </a:r>
          <a:r>
            <a:rPr lang="en-US" sz="2000" b="1" dirty="0"/>
            <a:t> </a:t>
          </a:r>
          <a:r>
            <a:rPr lang="en-US" sz="2000" b="1" dirty="0" err="1"/>
            <a:t>klasik</a:t>
          </a:r>
          <a:endParaRPr lang="en-ID" sz="2000" b="1" dirty="0"/>
        </a:p>
      </dgm:t>
    </dgm:pt>
    <dgm:pt modelId="{8719435B-9DD1-4C7B-9F7B-19A6BF1D8527}" type="parTrans" cxnId="{6AF7B3CB-D2BA-4B9D-8686-3DA33D9A2412}">
      <dgm:prSet/>
      <dgm:spPr/>
      <dgm:t>
        <a:bodyPr/>
        <a:lstStyle/>
        <a:p>
          <a:endParaRPr lang="en-ID"/>
        </a:p>
      </dgm:t>
    </dgm:pt>
    <dgm:pt modelId="{F2F6BAC1-6784-4910-AE34-30CF93593A05}" type="sibTrans" cxnId="{6AF7B3CB-D2BA-4B9D-8686-3DA33D9A2412}">
      <dgm:prSet/>
      <dgm:spPr/>
      <dgm:t>
        <a:bodyPr/>
        <a:lstStyle/>
        <a:p>
          <a:endParaRPr lang="en-ID"/>
        </a:p>
      </dgm:t>
    </dgm:pt>
    <dgm:pt modelId="{E2901B05-0E74-41B5-8B4E-0AFE4922D7AC}">
      <dgm:prSet phldrT="[Text]"/>
      <dgm:spPr/>
      <dgm:t>
        <a:bodyPr/>
        <a:lstStyle/>
        <a:p>
          <a:r>
            <a:rPr lang="en-ID" dirty="0" err="1"/>
            <a:t>Melindungi</a:t>
          </a:r>
          <a:r>
            <a:rPr lang="en-ID" dirty="0"/>
            <a:t> </a:t>
          </a:r>
          <a:r>
            <a:rPr lang="en-ID" dirty="0" err="1"/>
            <a:t>individu</a:t>
          </a:r>
          <a:r>
            <a:rPr lang="en-ID" dirty="0"/>
            <a:t> </a:t>
          </a:r>
          <a:r>
            <a:rPr lang="en-ID" dirty="0" err="1"/>
            <a:t>dari</a:t>
          </a:r>
          <a:r>
            <a:rPr lang="en-ID" dirty="0"/>
            <a:t> </a:t>
          </a:r>
          <a:r>
            <a:rPr lang="en-ID" dirty="0" err="1"/>
            <a:t>kekuasaan</a:t>
          </a:r>
          <a:r>
            <a:rPr lang="en-ID" dirty="0"/>
            <a:t> </a:t>
          </a:r>
          <a:r>
            <a:rPr lang="en-ID" dirty="0" err="1"/>
            <a:t>penguasa</a:t>
          </a:r>
          <a:r>
            <a:rPr lang="en-ID" dirty="0"/>
            <a:t> </a:t>
          </a:r>
          <a:r>
            <a:rPr lang="en-ID" dirty="0" err="1"/>
            <a:t>tanpa</a:t>
          </a:r>
          <a:r>
            <a:rPr lang="en-ID" dirty="0"/>
            <a:t> </a:t>
          </a:r>
          <a:r>
            <a:rPr lang="en-ID" dirty="0" err="1"/>
            <a:t>memperhatikan</a:t>
          </a:r>
          <a:r>
            <a:rPr lang="en-ID" dirty="0"/>
            <a:t> </a:t>
          </a:r>
          <a:r>
            <a:rPr lang="en-ID" dirty="0" err="1"/>
            <a:t>keadaan</a:t>
          </a:r>
          <a:r>
            <a:rPr lang="en-ID" dirty="0"/>
            <a:t> </a:t>
          </a:r>
          <a:r>
            <a:rPr lang="en-ID" dirty="0" err="1"/>
            <a:t>pribadi</a:t>
          </a:r>
          <a:r>
            <a:rPr lang="en-ID" dirty="0"/>
            <a:t> </a:t>
          </a:r>
          <a:r>
            <a:rPr lang="en-ID" dirty="0" err="1"/>
            <a:t>pembuat</a:t>
          </a:r>
          <a:r>
            <a:rPr lang="en-ID" dirty="0"/>
            <a:t> </a:t>
          </a:r>
          <a:r>
            <a:rPr lang="en-ID" dirty="0" err="1"/>
            <a:t>pelanggaran</a:t>
          </a:r>
          <a:r>
            <a:rPr lang="en-ID" dirty="0"/>
            <a:t> </a:t>
          </a:r>
          <a:r>
            <a:rPr lang="en-ID" dirty="0" err="1"/>
            <a:t>hukum</a:t>
          </a:r>
          <a:r>
            <a:rPr lang="en-ID" dirty="0"/>
            <a:t>.</a:t>
          </a:r>
        </a:p>
      </dgm:t>
    </dgm:pt>
    <dgm:pt modelId="{E8F258AB-7CD8-4ED9-B211-A1E3A9F1F629}" type="parTrans" cxnId="{D9797947-7203-415B-9719-56C1DE8C83EA}">
      <dgm:prSet/>
      <dgm:spPr/>
      <dgm:t>
        <a:bodyPr/>
        <a:lstStyle/>
        <a:p>
          <a:endParaRPr lang="en-ID"/>
        </a:p>
      </dgm:t>
    </dgm:pt>
    <dgm:pt modelId="{4A4FD5B9-2CD1-4FB7-A7AC-ABD0997E6E70}" type="sibTrans" cxnId="{D9797947-7203-415B-9719-56C1DE8C83EA}">
      <dgm:prSet/>
      <dgm:spPr/>
      <dgm:t>
        <a:bodyPr/>
        <a:lstStyle/>
        <a:p>
          <a:endParaRPr lang="en-ID"/>
        </a:p>
      </dgm:t>
    </dgm:pt>
    <dgm:pt modelId="{853F0258-ACF8-4E5A-961D-1D71EE8746D5}">
      <dgm:prSet phldrT="[Text]"/>
      <dgm:spPr/>
      <dgm:t>
        <a:bodyPr/>
        <a:lstStyle/>
        <a:p>
          <a:r>
            <a:rPr lang="en-US" dirty="0" err="1"/>
            <a:t>Ultimum</a:t>
          </a:r>
          <a:r>
            <a:rPr lang="en-US" dirty="0"/>
            <a:t> </a:t>
          </a:r>
          <a:r>
            <a:rPr lang="en-US" dirty="0" err="1"/>
            <a:t>remedium</a:t>
          </a:r>
          <a:endParaRPr lang="en-ID" dirty="0"/>
        </a:p>
      </dgm:t>
    </dgm:pt>
    <dgm:pt modelId="{640902D7-32D8-4859-84ED-CFB0FDC10F95}" type="parTrans" cxnId="{025E3EC4-3327-4203-B4E3-F6972681DA28}">
      <dgm:prSet/>
      <dgm:spPr/>
      <dgm:t>
        <a:bodyPr/>
        <a:lstStyle/>
        <a:p>
          <a:endParaRPr lang="en-ID"/>
        </a:p>
      </dgm:t>
    </dgm:pt>
    <dgm:pt modelId="{B8ED8C3A-1F7F-4203-BDDF-EA8E928E27EC}" type="sibTrans" cxnId="{025E3EC4-3327-4203-B4E3-F6972681DA28}">
      <dgm:prSet/>
      <dgm:spPr/>
      <dgm:t>
        <a:bodyPr/>
        <a:lstStyle/>
        <a:p>
          <a:endParaRPr lang="en-ID"/>
        </a:p>
      </dgm:t>
    </dgm:pt>
    <dgm:pt modelId="{8E0FA7A5-92BA-43CB-B8BA-288910D24925}" type="pres">
      <dgm:prSet presAssocID="{A5515B28-9938-4A28-AE38-138952059B39}" presName="diagram" presStyleCnt="0">
        <dgm:presLayoutVars>
          <dgm:chPref val="1"/>
          <dgm:dir/>
          <dgm:animOne val="branch"/>
          <dgm:animLvl val="lvl"/>
          <dgm:resizeHandles val="exact"/>
        </dgm:presLayoutVars>
      </dgm:prSet>
      <dgm:spPr/>
    </dgm:pt>
    <dgm:pt modelId="{105D44B5-F3E4-4CA3-9A00-5E9973BFDFCD}" type="pres">
      <dgm:prSet presAssocID="{6BBB1A17-9F38-45F8-BF9B-A5331B6204EE}" presName="root1" presStyleCnt="0"/>
      <dgm:spPr/>
    </dgm:pt>
    <dgm:pt modelId="{A747B3C5-D243-43BA-B155-4A8FEABBB315}" type="pres">
      <dgm:prSet presAssocID="{6BBB1A17-9F38-45F8-BF9B-A5331B6204EE}" presName="LevelOneTextNode" presStyleLbl="node0" presStyleIdx="0" presStyleCnt="1">
        <dgm:presLayoutVars>
          <dgm:chPref val="3"/>
        </dgm:presLayoutVars>
      </dgm:prSet>
      <dgm:spPr/>
    </dgm:pt>
    <dgm:pt modelId="{720C7ECA-B7D0-4331-A696-5BDD5069EEAA}" type="pres">
      <dgm:prSet presAssocID="{6BBB1A17-9F38-45F8-BF9B-A5331B6204EE}" presName="level2hierChild" presStyleCnt="0"/>
      <dgm:spPr/>
    </dgm:pt>
    <dgm:pt modelId="{8CBAD8AE-3943-4950-AF54-41596D27E31D}" type="pres">
      <dgm:prSet presAssocID="{C4649A3F-2F05-496D-A193-172EA527DFE6}" presName="conn2-1" presStyleLbl="parChTrans1D2" presStyleIdx="0" presStyleCnt="2"/>
      <dgm:spPr/>
    </dgm:pt>
    <dgm:pt modelId="{E4FDEE89-3440-4A69-9090-5CD62BB1CBD3}" type="pres">
      <dgm:prSet presAssocID="{C4649A3F-2F05-496D-A193-172EA527DFE6}" presName="connTx" presStyleLbl="parChTrans1D2" presStyleIdx="0" presStyleCnt="2"/>
      <dgm:spPr/>
    </dgm:pt>
    <dgm:pt modelId="{9760EDE1-0C77-40A4-8808-42A695538A6F}" type="pres">
      <dgm:prSet presAssocID="{265454E2-B6B9-4148-A3AD-BA1B3CA98896}" presName="root2" presStyleCnt="0"/>
      <dgm:spPr/>
    </dgm:pt>
    <dgm:pt modelId="{F1ED5E49-DCD7-460F-B324-F382D32FA4C4}" type="pres">
      <dgm:prSet presAssocID="{265454E2-B6B9-4148-A3AD-BA1B3CA98896}" presName="LevelTwoTextNode" presStyleLbl="node2" presStyleIdx="0" presStyleCnt="2">
        <dgm:presLayoutVars>
          <dgm:chPref val="3"/>
        </dgm:presLayoutVars>
      </dgm:prSet>
      <dgm:spPr/>
    </dgm:pt>
    <dgm:pt modelId="{82FF3331-D6FA-45B2-A915-B9D1D6EE90BC}" type="pres">
      <dgm:prSet presAssocID="{265454E2-B6B9-4148-A3AD-BA1B3CA98896}" presName="level3hierChild" presStyleCnt="0"/>
      <dgm:spPr/>
    </dgm:pt>
    <dgm:pt modelId="{7E769105-BFC7-41CB-B062-847B37296A35}" type="pres">
      <dgm:prSet presAssocID="{DD276D6E-D2FD-445B-A3B4-095D934D39ED}" presName="conn2-1" presStyleLbl="parChTrans1D3" presStyleIdx="0" presStyleCnt="4"/>
      <dgm:spPr/>
    </dgm:pt>
    <dgm:pt modelId="{DEE227E4-FA13-4FEC-8275-E03C83E9DD68}" type="pres">
      <dgm:prSet presAssocID="{DD276D6E-D2FD-445B-A3B4-095D934D39ED}" presName="connTx" presStyleLbl="parChTrans1D3" presStyleIdx="0" presStyleCnt="4"/>
      <dgm:spPr/>
    </dgm:pt>
    <dgm:pt modelId="{E74A501F-73D7-4E22-B695-7E1DCD8FCCD3}" type="pres">
      <dgm:prSet presAssocID="{0FC7D2DD-9B7F-4453-82F7-20686A700F3E}" presName="root2" presStyleCnt="0"/>
      <dgm:spPr/>
    </dgm:pt>
    <dgm:pt modelId="{F84C2D99-C6F4-43CF-B2D4-6F80FA60CADB}" type="pres">
      <dgm:prSet presAssocID="{0FC7D2DD-9B7F-4453-82F7-20686A700F3E}" presName="LevelTwoTextNode" presStyleLbl="node3" presStyleIdx="0" presStyleCnt="4">
        <dgm:presLayoutVars>
          <dgm:chPref val="3"/>
        </dgm:presLayoutVars>
      </dgm:prSet>
      <dgm:spPr/>
    </dgm:pt>
    <dgm:pt modelId="{FF673AD4-F156-42F9-84E4-800AE35394E1}" type="pres">
      <dgm:prSet presAssocID="{0FC7D2DD-9B7F-4453-82F7-20686A700F3E}" presName="level3hierChild" presStyleCnt="0"/>
      <dgm:spPr/>
    </dgm:pt>
    <dgm:pt modelId="{E28006B2-FBAF-4B5A-ABF2-497F4BBE32A3}" type="pres">
      <dgm:prSet presAssocID="{C3508C1A-3055-4C48-B3D1-23F936702B4D}" presName="conn2-1" presStyleLbl="parChTrans1D3" presStyleIdx="1" presStyleCnt="4"/>
      <dgm:spPr/>
    </dgm:pt>
    <dgm:pt modelId="{0FB2C162-F546-42D8-8FDB-1CDB3EAD08F1}" type="pres">
      <dgm:prSet presAssocID="{C3508C1A-3055-4C48-B3D1-23F936702B4D}" presName="connTx" presStyleLbl="parChTrans1D3" presStyleIdx="1" presStyleCnt="4"/>
      <dgm:spPr/>
    </dgm:pt>
    <dgm:pt modelId="{531B1FF5-18D3-490E-AF89-97B058B4B305}" type="pres">
      <dgm:prSet presAssocID="{B6C26B11-A055-4510-B498-FFF507864B13}" presName="root2" presStyleCnt="0"/>
      <dgm:spPr/>
    </dgm:pt>
    <dgm:pt modelId="{299C3362-6EFA-4ED3-B5E1-35A468CDEF3F}" type="pres">
      <dgm:prSet presAssocID="{B6C26B11-A055-4510-B498-FFF507864B13}" presName="LevelTwoTextNode" presStyleLbl="node3" presStyleIdx="1" presStyleCnt="4">
        <dgm:presLayoutVars>
          <dgm:chPref val="3"/>
        </dgm:presLayoutVars>
      </dgm:prSet>
      <dgm:spPr/>
    </dgm:pt>
    <dgm:pt modelId="{83083580-AF41-48BD-B205-FC3E5DAD117B}" type="pres">
      <dgm:prSet presAssocID="{B6C26B11-A055-4510-B498-FFF507864B13}" presName="level3hierChild" presStyleCnt="0"/>
      <dgm:spPr/>
    </dgm:pt>
    <dgm:pt modelId="{74C8665A-1AE9-47FA-8861-B6FA71744A14}" type="pres">
      <dgm:prSet presAssocID="{640902D7-32D8-4859-84ED-CFB0FDC10F95}" presName="conn2-1" presStyleLbl="parChTrans1D3" presStyleIdx="2" presStyleCnt="4"/>
      <dgm:spPr/>
    </dgm:pt>
    <dgm:pt modelId="{B8AC0FEB-1536-4316-87A4-80D9026C3E37}" type="pres">
      <dgm:prSet presAssocID="{640902D7-32D8-4859-84ED-CFB0FDC10F95}" presName="connTx" presStyleLbl="parChTrans1D3" presStyleIdx="2" presStyleCnt="4"/>
      <dgm:spPr/>
    </dgm:pt>
    <dgm:pt modelId="{3BF734F1-8A8B-4A6F-B21B-AA787D9A2561}" type="pres">
      <dgm:prSet presAssocID="{853F0258-ACF8-4E5A-961D-1D71EE8746D5}" presName="root2" presStyleCnt="0"/>
      <dgm:spPr/>
    </dgm:pt>
    <dgm:pt modelId="{2DAF22C3-6901-468C-8DED-D6E89AAB8B84}" type="pres">
      <dgm:prSet presAssocID="{853F0258-ACF8-4E5A-961D-1D71EE8746D5}" presName="LevelTwoTextNode" presStyleLbl="node3" presStyleIdx="2" presStyleCnt="4">
        <dgm:presLayoutVars>
          <dgm:chPref val="3"/>
        </dgm:presLayoutVars>
      </dgm:prSet>
      <dgm:spPr/>
    </dgm:pt>
    <dgm:pt modelId="{A41D84D4-23B4-488C-B753-B76551876CE6}" type="pres">
      <dgm:prSet presAssocID="{853F0258-ACF8-4E5A-961D-1D71EE8746D5}" presName="level3hierChild" presStyleCnt="0"/>
      <dgm:spPr/>
    </dgm:pt>
    <dgm:pt modelId="{75692A99-E8FC-429F-9509-90FF24BBD5A2}" type="pres">
      <dgm:prSet presAssocID="{8719435B-9DD1-4C7B-9F7B-19A6BF1D8527}" presName="conn2-1" presStyleLbl="parChTrans1D2" presStyleIdx="1" presStyleCnt="2"/>
      <dgm:spPr/>
    </dgm:pt>
    <dgm:pt modelId="{B808D291-F64B-4C2B-8E29-D0ED51E1EC9F}" type="pres">
      <dgm:prSet presAssocID="{8719435B-9DD1-4C7B-9F7B-19A6BF1D8527}" presName="connTx" presStyleLbl="parChTrans1D2" presStyleIdx="1" presStyleCnt="2"/>
      <dgm:spPr/>
    </dgm:pt>
    <dgm:pt modelId="{871AC51F-C44C-48B8-B609-D7AD72AB1FD2}" type="pres">
      <dgm:prSet presAssocID="{A3F9C95B-93E6-4F52-80A8-9C9BBAA0F02E}" presName="root2" presStyleCnt="0"/>
      <dgm:spPr/>
    </dgm:pt>
    <dgm:pt modelId="{4AEF8C1E-6397-4B5F-961B-3E7499C6D2B3}" type="pres">
      <dgm:prSet presAssocID="{A3F9C95B-93E6-4F52-80A8-9C9BBAA0F02E}" presName="LevelTwoTextNode" presStyleLbl="node2" presStyleIdx="1" presStyleCnt="2">
        <dgm:presLayoutVars>
          <dgm:chPref val="3"/>
        </dgm:presLayoutVars>
      </dgm:prSet>
      <dgm:spPr/>
    </dgm:pt>
    <dgm:pt modelId="{E4856212-6A04-4DB2-A0DC-C01DD88AB75D}" type="pres">
      <dgm:prSet presAssocID="{A3F9C95B-93E6-4F52-80A8-9C9BBAA0F02E}" presName="level3hierChild" presStyleCnt="0"/>
      <dgm:spPr/>
    </dgm:pt>
    <dgm:pt modelId="{65DD6242-C7AB-4556-8FD4-D4C37EDD9007}" type="pres">
      <dgm:prSet presAssocID="{E8F258AB-7CD8-4ED9-B211-A1E3A9F1F629}" presName="conn2-1" presStyleLbl="parChTrans1D3" presStyleIdx="3" presStyleCnt="4"/>
      <dgm:spPr/>
    </dgm:pt>
    <dgm:pt modelId="{24D4076B-31BD-4A51-AC5B-B1F706074FAE}" type="pres">
      <dgm:prSet presAssocID="{E8F258AB-7CD8-4ED9-B211-A1E3A9F1F629}" presName="connTx" presStyleLbl="parChTrans1D3" presStyleIdx="3" presStyleCnt="4"/>
      <dgm:spPr/>
    </dgm:pt>
    <dgm:pt modelId="{A1453BD1-FBC7-433F-982C-EDB7519BA1EC}" type="pres">
      <dgm:prSet presAssocID="{E2901B05-0E74-41B5-8B4E-0AFE4922D7AC}" presName="root2" presStyleCnt="0"/>
      <dgm:spPr/>
    </dgm:pt>
    <dgm:pt modelId="{AE397E93-64A1-456E-BF15-F65D6C715AB8}" type="pres">
      <dgm:prSet presAssocID="{E2901B05-0E74-41B5-8B4E-0AFE4922D7AC}" presName="LevelTwoTextNode" presStyleLbl="node3" presStyleIdx="3" presStyleCnt="4">
        <dgm:presLayoutVars>
          <dgm:chPref val="3"/>
        </dgm:presLayoutVars>
      </dgm:prSet>
      <dgm:spPr/>
    </dgm:pt>
    <dgm:pt modelId="{809E22A0-49A1-48E3-8E3E-6F9F8B7CF301}" type="pres">
      <dgm:prSet presAssocID="{E2901B05-0E74-41B5-8B4E-0AFE4922D7AC}" presName="level3hierChild" presStyleCnt="0"/>
      <dgm:spPr/>
    </dgm:pt>
  </dgm:ptLst>
  <dgm:cxnLst>
    <dgm:cxn modelId="{83F1B50F-BFD3-4E50-BE06-4E034671F192}" type="presOf" srcId="{E8F258AB-7CD8-4ED9-B211-A1E3A9F1F629}" destId="{65DD6242-C7AB-4556-8FD4-D4C37EDD9007}" srcOrd="0" destOrd="0" presId="urn:microsoft.com/office/officeart/2005/8/layout/hierarchy2"/>
    <dgm:cxn modelId="{D6491F12-08A9-46EB-8E0E-5F87AEE9537F}" srcId="{A5515B28-9938-4A28-AE38-138952059B39}" destId="{6BBB1A17-9F38-45F8-BF9B-A5331B6204EE}" srcOrd="0" destOrd="0" parTransId="{E18A9D14-5764-45F9-B97B-AFE781E1E19D}" sibTransId="{82AF54C2-CB01-441B-A4B4-B519672FBC41}"/>
    <dgm:cxn modelId="{73CAB02A-2D5F-4C1F-8F96-D6D6E3F79C95}" type="presOf" srcId="{C4649A3F-2F05-496D-A193-172EA527DFE6}" destId="{E4FDEE89-3440-4A69-9090-5CD62BB1CBD3}" srcOrd="1" destOrd="0" presId="urn:microsoft.com/office/officeart/2005/8/layout/hierarchy2"/>
    <dgm:cxn modelId="{E27F915C-D629-4033-B942-19533C53A659}" type="presOf" srcId="{C4649A3F-2F05-496D-A193-172EA527DFE6}" destId="{8CBAD8AE-3943-4950-AF54-41596D27E31D}" srcOrd="0" destOrd="0" presId="urn:microsoft.com/office/officeart/2005/8/layout/hierarchy2"/>
    <dgm:cxn modelId="{6A4E3C46-ECFB-43C9-935E-8FD59C2AE7E1}" type="presOf" srcId="{A3F9C95B-93E6-4F52-80A8-9C9BBAA0F02E}" destId="{4AEF8C1E-6397-4B5F-961B-3E7499C6D2B3}" srcOrd="0" destOrd="0" presId="urn:microsoft.com/office/officeart/2005/8/layout/hierarchy2"/>
    <dgm:cxn modelId="{D9797947-7203-415B-9719-56C1DE8C83EA}" srcId="{A3F9C95B-93E6-4F52-80A8-9C9BBAA0F02E}" destId="{E2901B05-0E74-41B5-8B4E-0AFE4922D7AC}" srcOrd="0" destOrd="0" parTransId="{E8F258AB-7CD8-4ED9-B211-A1E3A9F1F629}" sibTransId="{4A4FD5B9-2CD1-4FB7-A7AC-ABD0997E6E70}"/>
    <dgm:cxn modelId="{BC453648-6D2C-4244-A41B-788D109564A3}" type="presOf" srcId="{853F0258-ACF8-4E5A-961D-1D71EE8746D5}" destId="{2DAF22C3-6901-468C-8DED-D6E89AAB8B84}" srcOrd="0" destOrd="0" presId="urn:microsoft.com/office/officeart/2005/8/layout/hierarchy2"/>
    <dgm:cxn modelId="{FB815768-D74B-4957-A2B0-B89250643B5B}" type="presOf" srcId="{A5515B28-9938-4A28-AE38-138952059B39}" destId="{8E0FA7A5-92BA-43CB-B8BA-288910D24925}" srcOrd="0" destOrd="0" presId="urn:microsoft.com/office/officeart/2005/8/layout/hierarchy2"/>
    <dgm:cxn modelId="{E9758F48-742C-4B94-BA1F-E46729AFC2D2}" type="presOf" srcId="{C3508C1A-3055-4C48-B3D1-23F936702B4D}" destId="{0FB2C162-F546-42D8-8FDB-1CDB3EAD08F1}" srcOrd="1" destOrd="0" presId="urn:microsoft.com/office/officeart/2005/8/layout/hierarchy2"/>
    <dgm:cxn modelId="{C4807D6F-0527-4516-879A-DD131DDE4530}" type="presOf" srcId="{640902D7-32D8-4859-84ED-CFB0FDC10F95}" destId="{74C8665A-1AE9-47FA-8861-B6FA71744A14}" srcOrd="0" destOrd="0" presId="urn:microsoft.com/office/officeart/2005/8/layout/hierarchy2"/>
    <dgm:cxn modelId="{DD128850-B6B7-460E-9E6E-F25F904C0E9C}" type="presOf" srcId="{640902D7-32D8-4859-84ED-CFB0FDC10F95}" destId="{B8AC0FEB-1536-4316-87A4-80D9026C3E37}" srcOrd="1" destOrd="0" presId="urn:microsoft.com/office/officeart/2005/8/layout/hierarchy2"/>
    <dgm:cxn modelId="{300AFC51-E9D9-422F-8127-1C843394A8EA}" type="presOf" srcId="{0FC7D2DD-9B7F-4453-82F7-20686A700F3E}" destId="{F84C2D99-C6F4-43CF-B2D4-6F80FA60CADB}" srcOrd="0" destOrd="0" presId="urn:microsoft.com/office/officeart/2005/8/layout/hierarchy2"/>
    <dgm:cxn modelId="{66D0F97B-2F89-4935-A35A-8ED6DC8CB589}" type="presOf" srcId="{B6C26B11-A055-4510-B498-FFF507864B13}" destId="{299C3362-6EFA-4ED3-B5E1-35A468CDEF3F}" srcOrd="0" destOrd="0" presId="urn:microsoft.com/office/officeart/2005/8/layout/hierarchy2"/>
    <dgm:cxn modelId="{A1C98582-DA37-4760-87FF-3384D62815D8}" srcId="{265454E2-B6B9-4148-A3AD-BA1B3CA98896}" destId="{0FC7D2DD-9B7F-4453-82F7-20686A700F3E}" srcOrd="0" destOrd="0" parTransId="{DD276D6E-D2FD-445B-A3B4-095D934D39ED}" sibTransId="{804D7FAF-0B6D-4DC8-A8BD-31A1762E4E2F}"/>
    <dgm:cxn modelId="{31A16583-0F70-4265-8773-FFCF214ED798}" type="presOf" srcId="{C3508C1A-3055-4C48-B3D1-23F936702B4D}" destId="{E28006B2-FBAF-4B5A-ABF2-497F4BBE32A3}" srcOrd="0" destOrd="0" presId="urn:microsoft.com/office/officeart/2005/8/layout/hierarchy2"/>
    <dgm:cxn modelId="{5993C384-8DDB-4D86-A34C-2712DF998B5E}" type="presOf" srcId="{6BBB1A17-9F38-45F8-BF9B-A5331B6204EE}" destId="{A747B3C5-D243-43BA-B155-4A8FEABBB315}" srcOrd="0" destOrd="0" presId="urn:microsoft.com/office/officeart/2005/8/layout/hierarchy2"/>
    <dgm:cxn modelId="{53B72287-DEAC-459D-8519-2B2150B6C7E9}" srcId="{6BBB1A17-9F38-45F8-BF9B-A5331B6204EE}" destId="{265454E2-B6B9-4148-A3AD-BA1B3CA98896}" srcOrd="0" destOrd="0" parTransId="{C4649A3F-2F05-496D-A193-172EA527DFE6}" sibTransId="{BB768ECF-D509-4F11-BD01-C35CAADF82DA}"/>
    <dgm:cxn modelId="{58093C8D-3E0A-42C4-B019-714715D3D4D4}" type="presOf" srcId="{8719435B-9DD1-4C7B-9F7B-19A6BF1D8527}" destId="{B808D291-F64B-4C2B-8E29-D0ED51E1EC9F}" srcOrd="1" destOrd="0" presId="urn:microsoft.com/office/officeart/2005/8/layout/hierarchy2"/>
    <dgm:cxn modelId="{344F51A2-2CA1-4361-8817-6C3217191C4F}" type="presOf" srcId="{E8F258AB-7CD8-4ED9-B211-A1E3A9F1F629}" destId="{24D4076B-31BD-4A51-AC5B-B1F706074FAE}" srcOrd="1" destOrd="0" presId="urn:microsoft.com/office/officeart/2005/8/layout/hierarchy2"/>
    <dgm:cxn modelId="{EB1D1FB6-4C38-450D-8D71-D7CE94AB8B77}" type="presOf" srcId="{8719435B-9DD1-4C7B-9F7B-19A6BF1D8527}" destId="{75692A99-E8FC-429F-9509-90FF24BBD5A2}" srcOrd="0" destOrd="0" presId="urn:microsoft.com/office/officeart/2005/8/layout/hierarchy2"/>
    <dgm:cxn modelId="{8D297CBA-AF73-4687-9DE1-B86FF9CACC71}" srcId="{265454E2-B6B9-4148-A3AD-BA1B3CA98896}" destId="{B6C26B11-A055-4510-B498-FFF507864B13}" srcOrd="1" destOrd="0" parTransId="{C3508C1A-3055-4C48-B3D1-23F936702B4D}" sibTransId="{523E75B7-EFFA-43FB-A987-58F471B5CFD1}"/>
    <dgm:cxn modelId="{025E3EC4-3327-4203-B4E3-F6972681DA28}" srcId="{265454E2-B6B9-4148-A3AD-BA1B3CA98896}" destId="{853F0258-ACF8-4E5A-961D-1D71EE8746D5}" srcOrd="2" destOrd="0" parTransId="{640902D7-32D8-4859-84ED-CFB0FDC10F95}" sibTransId="{B8ED8C3A-1F7F-4203-BDDF-EA8E928E27EC}"/>
    <dgm:cxn modelId="{DDEC7FC5-83C2-4515-BE1F-5A0B03913608}" type="presOf" srcId="{DD276D6E-D2FD-445B-A3B4-095D934D39ED}" destId="{7E769105-BFC7-41CB-B062-847B37296A35}" srcOrd="0" destOrd="0" presId="urn:microsoft.com/office/officeart/2005/8/layout/hierarchy2"/>
    <dgm:cxn modelId="{6AF7B3CB-D2BA-4B9D-8686-3DA33D9A2412}" srcId="{6BBB1A17-9F38-45F8-BF9B-A5331B6204EE}" destId="{A3F9C95B-93E6-4F52-80A8-9C9BBAA0F02E}" srcOrd="1" destOrd="0" parTransId="{8719435B-9DD1-4C7B-9F7B-19A6BF1D8527}" sibTransId="{F2F6BAC1-6784-4910-AE34-30CF93593A05}"/>
    <dgm:cxn modelId="{947CFED2-C259-4EE8-A2AB-4FFC10BF4519}" type="presOf" srcId="{265454E2-B6B9-4148-A3AD-BA1B3CA98896}" destId="{F1ED5E49-DCD7-460F-B324-F382D32FA4C4}" srcOrd="0" destOrd="0" presId="urn:microsoft.com/office/officeart/2005/8/layout/hierarchy2"/>
    <dgm:cxn modelId="{597681D3-6FDB-43C1-B2F0-CE2518B17D3A}" type="presOf" srcId="{DD276D6E-D2FD-445B-A3B4-095D934D39ED}" destId="{DEE227E4-FA13-4FEC-8275-E03C83E9DD68}" srcOrd="1" destOrd="0" presId="urn:microsoft.com/office/officeart/2005/8/layout/hierarchy2"/>
    <dgm:cxn modelId="{B96B50EA-5DCF-4644-9B65-F45DA76823F9}" type="presOf" srcId="{E2901B05-0E74-41B5-8B4E-0AFE4922D7AC}" destId="{AE397E93-64A1-456E-BF15-F65D6C715AB8}" srcOrd="0" destOrd="0" presId="urn:microsoft.com/office/officeart/2005/8/layout/hierarchy2"/>
    <dgm:cxn modelId="{0BF7E675-A506-4FFF-9220-85CC8610D9C5}" type="presParOf" srcId="{8E0FA7A5-92BA-43CB-B8BA-288910D24925}" destId="{105D44B5-F3E4-4CA3-9A00-5E9973BFDFCD}" srcOrd="0" destOrd="0" presId="urn:microsoft.com/office/officeart/2005/8/layout/hierarchy2"/>
    <dgm:cxn modelId="{E59C9765-CDD9-4B4A-A4FC-B8B328E77524}" type="presParOf" srcId="{105D44B5-F3E4-4CA3-9A00-5E9973BFDFCD}" destId="{A747B3C5-D243-43BA-B155-4A8FEABBB315}" srcOrd="0" destOrd="0" presId="urn:microsoft.com/office/officeart/2005/8/layout/hierarchy2"/>
    <dgm:cxn modelId="{CC21A557-DADA-405B-B1AF-E757E8164AE9}" type="presParOf" srcId="{105D44B5-F3E4-4CA3-9A00-5E9973BFDFCD}" destId="{720C7ECA-B7D0-4331-A696-5BDD5069EEAA}" srcOrd="1" destOrd="0" presId="urn:microsoft.com/office/officeart/2005/8/layout/hierarchy2"/>
    <dgm:cxn modelId="{EAFD3975-A62D-4467-8651-D71D8CBFBBB0}" type="presParOf" srcId="{720C7ECA-B7D0-4331-A696-5BDD5069EEAA}" destId="{8CBAD8AE-3943-4950-AF54-41596D27E31D}" srcOrd="0" destOrd="0" presId="urn:microsoft.com/office/officeart/2005/8/layout/hierarchy2"/>
    <dgm:cxn modelId="{EB4CCDDE-374F-438B-8E8A-C75B069EEE59}" type="presParOf" srcId="{8CBAD8AE-3943-4950-AF54-41596D27E31D}" destId="{E4FDEE89-3440-4A69-9090-5CD62BB1CBD3}" srcOrd="0" destOrd="0" presId="urn:microsoft.com/office/officeart/2005/8/layout/hierarchy2"/>
    <dgm:cxn modelId="{36655FDE-D88D-4B8C-A2A4-C532A829D912}" type="presParOf" srcId="{720C7ECA-B7D0-4331-A696-5BDD5069EEAA}" destId="{9760EDE1-0C77-40A4-8808-42A695538A6F}" srcOrd="1" destOrd="0" presId="urn:microsoft.com/office/officeart/2005/8/layout/hierarchy2"/>
    <dgm:cxn modelId="{AA38254F-9C0A-4231-89C5-3CC052B1E69E}" type="presParOf" srcId="{9760EDE1-0C77-40A4-8808-42A695538A6F}" destId="{F1ED5E49-DCD7-460F-B324-F382D32FA4C4}" srcOrd="0" destOrd="0" presId="urn:microsoft.com/office/officeart/2005/8/layout/hierarchy2"/>
    <dgm:cxn modelId="{95F2AB14-818E-4BFF-A6C1-24CDCA4261E8}" type="presParOf" srcId="{9760EDE1-0C77-40A4-8808-42A695538A6F}" destId="{82FF3331-D6FA-45B2-A915-B9D1D6EE90BC}" srcOrd="1" destOrd="0" presId="urn:microsoft.com/office/officeart/2005/8/layout/hierarchy2"/>
    <dgm:cxn modelId="{28B9C44C-BCEC-4CCE-BEE0-E4E09BB22364}" type="presParOf" srcId="{82FF3331-D6FA-45B2-A915-B9D1D6EE90BC}" destId="{7E769105-BFC7-41CB-B062-847B37296A35}" srcOrd="0" destOrd="0" presId="urn:microsoft.com/office/officeart/2005/8/layout/hierarchy2"/>
    <dgm:cxn modelId="{35329A68-CF2E-4AD9-8345-A7045AED6060}" type="presParOf" srcId="{7E769105-BFC7-41CB-B062-847B37296A35}" destId="{DEE227E4-FA13-4FEC-8275-E03C83E9DD68}" srcOrd="0" destOrd="0" presId="urn:microsoft.com/office/officeart/2005/8/layout/hierarchy2"/>
    <dgm:cxn modelId="{C4B7C1BE-0CE6-4A3D-80A2-91419E94BC2B}" type="presParOf" srcId="{82FF3331-D6FA-45B2-A915-B9D1D6EE90BC}" destId="{E74A501F-73D7-4E22-B695-7E1DCD8FCCD3}" srcOrd="1" destOrd="0" presId="urn:microsoft.com/office/officeart/2005/8/layout/hierarchy2"/>
    <dgm:cxn modelId="{FC214956-EE86-44C2-9CF9-57143B49A840}" type="presParOf" srcId="{E74A501F-73D7-4E22-B695-7E1DCD8FCCD3}" destId="{F84C2D99-C6F4-43CF-B2D4-6F80FA60CADB}" srcOrd="0" destOrd="0" presId="urn:microsoft.com/office/officeart/2005/8/layout/hierarchy2"/>
    <dgm:cxn modelId="{0DAD6AB4-34A6-4ED9-8AE1-89063293E857}" type="presParOf" srcId="{E74A501F-73D7-4E22-B695-7E1DCD8FCCD3}" destId="{FF673AD4-F156-42F9-84E4-800AE35394E1}" srcOrd="1" destOrd="0" presId="urn:microsoft.com/office/officeart/2005/8/layout/hierarchy2"/>
    <dgm:cxn modelId="{20AB2E13-3AF4-4F6A-88F1-FEF2C9555774}" type="presParOf" srcId="{82FF3331-D6FA-45B2-A915-B9D1D6EE90BC}" destId="{E28006B2-FBAF-4B5A-ABF2-497F4BBE32A3}" srcOrd="2" destOrd="0" presId="urn:microsoft.com/office/officeart/2005/8/layout/hierarchy2"/>
    <dgm:cxn modelId="{92F99BC4-3F2A-4D57-8FDD-89F084B6BB5B}" type="presParOf" srcId="{E28006B2-FBAF-4B5A-ABF2-497F4BBE32A3}" destId="{0FB2C162-F546-42D8-8FDB-1CDB3EAD08F1}" srcOrd="0" destOrd="0" presId="urn:microsoft.com/office/officeart/2005/8/layout/hierarchy2"/>
    <dgm:cxn modelId="{5F907E7C-3FBA-415D-9104-55514C3018BD}" type="presParOf" srcId="{82FF3331-D6FA-45B2-A915-B9D1D6EE90BC}" destId="{531B1FF5-18D3-490E-AF89-97B058B4B305}" srcOrd="3" destOrd="0" presId="urn:microsoft.com/office/officeart/2005/8/layout/hierarchy2"/>
    <dgm:cxn modelId="{66DF9E11-A1A1-4D83-A78F-73ED8C456FF5}" type="presParOf" srcId="{531B1FF5-18D3-490E-AF89-97B058B4B305}" destId="{299C3362-6EFA-4ED3-B5E1-35A468CDEF3F}" srcOrd="0" destOrd="0" presId="urn:microsoft.com/office/officeart/2005/8/layout/hierarchy2"/>
    <dgm:cxn modelId="{36153572-7AFE-4346-A8F2-02A54A96E6DE}" type="presParOf" srcId="{531B1FF5-18D3-490E-AF89-97B058B4B305}" destId="{83083580-AF41-48BD-B205-FC3E5DAD117B}" srcOrd="1" destOrd="0" presId="urn:microsoft.com/office/officeart/2005/8/layout/hierarchy2"/>
    <dgm:cxn modelId="{AA645975-D6C0-4516-9C14-14353BFB668D}" type="presParOf" srcId="{82FF3331-D6FA-45B2-A915-B9D1D6EE90BC}" destId="{74C8665A-1AE9-47FA-8861-B6FA71744A14}" srcOrd="4" destOrd="0" presId="urn:microsoft.com/office/officeart/2005/8/layout/hierarchy2"/>
    <dgm:cxn modelId="{CC958ECD-4EEF-45E5-9DFD-AFE15FA1767B}" type="presParOf" srcId="{74C8665A-1AE9-47FA-8861-B6FA71744A14}" destId="{B8AC0FEB-1536-4316-87A4-80D9026C3E37}" srcOrd="0" destOrd="0" presId="urn:microsoft.com/office/officeart/2005/8/layout/hierarchy2"/>
    <dgm:cxn modelId="{F3FE97CE-9419-4F22-982D-E3E1A908B692}" type="presParOf" srcId="{82FF3331-D6FA-45B2-A915-B9D1D6EE90BC}" destId="{3BF734F1-8A8B-4A6F-B21B-AA787D9A2561}" srcOrd="5" destOrd="0" presId="urn:microsoft.com/office/officeart/2005/8/layout/hierarchy2"/>
    <dgm:cxn modelId="{7EA87998-42B9-4649-8A71-CBB130749F24}" type="presParOf" srcId="{3BF734F1-8A8B-4A6F-B21B-AA787D9A2561}" destId="{2DAF22C3-6901-468C-8DED-D6E89AAB8B84}" srcOrd="0" destOrd="0" presId="urn:microsoft.com/office/officeart/2005/8/layout/hierarchy2"/>
    <dgm:cxn modelId="{BF2A0DBD-A811-4800-87B9-694CEB32D13D}" type="presParOf" srcId="{3BF734F1-8A8B-4A6F-B21B-AA787D9A2561}" destId="{A41D84D4-23B4-488C-B753-B76551876CE6}" srcOrd="1" destOrd="0" presId="urn:microsoft.com/office/officeart/2005/8/layout/hierarchy2"/>
    <dgm:cxn modelId="{2DE3D4AF-2556-44A7-A284-756311A5014B}" type="presParOf" srcId="{720C7ECA-B7D0-4331-A696-5BDD5069EEAA}" destId="{75692A99-E8FC-429F-9509-90FF24BBD5A2}" srcOrd="2" destOrd="0" presId="urn:microsoft.com/office/officeart/2005/8/layout/hierarchy2"/>
    <dgm:cxn modelId="{F1856BC0-E5BA-4EB6-8318-D7058943B53D}" type="presParOf" srcId="{75692A99-E8FC-429F-9509-90FF24BBD5A2}" destId="{B808D291-F64B-4C2B-8E29-D0ED51E1EC9F}" srcOrd="0" destOrd="0" presId="urn:microsoft.com/office/officeart/2005/8/layout/hierarchy2"/>
    <dgm:cxn modelId="{2D34FF65-470C-4A9E-B2CC-6164E1E900D8}" type="presParOf" srcId="{720C7ECA-B7D0-4331-A696-5BDD5069EEAA}" destId="{871AC51F-C44C-48B8-B609-D7AD72AB1FD2}" srcOrd="3" destOrd="0" presId="urn:microsoft.com/office/officeart/2005/8/layout/hierarchy2"/>
    <dgm:cxn modelId="{61ADA258-A097-4DCF-AB17-7FED2735328B}" type="presParOf" srcId="{871AC51F-C44C-48B8-B609-D7AD72AB1FD2}" destId="{4AEF8C1E-6397-4B5F-961B-3E7499C6D2B3}" srcOrd="0" destOrd="0" presId="urn:microsoft.com/office/officeart/2005/8/layout/hierarchy2"/>
    <dgm:cxn modelId="{46008CDA-C950-4CA1-9D16-4E5ED19119B4}" type="presParOf" srcId="{871AC51F-C44C-48B8-B609-D7AD72AB1FD2}" destId="{E4856212-6A04-4DB2-A0DC-C01DD88AB75D}" srcOrd="1" destOrd="0" presId="urn:microsoft.com/office/officeart/2005/8/layout/hierarchy2"/>
    <dgm:cxn modelId="{2BF1C6C6-3BD4-4B9A-BFBC-1714D2B6F3A0}" type="presParOf" srcId="{E4856212-6A04-4DB2-A0DC-C01DD88AB75D}" destId="{65DD6242-C7AB-4556-8FD4-D4C37EDD9007}" srcOrd="0" destOrd="0" presId="urn:microsoft.com/office/officeart/2005/8/layout/hierarchy2"/>
    <dgm:cxn modelId="{7BEF35E4-FCAD-44FC-B0E1-4ADC0E03372A}" type="presParOf" srcId="{65DD6242-C7AB-4556-8FD4-D4C37EDD9007}" destId="{24D4076B-31BD-4A51-AC5B-B1F706074FAE}" srcOrd="0" destOrd="0" presId="urn:microsoft.com/office/officeart/2005/8/layout/hierarchy2"/>
    <dgm:cxn modelId="{CF3088D8-D501-416B-B373-06EC99AD14CB}" type="presParOf" srcId="{E4856212-6A04-4DB2-A0DC-C01DD88AB75D}" destId="{A1453BD1-FBC7-433F-982C-EDB7519BA1EC}" srcOrd="1" destOrd="0" presId="urn:microsoft.com/office/officeart/2005/8/layout/hierarchy2"/>
    <dgm:cxn modelId="{5236C2FD-4058-4C3C-809F-EF3E06C34B36}" type="presParOf" srcId="{A1453BD1-FBC7-433F-982C-EDB7519BA1EC}" destId="{AE397E93-64A1-456E-BF15-F65D6C715AB8}" srcOrd="0" destOrd="0" presId="urn:microsoft.com/office/officeart/2005/8/layout/hierarchy2"/>
    <dgm:cxn modelId="{0497E506-9CCB-4F08-96DD-A83558D6783A}" type="presParOf" srcId="{A1453BD1-FBC7-433F-982C-EDB7519BA1EC}" destId="{809E22A0-49A1-48E3-8E3E-6F9F8B7CF301}"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3D1683-B95B-4285-A2F0-C09F7B04EDCA}" type="doc">
      <dgm:prSet loTypeId="urn:microsoft.com/office/officeart/2005/8/layout/radial2" loCatId="relationship" qsTypeId="urn:microsoft.com/office/officeart/2005/8/quickstyle/simple5" qsCatId="simple" csTypeId="urn:microsoft.com/office/officeart/2005/8/colors/colorful1" csCatId="colorful" phldr="1"/>
      <dgm:spPr/>
      <dgm:t>
        <a:bodyPr/>
        <a:lstStyle/>
        <a:p>
          <a:endParaRPr lang="en-ID"/>
        </a:p>
      </dgm:t>
    </dgm:pt>
    <dgm:pt modelId="{492D8156-2F85-434C-9341-618672E82D96}">
      <dgm:prSet phldrT="[Text]"/>
      <dgm:spPr/>
      <dgm:t>
        <a:bodyPr/>
        <a:lstStyle/>
        <a:p>
          <a:r>
            <a:rPr lang="en-US" dirty="0" err="1"/>
            <a:t>Siakad</a:t>
          </a:r>
          <a:endParaRPr lang="en-ID" dirty="0"/>
        </a:p>
      </dgm:t>
    </dgm:pt>
    <dgm:pt modelId="{1B7A1A9B-55F4-4AA1-86AF-706350744728}" type="parTrans" cxnId="{AD772D40-7673-45FD-B174-B4E290F76908}">
      <dgm:prSet/>
      <dgm:spPr/>
      <dgm:t>
        <a:bodyPr/>
        <a:lstStyle/>
        <a:p>
          <a:endParaRPr lang="en-ID"/>
        </a:p>
      </dgm:t>
    </dgm:pt>
    <dgm:pt modelId="{E2A96789-414F-4A4D-99C4-FD1C395B3408}" type="sibTrans" cxnId="{AD772D40-7673-45FD-B174-B4E290F76908}">
      <dgm:prSet/>
      <dgm:spPr/>
      <dgm:t>
        <a:bodyPr/>
        <a:lstStyle/>
        <a:p>
          <a:endParaRPr lang="en-ID"/>
        </a:p>
      </dgm:t>
    </dgm:pt>
    <dgm:pt modelId="{41C89358-EF84-4267-9979-C0C39A42EE3D}">
      <dgm:prSet phldrT="[Text]"/>
      <dgm:spPr/>
      <dgm:t>
        <a:bodyPr/>
        <a:lstStyle/>
        <a:p>
          <a:r>
            <a:rPr lang="en-US" dirty="0" err="1"/>
            <a:t>Presensi</a:t>
          </a:r>
          <a:endParaRPr lang="en-ID" dirty="0"/>
        </a:p>
      </dgm:t>
    </dgm:pt>
    <dgm:pt modelId="{1C13E691-73CC-4209-903D-341B22CBFDCA}" type="parTrans" cxnId="{EB682146-81D7-4D5D-B1BF-BC3B12B1D20A}">
      <dgm:prSet/>
      <dgm:spPr/>
      <dgm:t>
        <a:bodyPr/>
        <a:lstStyle/>
        <a:p>
          <a:endParaRPr lang="en-ID"/>
        </a:p>
      </dgm:t>
    </dgm:pt>
    <dgm:pt modelId="{10C046DC-2271-400C-A150-351EEDA053EA}" type="sibTrans" cxnId="{EB682146-81D7-4D5D-B1BF-BC3B12B1D20A}">
      <dgm:prSet/>
      <dgm:spPr/>
      <dgm:t>
        <a:bodyPr/>
        <a:lstStyle/>
        <a:p>
          <a:endParaRPr lang="en-ID"/>
        </a:p>
      </dgm:t>
    </dgm:pt>
    <dgm:pt modelId="{5944511E-9567-487C-8962-F295FCAFCC1F}">
      <dgm:prSet phldrT="[Text]"/>
      <dgm:spPr/>
      <dgm:t>
        <a:bodyPr/>
        <a:lstStyle/>
        <a:p>
          <a:r>
            <a:rPr lang="en-US" dirty="0"/>
            <a:t>Nilai</a:t>
          </a:r>
          <a:endParaRPr lang="en-ID" dirty="0"/>
        </a:p>
      </dgm:t>
    </dgm:pt>
    <dgm:pt modelId="{D8DAAA11-362E-4123-9A82-D7BD67357BA3}" type="parTrans" cxnId="{48CBD8AE-0F89-4F44-9FDA-9ADB7B2B3081}">
      <dgm:prSet/>
      <dgm:spPr/>
      <dgm:t>
        <a:bodyPr/>
        <a:lstStyle/>
        <a:p>
          <a:endParaRPr lang="en-ID"/>
        </a:p>
      </dgm:t>
    </dgm:pt>
    <dgm:pt modelId="{B9746812-9A6C-425D-B466-CA9358370866}" type="sibTrans" cxnId="{48CBD8AE-0F89-4F44-9FDA-9ADB7B2B3081}">
      <dgm:prSet/>
      <dgm:spPr/>
      <dgm:t>
        <a:bodyPr/>
        <a:lstStyle/>
        <a:p>
          <a:endParaRPr lang="en-ID"/>
        </a:p>
      </dgm:t>
    </dgm:pt>
    <dgm:pt modelId="{20DCFBB0-B7D3-4A6B-A8ED-BE24F37265B7}">
      <dgm:prSet phldrT="[Text]"/>
      <dgm:spPr/>
      <dgm:t>
        <a:bodyPr/>
        <a:lstStyle/>
        <a:p>
          <a:r>
            <a:rPr lang="en-US" dirty="0"/>
            <a:t>LMS</a:t>
          </a:r>
          <a:endParaRPr lang="en-ID" dirty="0"/>
        </a:p>
      </dgm:t>
    </dgm:pt>
    <dgm:pt modelId="{415E9330-06C9-41AE-9E50-6F5B1B54228F}" type="parTrans" cxnId="{C289544E-60BA-4A49-8DCF-29E9A8D9C625}">
      <dgm:prSet/>
      <dgm:spPr/>
      <dgm:t>
        <a:bodyPr/>
        <a:lstStyle/>
        <a:p>
          <a:endParaRPr lang="en-ID"/>
        </a:p>
      </dgm:t>
    </dgm:pt>
    <dgm:pt modelId="{E4703119-8640-474F-8639-B14B94C2B6DD}" type="sibTrans" cxnId="{C289544E-60BA-4A49-8DCF-29E9A8D9C625}">
      <dgm:prSet/>
      <dgm:spPr/>
      <dgm:t>
        <a:bodyPr/>
        <a:lstStyle/>
        <a:p>
          <a:endParaRPr lang="en-ID"/>
        </a:p>
      </dgm:t>
    </dgm:pt>
    <dgm:pt modelId="{2A91B355-BD30-4C6A-9794-C5E1E0F924D2}">
      <dgm:prSet phldrT="[Text]"/>
      <dgm:spPr/>
      <dgm:t>
        <a:bodyPr/>
        <a:lstStyle/>
        <a:p>
          <a:r>
            <a:rPr lang="en-US" dirty="0" err="1"/>
            <a:t>Materi</a:t>
          </a:r>
          <a:endParaRPr lang="en-ID" dirty="0"/>
        </a:p>
      </dgm:t>
    </dgm:pt>
    <dgm:pt modelId="{5B65295A-42B8-4BA1-9485-EFB599DE7600}" type="parTrans" cxnId="{1F5A2EA3-219D-4CFF-A49C-D118A47564DA}">
      <dgm:prSet/>
      <dgm:spPr/>
      <dgm:t>
        <a:bodyPr/>
        <a:lstStyle/>
        <a:p>
          <a:endParaRPr lang="en-ID"/>
        </a:p>
      </dgm:t>
    </dgm:pt>
    <dgm:pt modelId="{11B6E307-5AD3-483E-ACBE-CA89555C8667}" type="sibTrans" cxnId="{1F5A2EA3-219D-4CFF-A49C-D118A47564DA}">
      <dgm:prSet/>
      <dgm:spPr/>
      <dgm:t>
        <a:bodyPr/>
        <a:lstStyle/>
        <a:p>
          <a:endParaRPr lang="en-ID"/>
        </a:p>
      </dgm:t>
    </dgm:pt>
    <dgm:pt modelId="{2A136351-3718-4422-AD97-D79BF6D092DE}">
      <dgm:prSet phldrT="[Text]"/>
      <dgm:spPr/>
      <dgm:t>
        <a:bodyPr/>
        <a:lstStyle/>
        <a:p>
          <a:r>
            <a:rPr lang="en-US" dirty="0" err="1"/>
            <a:t>Tugas</a:t>
          </a:r>
          <a:r>
            <a:rPr lang="en-US" dirty="0"/>
            <a:t>, </a:t>
          </a:r>
          <a:r>
            <a:rPr lang="en-US" dirty="0" err="1"/>
            <a:t>Kuis</a:t>
          </a:r>
          <a:r>
            <a:rPr lang="en-US" dirty="0"/>
            <a:t>, UTS, UAS</a:t>
          </a:r>
          <a:endParaRPr lang="en-ID" dirty="0"/>
        </a:p>
      </dgm:t>
    </dgm:pt>
    <dgm:pt modelId="{DC645E6C-F3B5-4CA9-987B-BED9ACA29ECB}" type="parTrans" cxnId="{D1A5F659-7DAB-4B42-8D52-B95CD3DFBB20}">
      <dgm:prSet/>
      <dgm:spPr/>
      <dgm:t>
        <a:bodyPr/>
        <a:lstStyle/>
        <a:p>
          <a:endParaRPr lang="en-ID"/>
        </a:p>
      </dgm:t>
    </dgm:pt>
    <dgm:pt modelId="{9E58CCD5-4856-4648-AFC3-177BB8AF31DA}" type="sibTrans" cxnId="{D1A5F659-7DAB-4B42-8D52-B95CD3DFBB20}">
      <dgm:prSet/>
      <dgm:spPr/>
      <dgm:t>
        <a:bodyPr/>
        <a:lstStyle/>
        <a:p>
          <a:endParaRPr lang="en-ID"/>
        </a:p>
      </dgm:t>
    </dgm:pt>
    <dgm:pt modelId="{37DF4235-75C2-401B-A16F-02CB2F3B8587}" type="pres">
      <dgm:prSet presAssocID="{F13D1683-B95B-4285-A2F0-C09F7B04EDCA}" presName="composite" presStyleCnt="0">
        <dgm:presLayoutVars>
          <dgm:chMax val="5"/>
          <dgm:dir/>
          <dgm:animLvl val="ctr"/>
          <dgm:resizeHandles val="exact"/>
        </dgm:presLayoutVars>
      </dgm:prSet>
      <dgm:spPr/>
    </dgm:pt>
    <dgm:pt modelId="{480EFAA9-2D6A-4B99-B769-4B24A7D5B67C}" type="pres">
      <dgm:prSet presAssocID="{F13D1683-B95B-4285-A2F0-C09F7B04EDCA}" presName="cycle" presStyleCnt="0"/>
      <dgm:spPr/>
    </dgm:pt>
    <dgm:pt modelId="{19E31DFA-4A7F-47C2-AB73-1793F947CF6E}" type="pres">
      <dgm:prSet presAssocID="{F13D1683-B95B-4285-A2F0-C09F7B04EDCA}" presName="centerShape" presStyleCnt="0"/>
      <dgm:spPr/>
    </dgm:pt>
    <dgm:pt modelId="{71449B8E-C966-45CD-8EEA-68620A0734FB}" type="pres">
      <dgm:prSet presAssocID="{F13D1683-B95B-4285-A2F0-C09F7B04EDCA}" presName="connSite" presStyleLbl="node1" presStyleIdx="0" presStyleCnt="3"/>
      <dgm:spPr/>
    </dgm:pt>
    <dgm:pt modelId="{D3B29CA9-F5BD-4236-A544-0BB651BFCC25}" type="pres">
      <dgm:prSet presAssocID="{F13D1683-B95B-4285-A2F0-C09F7B04EDCA}" presName="visibl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D4F38CBC-5E5C-47C3-9F67-5304E8E7B32C}" type="pres">
      <dgm:prSet presAssocID="{1B7A1A9B-55F4-4AA1-86AF-706350744728}" presName="Name25" presStyleLbl="parChTrans1D1" presStyleIdx="0" presStyleCnt="2"/>
      <dgm:spPr/>
    </dgm:pt>
    <dgm:pt modelId="{93665279-72C6-47D0-9BC9-0FB1CDA23E4F}" type="pres">
      <dgm:prSet presAssocID="{492D8156-2F85-434C-9341-618672E82D96}" presName="node" presStyleCnt="0"/>
      <dgm:spPr/>
    </dgm:pt>
    <dgm:pt modelId="{92F8FE7B-2DB9-40C7-9439-B210692CD18D}" type="pres">
      <dgm:prSet presAssocID="{492D8156-2F85-434C-9341-618672E82D96}" presName="parentNode" presStyleLbl="node1" presStyleIdx="1" presStyleCnt="3">
        <dgm:presLayoutVars>
          <dgm:chMax val="1"/>
          <dgm:bulletEnabled val="1"/>
        </dgm:presLayoutVars>
      </dgm:prSet>
      <dgm:spPr/>
    </dgm:pt>
    <dgm:pt modelId="{0D68FE35-E7C7-46E5-A22C-98AB0880D181}" type="pres">
      <dgm:prSet presAssocID="{492D8156-2F85-434C-9341-618672E82D96}" presName="childNode" presStyleLbl="revTx" presStyleIdx="0" presStyleCnt="2">
        <dgm:presLayoutVars>
          <dgm:bulletEnabled val="1"/>
        </dgm:presLayoutVars>
      </dgm:prSet>
      <dgm:spPr/>
    </dgm:pt>
    <dgm:pt modelId="{751F8628-4586-4B10-9D3A-F7EE9E21C81F}" type="pres">
      <dgm:prSet presAssocID="{415E9330-06C9-41AE-9E50-6F5B1B54228F}" presName="Name25" presStyleLbl="parChTrans1D1" presStyleIdx="1" presStyleCnt="2"/>
      <dgm:spPr/>
    </dgm:pt>
    <dgm:pt modelId="{AC5916CC-577D-4162-8CE2-E9F75FF4E4F3}" type="pres">
      <dgm:prSet presAssocID="{20DCFBB0-B7D3-4A6B-A8ED-BE24F37265B7}" presName="node" presStyleCnt="0"/>
      <dgm:spPr/>
    </dgm:pt>
    <dgm:pt modelId="{AFB021C3-B23A-42AD-90A8-535AD7B2DB54}" type="pres">
      <dgm:prSet presAssocID="{20DCFBB0-B7D3-4A6B-A8ED-BE24F37265B7}" presName="parentNode" presStyleLbl="node1" presStyleIdx="2" presStyleCnt="3">
        <dgm:presLayoutVars>
          <dgm:chMax val="1"/>
          <dgm:bulletEnabled val="1"/>
        </dgm:presLayoutVars>
      </dgm:prSet>
      <dgm:spPr/>
    </dgm:pt>
    <dgm:pt modelId="{949E420B-0AEE-4460-8BAA-BDCF3B449C09}" type="pres">
      <dgm:prSet presAssocID="{20DCFBB0-B7D3-4A6B-A8ED-BE24F37265B7}" presName="childNode" presStyleLbl="revTx" presStyleIdx="1" presStyleCnt="2">
        <dgm:presLayoutVars>
          <dgm:bulletEnabled val="1"/>
        </dgm:presLayoutVars>
      </dgm:prSet>
      <dgm:spPr/>
    </dgm:pt>
  </dgm:ptLst>
  <dgm:cxnLst>
    <dgm:cxn modelId="{B7ADED04-9DCF-48A7-B86F-0F3D8CC36AE9}" type="presOf" srcId="{F13D1683-B95B-4285-A2F0-C09F7B04EDCA}" destId="{37DF4235-75C2-401B-A16F-02CB2F3B8587}" srcOrd="0" destOrd="0" presId="urn:microsoft.com/office/officeart/2005/8/layout/radial2"/>
    <dgm:cxn modelId="{8A92131D-7EB3-4070-80B9-AA172FC68CAB}" type="presOf" srcId="{492D8156-2F85-434C-9341-618672E82D96}" destId="{92F8FE7B-2DB9-40C7-9439-B210692CD18D}" srcOrd="0" destOrd="0" presId="urn:microsoft.com/office/officeart/2005/8/layout/radial2"/>
    <dgm:cxn modelId="{80D3483B-12E6-4CF0-A8E9-54F18EC114FF}" type="presOf" srcId="{20DCFBB0-B7D3-4A6B-A8ED-BE24F37265B7}" destId="{AFB021C3-B23A-42AD-90A8-535AD7B2DB54}" srcOrd="0" destOrd="0" presId="urn:microsoft.com/office/officeart/2005/8/layout/radial2"/>
    <dgm:cxn modelId="{AD772D40-7673-45FD-B174-B4E290F76908}" srcId="{F13D1683-B95B-4285-A2F0-C09F7B04EDCA}" destId="{492D8156-2F85-434C-9341-618672E82D96}" srcOrd="0" destOrd="0" parTransId="{1B7A1A9B-55F4-4AA1-86AF-706350744728}" sibTransId="{E2A96789-414F-4A4D-99C4-FD1C395B3408}"/>
    <dgm:cxn modelId="{80C54D62-7CB7-44C3-85AC-387992C2D70D}" type="presOf" srcId="{2A136351-3718-4422-AD97-D79BF6D092DE}" destId="{949E420B-0AEE-4460-8BAA-BDCF3B449C09}" srcOrd="0" destOrd="1" presId="urn:microsoft.com/office/officeart/2005/8/layout/radial2"/>
    <dgm:cxn modelId="{EB682146-81D7-4D5D-B1BF-BC3B12B1D20A}" srcId="{492D8156-2F85-434C-9341-618672E82D96}" destId="{41C89358-EF84-4267-9979-C0C39A42EE3D}" srcOrd="0" destOrd="0" parTransId="{1C13E691-73CC-4209-903D-341B22CBFDCA}" sibTransId="{10C046DC-2271-400C-A150-351EEDA053EA}"/>
    <dgm:cxn modelId="{C289544E-60BA-4A49-8DCF-29E9A8D9C625}" srcId="{F13D1683-B95B-4285-A2F0-C09F7B04EDCA}" destId="{20DCFBB0-B7D3-4A6B-A8ED-BE24F37265B7}" srcOrd="1" destOrd="0" parTransId="{415E9330-06C9-41AE-9E50-6F5B1B54228F}" sibTransId="{E4703119-8640-474F-8639-B14B94C2B6DD}"/>
    <dgm:cxn modelId="{D1A5F659-7DAB-4B42-8D52-B95CD3DFBB20}" srcId="{20DCFBB0-B7D3-4A6B-A8ED-BE24F37265B7}" destId="{2A136351-3718-4422-AD97-D79BF6D092DE}" srcOrd="1" destOrd="0" parTransId="{DC645E6C-F3B5-4CA9-987B-BED9ACA29ECB}" sibTransId="{9E58CCD5-4856-4648-AFC3-177BB8AF31DA}"/>
    <dgm:cxn modelId="{B871739B-1E35-4511-BB5B-CE7992210339}" type="presOf" srcId="{2A91B355-BD30-4C6A-9794-C5E1E0F924D2}" destId="{949E420B-0AEE-4460-8BAA-BDCF3B449C09}" srcOrd="0" destOrd="0" presId="urn:microsoft.com/office/officeart/2005/8/layout/radial2"/>
    <dgm:cxn modelId="{1F5A2EA3-219D-4CFF-A49C-D118A47564DA}" srcId="{20DCFBB0-B7D3-4A6B-A8ED-BE24F37265B7}" destId="{2A91B355-BD30-4C6A-9794-C5E1E0F924D2}" srcOrd="0" destOrd="0" parTransId="{5B65295A-42B8-4BA1-9485-EFB599DE7600}" sibTransId="{11B6E307-5AD3-483E-ACBE-CA89555C8667}"/>
    <dgm:cxn modelId="{614B84AC-06C8-4328-AB3B-68D74987AC2F}" type="presOf" srcId="{5944511E-9567-487C-8962-F295FCAFCC1F}" destId="{0D68FE35-E7C7-46E5-A22C-98AB0880D181}" srcOrd="0" destOrd="1" presId="urn:microsoft.com/office/officeart/2005/8/layout/radial2"/>
    <dgm:cxn modelId="{48CBD8AE-0F89-4F44-9FDA-9ADB7B2B3081}" srcId="{492D8156-2F85-434C-9341-618672E82D96}" destId="{5944511E-9567-487C-8962-F295FCAFCC1F}" srcOrd="1" destOrd="0" parTransId="{D8DAAA11-362E-4123-9A82-D7BD67357BA3}" sibTransId="{B9746812-9A6C-425D-B466-CA9358370866}"/>
    <dgm:cxn modelId="{360FF4B4-2DFE-439A-8290-F4C9A8B6624F}" type="presOf" srcId="{41C89358-EF84-4267-9979-C0C39A42EE3D}" destId="{0D68FE35-E7C7-46E5-A22C-98AB0880D181}" srcOrd="0" destOrd="0" presId="urn:microsoft.com/office/officeart/2005/8/layout/radial2"/>
    <dgm:cxn modelId="{C69EA7C8-57B8-4C64-BEDF-64E115DAE89F}" type="presOf" srcId="{1B7A1A9B-55F4-4AA1-86AF-706350744728}" destId="{D4F38CBC-5E5C-47C3-9F67-5304E8E7B32C}" srcOrd="0" destOrd="0" presId="urn:microsoft.com/office/officeart/2005/8/layout/radial2"/>
    <dgm:cxn modelId="{C8CBE8DD-CE27-4977-ADC7-28E7F240B04D}" type="presOf" srcId="{415E9330-06C9-41AE-9E50-6F5B1B54228F}" destId="{751F8628-4586-4B10-9D3A-F7EE9E21C81F}" srcOrd="0" destOrd="0" presId="urn:microsoft.com/office/officeart/2005/8/layout/radial2"/>
    <dgm:cxn modelId="{F62E4B43-5F2A-47F3-A4E9-A791CF9EF326}" type="presParOf" srcId="{37DF4235-75C2-401B-A16F-02CB2F3B8587}" destId="{480EFAA9-2D6A-4B99-B769-4B24A7D5B67C}" srcOrd="0" destOrd="0" presId="urn:microsoft.com/office/officeart/2005/8/layout/radial2"/>
    <dgm:cxn modelId="{6EDEF124-79FD-4D8D-9A48-52F9C5337EDE}" type="presParOf" srcId="{480EFAA9-2D6A-4B99-B769-4B24A7D5B67C}" destId="{19E31DFA-4A7F-47C2-AB73-1793F947CF6E}" srcOrd="0" destOrd="0" presId="urn:microsoft.com/office/officeart/2005/8/layout/radial2"/>
    <dgm:cxn modelId="{537840FF-A210-4ACF-A710-852B701CF504}" type="presParOf" srcId="{19E31DFA-4A7F-47C2-AB73-1793F947CF6E}" destId="{71449B8E-C966-45CD-8EEA-68620A0734FB}" srcOrd="0" destOrd="0" presId="urn:microsoft.com/office/officeart/2005/8/layout/radial2"/>
    <dgm:cxn modelId="{FCA3EF9B-CCB5-4520-962E-D246FCB20A6C}" type="presParOf" srcId="{19E31DFA-4A7F-47C2-AB73-1793F947CF6E}" destId="{D3B29CA9-F5BD-4236-A544-0BB651BFCC25}" srcOrd="1" destOrd="0" presId="urn:microsoft.com/office/officeart/2005/8/layout/radial2"/>
    <dgm:cxn modelId="{2F388041-7E3E-4238-BAF6-2F2DF32CABC9}" type="presParOf" srcId="{480EFAA9-2D6A-4B99-B769-4B24A7D5B67C}" destId="{D4F38CBC-5E5C-47C3-9F67-5304E8E7B32C}" srcOrd="1" destOrd="0" presId="urn:microsoft.com/office/officeart/2005/8/layout/radial2"/>
    <dgm:cxn modelId="{EE148355-7B88-4984-9EDA-0A9A13185106}" type="presParOf" srcId="{480EFAA9-2D6A-4B99-B769-4B24A7D5B67C}" destId="{93665279-72C6-47D0-9BC9-0FB1CDA23E4F}" srcOrd="2" destOrd="0" presId="urn:microsoft.com/office/officeart/2005/8/layout/radial2"/>
    <dgm:cxn modelId="{2078D034-1944-4B28-91E6-AF2A412C2EA6}" type="presParOf" srcId="{93665279-72C6-47D0-9BC9-0FB1CDA23E4F}" destId="{92F8FE7B-2DB9-40C7-9439-B210692CD18D}" srcOrd="0" destOrd="0" presId="urn:microsoft.com/office/officeart/2005/8/layout/radial2"/>
    <dgm:cxn modelId="{6469F041-D10E-4410-B4CE-18211AB2723F}" type="presParOf" srcId="{93665279-72C6-47D0-9BC9-0FB1CDA23E4F}" destId="{0D68FE35-E7C7-46E5-A22C-98AB0880D181}" srcOrd="1" destOrd="0" presId="urn:microsoft.com/office/officeart/2005/8/layout/radial2"/>
    <dgm:cxn modelId="{746EBDD6-88A1-4D54-8DF1-B4F7A57497DC}" type="presParOf" srcId="{480EFAA9-2D6A-4B99-B769-4B24A7D5B67C}" destId="{751F8628-4586-4B10-9D3A-F7EE9E21C81F}" srcOrd="3" destOrd="0" presId="urn:microsoft.com/office/officeart/2005/8/layout/radial2"/>
    <dgm:cxn modelId="{68F0E8C3-C080-4368-A7C1-F52B8C747697}" type="presParOf" srcId="{480EFAA9-2D6A-4B99-B769-4B24A7D5B67C}" destId="{AC5916CC-577D-4162-8CE2-E9F75FF4E4F3}" srcOrd="4" destOrd="0" presId="urn:microsoft.com/office/officeart/2005/8/layout/radial2"/>
    <dgm:cxn modelId="{909E9C1A-50A6-4ABD-B4A7-60AB63543DE1}" type="presParOf" srcId="{AC5916CC-577D-4162-8CE2-E9F75FF4E4F3}" destId="{AFB021C3-B23A-42AD-90A8-535AD7B2DB54}" srcOrd="0" destOrd="0" presId="urn:microsoft.com/office/officeart/2005/8/layout/radial2"/>
    <dgm:cxn modelId="{BBC899B1-8FC6-4A39-B507-C05954085A38}" type="presParOf" srcId="{AC5916CC-577D-4162-8CE2-E9F75FF4E4F3}" destId="{949E420B-0AEE-4460-8BAA-BDCF3B449C0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5F7956-5459-4832-942B-314FC25859B8}" type="doc">
      <dgm:prSet loTypeId="urn:microsoft.com/office/officeart/2005/8/layout/target1" loCatId="relationship" qsTypeId="urn:microsoft.com/office/officeart/2005/8/quickstyle/simple4" qsCatId="simple" csTypeId="urn:microsoft.com/office/officeart/2005/8/colors/colorful5" csCatId="colorful" phldr="1"/>
      <dgm:spPr/>
    </dgm:pt>
    <dgm:pt modelId="{1EC51EC1-B8DD-4E0C-8E63-692650633368}">
      <dgm:prSet phldrT="[Text]"/>
      <dgm:spPr/>
      <dgm:t>
        <a:bodyPr/>
        <a:lstStyle/>
        <a:p>
          <a:r>
            <a:rPr lang="en-US" dirty="0" err="1"/>
            <a:t>Buku</a:t>
          </a:r>
          <a:r>
            <a:rPr lang="en-US" dirty="0"/>
            <a:t> Utama</a:t>
          </a:r>
          <a:endParaRPr lang="en-ID" dirty="0"/>
        </a:p>
      </dgm:t>
    </dgm:pt>
    <dgm:pt modelId="{C8F7E237-1D3F-482B-900E-F07B450F72AF}" type="parTrans" cxnId="{5F3D8399-B1EA-4F07-B3A8-44354E28BA91}">
      <dgm:prSet/>
      <dgm:spPr/>
      <dgm:t>
        <a:bodyPr/>
        <a:lstStyle/>
        <a:p>
          <a:endParaRPr lang="en-ID"/>
        </a:p>
      </dgm:t>
    </dgm:pt>
    <dgm:pt modelId="{27ADD6A4-59BA-495E-8F35-2EE1CE18184C}" type="sibTrans" cxnId="{5F3D8399-B1EA-4F07-B3A8-44354E28BA91}">
      <dgm:prSet/>
      <dgm:spPr/>
      <dgm:t>
        <a:bodyPr/>
        <a:lstStyle/>
        <a:p>
          <a:endParaRPr lang="en-ID"/>
        </a:p>
      </dgm:t>
    </dgm:pt>
    <dgm:pt modelId="{B5CC521C-13B9-4BAE-B456-5AC87E7AA556}">
      <dgm:prSet phldrT="[Text]"/>
      <dgm:spPr/>
      <dgm:t>
        <a:bodyPr/>
        <a:lstStyle/>
        <a:p>
          <a:r>
            <a:rPr lang="en-US" dirty="0" err="1"/>
            <a:t>Buku</a:t>
          </a:r>
          <a:r>
            <a:rPr lang="en-US" dirty="0"/>
            <a:t> Ajar</a:t>
          </a:r>
          <a:endParaRPr lang="en-ID" dirty="0"/>
        </a:p>
      </dgm:t>
    </dgm:pt>
    <dgm:pt modelId="{F316C6F0-0E31-452A-BCBE-3AED53F00F94}" type="parTrans" cxnId="{7C674FDA-39DE-403B-9291-15E400D3DFFC}">
      <dgm:prSet/>
      <dgm:spPr/>
      <dgm:t>
        <a:bodyPr/>
        <a:lstStyle/>
        <a:p>
          <a:endParaRPr lang="en-ID"/>
        </a:p>
      </dgm:t>
    </dgm:pt>
    <dgm:pt modelId="{154F5CA7-3989-4DDC-AA29-BF0EDC6EE044}" type="sibTrans" cxnId="{7C674FDA-39DE-403B-9291-15E400D3DFFC}">
      <dgm:prSet/>
      <dgm:spPr/>
      <dgm:t>
        <a:bodyPr/>
        <a:lstStyle/>
        <a:p>
          <a:endParaRPr lang="en-ID"/>
        </a:p>
      </dgm:t>
    </dgm:pt>
    <dgm:pt modelId="{4DEBBC4D-A95E-41A8-8B54-EBC82D1F2BE5}">
      <dgm:prSet phldrT="[Text]"/>
      <dgm:spPr/>
      <dgm:t>
        <a:bodyPr/>
        <a:lstStyle/>
        <a:p>
          <a:r>
            <a:rPr lang="en-US" dirty="0" err="1"/>
            <a:t>Buku</a:t>
          </a:r>
          <a:r>
            <a:rPr lang="en-US" dirty="0"/>
            <a:t> </a:t>
          </a:r>
          <a:r>
            <a:rPr lang="en-US" dirty="0" err="1"/>
            <a:t>Penunjang</a:t>
          </a:r>
          <a:endParaRPr lang="en-ID" dirty="0"/>
        </a:p>
      </dgm:t>
    </dgm:pt>
    <dgm:pt modelId="{0D1D7CDE-FEBB-47A2-B307-B74A06AE51FF}" type="parTrans" cxnId="{EBFB8056-46DE-4D33-AA30-AA9BE57F7E56}">
      <dgm:prSet/>
      <dgm:spPr/>
      <dgm:t>
        <a:bodyPr/>
        <a:lstStyle/>
        <a:p>
          <a:endParaRPr lang="en-ID"/>
        </a:p>
      </dgm:t>
    </dgm:pt>
    <dgm:pt modelId="{389D70EE-0D60-4629-9CFA-E9E4014CDDF4}" type="sibTrans" cxnId="{EBFB8056-46DE-4D33-AA30-AA9BE57F7E56}">
      <dgm:prSet/>
      <dgm:spPr/>
      <dgm:t>
        <a:bodyPr/>
        <a:lstStyle/>
        <a:p>
          <a:endParaRPr lang="en-ID"/>
        </a:p>
      </dgm:t>
    </dgm:pt>
    <dgm:pt modelId="{542FCFFA-9E24-4AC8-A3E7-AABAC526490E}">
      <dgm:prSet phldrT="[Text]"/>
      <dgm:spPr/>
      <dgm:t>
        <a:bodyPr/>
        <a:lstStyle/>
        <a:p>
          <a:r>
            <a:rPr lang="en-US" dirty="0" err="1"/>
            <a:t>Sumber</a:t>
          </a:r>
          <a:r>
            <a:rPr lang="en-US" dirty="0"/>
            <a:t> Lain</a:t>
          </a:r>
          <a:endParaRPr lang="en-ID" dirty="0"/>
        </a:p>
      </dgm:t>
    </dgm:pt>
    <dgm:pt modelId="{6550EEFB-E60A-4C2B-B0C3-5BE62BC0CB22}" type="parTrans" cxnId="{B69B15CE-9E7C-45D6-B45C-C180787BF63F}">
      <dgm:prSet/>
      <dgm:spPr/>
      <dgm:t>
        <a:bodyPr/>
        <a:lstStyle/>
        <a:p>
          <a:endParaRPr lang="en-ID"/>
        </a:p>
      </dgm:t>
    </dgm:pt>
    <dgm:pt modelId="{3CF7C917-6658-46E4-81FF-71B552D3D741}" type="sibTrans" cxnId="{B69B15CE-9E7C-45D6-B45C-C180787BF63F}">
      <dgm:prSet/>
      <dgm:spPr/>
      <dgm:t>
        <a:bodyPr/>
        <a:lstStyle/>
        <a:p>
          <a:endParaRPr lang="en-ID"/>
        </a:p>
      </dgm:t>
    </dgm:pt>
    <dgm:pt modelId="{2E8C9EB4-F7DC-47D0-A17D-28143D5A22A9}">
      <dgm:prSet phldrT="[Text]"/>
      <dgm:spPr/>
      <dgm:t>
        <a:bodyPr/>
        <a:lstStyle/>
        <a:p>
          <a:r>
            <a:rPr lang="en-US" dirty="0"/>
            <a:t>Modul/Diktat</a:t>
          </a:r>
          <a:endParaRPr lang="en-ID" dirty="0"/>
        </a:p>
      </dgm:t>
    </dgm:pt>
    <dgm:pt modelId="{B033BE1B-33B2-4652-8E61-F6AC581ECA74}" type="parTrans" cxnId="{C9CE136A-DC20-49A0-B81C-25858D475993}">
      <dgm:prSet/>
      <dgm:spPr/>
      <dgm:t>
        <a:bodyPr/>
        <a:lstStyle/>
        <a:p>
          <a:endParaRPr lang="en-ID"/>
        </a:p>
      </dgm:t>
    </dgm:pt>
    <dgm:pt modelId="{FC9F98FB-46B4-4C0D-91B5-8DE7A0DFFC4A}" type="sibTrans" cxnId="{C9CE136A-DC20-49A0-B81C-25858D475993}">
      <dgm:prSet/>
      <dgm:spPr/>
      <dgm:t>
        <a:bodyPr/>
        <a:lstStyle/>
        <a:p>
          <a:endParaRPr lang="en-ID"/>
        </a:p>
      </dgm:t>
    </dgm:pt>
    <dgm:pt modelId="{B34CE047-C556-42CE-B2C0-D2355A434EE0}" type="pres">
      <dgm:prSet presAssocID="{BD5F7956-5459-4832-942B-314FC25859B8}" presName="composite" presStyleCnt="0">
        <dgm:presLayoutVars>
          <dgm:chMax val="5"/>
          <dgm:dir/>
          <dgm:resizeHandles val="exact"/>
        </dgm:presLayoutVars>
      </dgm:prSet>
      <dgm:spPr/>
    </dgm:pt>
    <dgm:pt modelId="{C1DD5A1D-951C-45A8-B049-CB6595EE22B7}" type="pres">
      <dgm:prSet presAssocID="{1EC51EC1-B8DD-4E0C-8E63-692650633368}" presName="circle1" presStyleLbl="lnNode1" presStyleIdx="0" presStyleCnt="5"/>
      <dgm:spPr/>
    </dgm:pt>
    <dgm:pt modelId="{04A2A658-4AF1-4C4F-A604-64086CD1049C}" type="pres">
      <dgm:prSet presAssocID="{1EC51EC1-B8DD-4E0C-8E63-692650633368}" presName="text1" presStyleLbl="revTx" presStyleIdx="0" presStyleCnt="5">
        <dgm:presLayoutVars>
          <dgm:bulletEnabled val="1"/>
        </dgm:presLayoutVars>
      </dgm:prSet>
      <dgm:spPr/>
    </dgm:pt>
    <dgm:pt modelId="{37634002-87C6-4144-B9BA-CF14C9378282}" type="pres">
      <dgm:prSet presAssocID="{1EC51EC1-B8DD-4E0C-8E63-692650633368}" presName="line1" presStyleLbl="callout" presStyleIdx="0" presStyleCnt="10"/>
      <dgm:spPr/>
    </dgm:pt>
    <dgm:pt modelId="{5B2A99AD-0713-4C45-B670-D0751B4FFD5E}" type="pres">
      <dgm:prSet presAssocID="{1EC51EC1-B8DD-4E0C-8E63-692650633368}" presName="d1" presStyleLbl="callout" presStyleIdx="1" presStyleCnt="10"/>
      <dgm:spPr/>
    </dgm:pt>
    <dgm:pt modelId="{B28DCB74-52E4-4AE7-9C78-0AFB0637C87C}" type="pres">
      <dgm:prSet presAssocID="{B5CC521C-13B9-4BAE-B456-5AC87E7AA556}" presName="circle2" presStyleLbl="lnNode1" presStyleIdx="1" presStyleCnt="5"/>
      <dgm:spPr/>
    </dgm:pt>
    <dgm:pt modelId="{C26744ED-CB66-4B67-A870-260F77DA48A6}" type="pres">
      <dgm:prSet presAssocID="{B5CC521C-13B9-4BAE-B456-5AC87E7AA556}" presName="text2" presStyleLbl="revTx" presStyleIdx="1" presStyleCnt="5">
        <dgm:presLayoutVars>
          <dgm:bulletEnabled val="1"/>
        </dgm:presLayoutVars>
      </dgm:prSet>
      <dgm:spPr/>
    </dgm:pt>
    <dgm:pt modelId="{878EB14D-1027-4F04-BE8F-4F58EE5C0BDE}" type="pres">
      <dgm:prSet presAssocID="{B5CC521C-13B9-4BAE-B456-5AC87E7AA556}" presName="line2" presStyleLbl="callout" presStyleIdx="2" presStyleCnt="10"/>
      <dgm:spPr/>
    </dgm:pt>
    <dgm:pt modelId="{B9CF25C8-3D33-408D-9486-C9588E02377B}" type="pres">
      <dgm:prSet presAssocID="{B5CC521C-13B9-4BAE-B456-5AC87E7AA556}" presName="d2" presStyleLbl="callout" presStyleIdx="3" presStyleCnt="10"/>
      <dgm:spPr/>
    </dgm:pt>
    <dgm:pt modelId="{60CEA719-81AE-4BA6-9318-4AB0EA15DE93}" type="pres">
      <dgm:prSet presAssocID="{4DEBBC4D-A95E-41A8-8B54-EBC82D1F2BE5}" presName="circle3" presStyleLbl="lnNode1" presStyleIdx="2" presStyleCnt="5"/>
      <dgm:spPr/>
    </dgm:pt>
    <dgm:pt modelId="{C98E68D9-1DFD-48C0-907F-D2BE01A353F7}" type="pres">
      <dgm:prSet presAssocID="{4DEBBC4D-A95E-41A8-8B54-EBC82D1F2BE5}" presName="text3" presStyleLbl="revTx" presStyleIdx="2" presStyleCnt="5">
        <dgm:presLayoutVars>
          <dgm:bulletEnabled val="1"/>
        </dgm:presLayoutVars>
      </dgm:prSet>
      <dgm:spPr/>
    </dgm:pt>
    <dgm:pt modelId="{23DE5636-C083-4D2A-A39B-48D139FC4FA8}" type="pres">
      <dgm:prSet presAssocID="{4DEBBC4D-A95E-41A8-8B54-EBC82D1F2BE5}" presName="line3" presStyleLbl="callout" presStyleIdx="4" presStyleCnt="10"/>
      <dgm:spPr/>
    </dgm:pt>
    <dgm:pt modelId="{EF7BA9FE-E519-4122-BAB1-6D3DF0209DBE}" type="pres">
      <dgm:prSet presAssocID="{4DEBBC4D-A95E-41A8-8B54-EBC82D1F2BE5}" presName="d3" presStyleLbl="callout" presStyleIdx="5" presStyleCnt="10"/>
      <dgm:spPr/>
    </dgm:pt>
    <dgm:pt modelId="{F055ABC3-F89E-4B21-B9C7-FE5598C2BA08}" type="pres">
      <dgm:prSet presAssocID="{2E8C9EB4-F7DC-47D0-A17D-28143D5A22A9}" presName="circle4" presStyleLbl="lnNode1" presStyleIdx="3" presStyleCnt="5"/>
      <dgm:spPr/>
    </dgm:pt>
    <dgm:pt modelId="{F5C66FC7-B889-4995-958F-3AAAD43D960D}" type="pres">
      <dgm:prSet presAssocID="{2E8C9EB4-F7DC-47D0-A17D-28143D5A22A9}" presName="text4" presStyleLbl="revTx" presStyleIdx="3" presStyleCnt="5">
        <dgm:presLayoutVars>
          <dgm:bulletEnabled val="1"/>
        </dgm:presLayoutVars>
      </dgm:prSet>
      <dgm:spPr/>
    </dgm:pt>
    <dgm:pt modelId="{48EFBA54-EB5A-4B48-95BE-AC7288147548}" type="pres">
      <dgm:prSet presAssocID="{2E8C9EB4-F7DC-47D0-A17D-28143D5A22A9}" presName="line4" presStyleLbl="callout" presStyleIdx="6" presStyleCnt="10"/>
      <dgm:spPr/>
    </dgm:pt>
    <dgm:pt modelId="{E12B369E-D6CE-4B42-9361-64D4D080D728}" type="pres">
      <dgm:prSet presAssocID="{2E8C9EB4-F7DC-47D0-A17D-28143D5A22A9}" presName="d4" presStyleLbl="callout" presStyleIdx="7" presStyleCnt="10"/>
      <dgm:spPr/>
    </dgm:pt>
    <dgm:pt modelId="{00313000-9042-4ED0-979A-15032122147A}" type="pres">
      <dgm:prSet presAssocID="{542FCFFA-9E24-4AC8-A3E7-AABAC526490E}" presName="circle5" presStyleLbl="lnNode1" presStyleIdx="4" presStyleCnt="5"/>
      <dgm:spPr/>
    </dgm:pt>
    <dgm:pt modelId="{B455BDAC-DDF6-4978-A039-E3C06CB0F17F}" type="pres">
      <dgm:prSet presAssocID="{542FCFFA-9E24-4AC8-A3E7-AABAC526490E}" presName="text5" presStyleLbl="revTx" presStyleIdx="4" presStyleCnt="5">
        <dgm:presLayoutVars>
          <dgm:bulletEnabled val="1"/>
        </dgm:presLayoutVars>
      </dgm:prSet>
      <dgm:spPr/>
    </dgm:pt>
    <dgm:pt modelId="{54B64B76-10E6-4700-8775-705A7E372DE3}" type="pres">
      <dgm:prSet presAssocID="{542FCFFA-9E24-4AC8-A3E7-AABAC526490E}" presName="line5" presStyleLbl="callout" presStyleIdx="8" presStyleCnt="10"/>
      <dgm:spPr/>
    </dgm:pt>
    <dgm:pt modelId="{C28F4C3B-F482-4E61-8EE1-24CB40F73535}" type="pres">
      <dgm:prSet presAssocID="{542FCFFA-9E24-4AC8-A3E7-AABAC526490E}" presName="d5" presStyleLbl="callout" presStyleIdx="9" presStyleCnt="10"/>
      <dgm:spPr/>
    </dgm:pt>
  </dgm:ptLst>
  <dgm:cxnLst>
    <dgm:cxn modelId="{81572E01-16C5-430B-94F6-6AFAB7A0F319}" type="presOf" srcId="{BD5F7956-5459-4832-942B-314FC25859B8}" destId="{B34CE047-C556-42CE-B2C0-D2355A434EE0}" srcOrd="0" destOrd="0" presId="urn:microsoft.com/office/officeart/2005/8/layout/target1"/>
    <dgm:cxn modelId="{53B88D1B-B4F7-4043-983F-1AF0820C9EF5}" type="presOf" srcId="{542FCFFA-9E24-4AC8-A3E7-AABAC526490E}" destId="{B455BDAC-DDF6-4978-A039-E3C06CB0F17F}" srcOrd="0" destOrd="0" presId="urn:microsoft.com/office/officeart/2005/8/layout/target1"/>
    <dgm:cxn modelId="{C0FE6331-9B43-4E85-8B08-ED06912EEF71}" type="presOf" srcId="{B5CC521C-13B9-4BAE-B456-5AC87E7AA556}" destId="{C26744ED-CB66-4B67-A870-260F77DA48A6}" srcOrd="0" destOrd="0" presId="urn:microsoft.com/office/officeart/2005/8/layout/target1"/>
    <dgm:cxn modelId="{C9CE136A-DC20-49A0-B81C-25858D475993}" srcId="{BD5F7956-5459-4832-942B-314FC25859B8}" destId="{2E8C9EB4-F7DC-47D0-A17D-28143D5A22A9}" srcOrd="3" destOrd="0" parTransId="{B033BE1B-33B2-4652-8E61-F6AC581ECA74}" sibTransId="{FC9F98FB-46B4-4C0D-91B5-8DE7A0DFFC4A}"/>
    <dgm:cxn modelId="{CE25A16B-C55D-44BB-B099-DB7CF132B4FB}" type="presOf" srcId="{4DEBBC4D-A95E-41A8-8B54-EBC82D1F2BE5}" destId="{C98E68D9-1DFD-48C0-907F-D2BE01A353F7}" srcOrd="0" destOrd="0" presId="urn:microsoft.com/office/officeart/2005/8/layout/target1"/>
    <dgm:cxn modelId="{CCC2E76D-B10B-4283-9B0F-1F70557F3CB0}" type="presOf" srcId="{1EC51EC1-B8DD-4E0C-8E63-692650633368}" destId="{04A2A658-4AF1-4C4F-A604-64086CD1049C}" srcOrd="0" destOrd="0" presId="urn:microsoft.com/office/officeart/2005/8/layout/target1"/>
    <dgm:cxn modelId="{BE79E075-F9A8-4980-8D3E-DF7E546478D9}" type="presOf" srcId="{2E8C9EB4-F7DC-47D0-A17D-28143D5A22A9}" destId="{F5C66FC7-B889-4995-958F-3AAAD43D960D}" srcOrd="0" destOrd="0" presId="urn:microsoft.com/office/officeart/2005/8/layout/target1"/>
    <dgm:cxn modelId="{EBFB8056-46DE-4D33-AA30-AA9BE57F7E56}" srcId="{BD5F7956-5459-4832-942B-314FC25859B8}" destId="{4DEBBC4D-A95E-41A8-8B54-EBC82D1F2BE5}" srcOrd="2" destOrd="0" parTransId="{0D1D7CDE-FEBB-47A2-B307-B74A06AE51FF}" sibTransId="{389D70EE-0D60-4629-9CFA-E9E4014CDDF4}"/>
    <dgm:cxn modelId="{5F3D8399-B1EA-4F07-B3A8-44354E28BA91}" srcId="{BD5F7956-5459-4832-942B-314FC25859B8}" destId="{1EC51EC1-B8DD-4E0C-8E63-692650633368}" srcOrd="0" destOrd="0" parTransId="{C8F7E237-1D3F-482B-900E-F07B450F72AF}" sibTransId="{27ADD6A4-59BA-495E-8F35-2EE1CE18184C}"/>
    <dgm:cxn modelId="{B69B15CE-9E7C-45D6-B45C-C180787BF63F}" srcId="{BD5F7956-5459-4832-942B-314FC25859B8}" destId="{542FCFFA-9E24-4AC8-A3E7-AABAC526490E}" srcOrd="4" destOrd="0" parTransId="{6550EEFB-E60A-4C2B-B0C3-5BE62BC0CB22}" sibTransId="{3CF7C917-6658-46E4-81FF-71B552D3D741}"/>
    <dgm:cxn modelId="{7C674FDA-39DE-403B-9291-15E400D3DFFC}" srcId="{BD5F7956-5459-4832-942B-314FC25859B8}" destId="{B5CC521C-13B9-4BAE-B456-5AC87E7AA556}" srcOrd="1" destOrd="0" parTransId="{F316C6F0-0E31-452A-BCBE-3AED53F00F94}" sibTransId="{154F5CA7-3989-4DDC-AA29-BF0EDC6EE044}"/>
    <dgm:cxn modelId="{CB4761A2-C2B4-428C-BE0F-D9E1C155C281}" type="presParOf" srcId="{B34CE047-C556-42CE-B2C0-D2355A434EE0}" destId="{C1DD5A1D-951C-45A8-B049-CB6595EE22B7}" srcOrd="0" destOrd="0" presId="urn:microsoft.com/office/officeart/2005/8/layout/target1"/>
    <dgm:cxn modelId="{E8545C4D-44A0-447A-940E-F4DF9331F8BE}" type="presParOf" srcId="{B34CE047-C556-42CE-B2C0-D2355A434EE0}" destId="{04A2A658-4AF1-4C4F-A604-64086CD1049C}" srcOrd="1" destOrd="0" presId="urn:microsoft.com/office/officeart/2005/8/layout/target1"/>
    <dgm:cxn modelId="{EF53684C-D34A-4F71-8F29-8150E66688C4}" type="presParOf" srcId="{B34CE047-C556-42CE-B2C0-D2355A434EE0}" destId="{37634002-87C6-4144-B9BA-CF14C9378282}" srcOrd="2" destOrd="0" presId="urn:microsoft.com/office/officeart/2005/8/layout/target1"/>
    <dgm:cxn modelId="{5CABBD9B-39B9-408E-A53F-0EE7F2393F8A}" type="presParOf" srcId="{B34CE047-C556-42CE-B2C0-D2355A434EE0}" destId="{5B2A99AD-0713-4C45-B670-D0751B4FFD5E}" srcOrd="3" destOrd="0" presId="urn:microsoft.com/office/officeart/2005/8/layout/target1"/>
    <dgm:cxn modelId="{D69A9C33-F54C-48DB-8CA9-6A85E5D74D21}" type="presParOf" srcId="{B34CE047-C556-42CE-B2C0-D2355A434EE0}" destId="{B28DCB74-52E4-4AE7-9C78-0AFB0637C87C}" srcOrd="4" destOrd="0" presId="urn:microsoft.com/office/officeart/2005/8/layout/target1"/>
    <dgm:cxn modelId="{09E9BA0F-AD3B-4D68-866D-FBFDA0CDBC48}" type="presParOf" srcId="{B34CE047-C556-42CE-B2C0-D2355A434EE0}" destId="{C26744ED-CB66-4B67-A870-260F77DA48A6}" srcOrd="5" destOrd="0" presId="urn:microsoft.com/office/officeart/2005/8/layout/target1"/>
    <dgm:cxn modelId="{70244D3C-16B1-4E06-A40E-82E8265FC453}" type="presParOf" srcId="{B34CE047-C556-42CE-B2C0-D2355A434EE0}" destId="{878EB14D-1027-4F04-BE8F-4F58EE5C0BDE}" srcOrd="6" destOrd="0" presId="urn:microsoft.com/office/officeart/2005/8/layout/target1"/>
    <dgm:cxn modelId="{DE09C060-61BE-494F-A2F5-63DA968C1273}" type="presParOf" srcId="{B34CE047-C556-42CE-B2C0-D2355A434EE0}" destId="{B9CF25C8-3D33-408D-9486-C9588E02377B}" srcOrd="7" destOrd="0" presId="urn:microsoft.com/office/officeart/2005/8/layout/target1"/>
    <dgm:cxn modelId="{6304A843-1B42-446C-911C-0C051268796E}" type="presParOf" srcId="{B34CE047-C556-42CE-B2C0-D2355A434EE0}" destId="{60CEA719-81AE-4BA6-9318-4AB0EA15DE93}" srcOrd="8" destOrd="0" presId="urn:microsoft.com/office/officeart/2005/8/layout/target1"/>
    <dgm:cxn modelId="{1D5229BD-C909-4070-A1ED-3F32E029E9D4}" type="presParOf" srcId="{B34CE047-C556-42CE-B2C0-D2355A434EE0}" destId="{C98E68D9-1DFD-48C0-907F-D2BE01A353F7}" srcOrd="9" destOrd="0" presId="urn:microsoft.com/office/officeart/2005/8/layout/target1"/>
    <dgm:cxn modelId="{182B346B-2F4B-4977-90F9-7BCE79828E1F}" type="presParOf" srcId="{B34CE047-C556-42CE-B2C0-D2355A434EE0}" destId="{23DE5636-C083-4D2A-A39B-48D139FC4FA8}" srcOrd="10" destOrd="0" presId="urn:microsoft.com/office/officeart/2005/8/layout/target1"/>
    <dgm:cxn modelId="{A3F0CD12-1A37-42D0-8687-E2D6CD920789}" type="presParOf" srcId="{B34CE047-C556-42CE-B2C0-D2355A434EE0}" destId="{EF7BA9FE-E519-4122-BAB1-6D3DF0209DBE}" srcOrd="11" destOrd="0" presId="urn:microsoft.com/office/officeart/2005/8/layout/target1"/>
    <dgm:cxn modelId="{BC1C4EF1-AD62-4E8C-8D16-A3F1D029F45E}" type="presParOf" srcId="{B34CE047-C556-42CE-B2C0-D2355A434EE0}" destId="{F055ABC3-F89E-4B21-B9C7-FE5598C2BA08}" srcOrd="12" destOrd="0" presId="urn:microsoft.com/office/officeart/2005/8/layout/target1"/>
    <dgm:cxn modelId="{F8BE7DFA-6FEC-4563-AD97-3FD1E64B892C}" type="presParOf" srcId="{B34CE047-C556-42CE-B2C0-D2355A434EE0}" destId="{F5C66FC7-B889-4995-958F-3AAAD43D960D}" srcOrd="13" destOrd="0" presId="urn:microsoft.com/office/officeart/2005/8/layout/target1"/>
    <dgm:cxn modelId="{E471E3B0-52DF-4613-BDC0-5E2ABC191F89}" type="presParOf" srcId="{B34CE047-C556-42CE-B2C0-D2355A434EE0}" destId="{48EFBA54-EB5A-4B48-95BE-AC7288147548}" srcOrd="14" destOrd="0" presId="urn:microsoft.com/office/officeart/2005/8/layout/target1"/>
    <dgm:cxn modelId="{284526B4-D648-49C4-A120-2FA4392A0FF6}" type="presParOf" srcId="{B34CE047-C556-42CE-B2C0-D2355A434EE0}" destId="{E12B369E-D6CE-4B42-9361-64D4D080D728}" srcOrd="15" destOrd="0" presId="urn:microsoft.com/office/officeart/2005/8/layout/target1"/>
    <dgm:cxn modelId="{AC3E7098-3AE5-4659-8A4B-4ED526E26570}" type="presParOf" srcId="{B34CE047-C556-42CE-B2C0-D2355A434EE0}" destId="{00313000-9042-4ED0-979A-15032122147A}" srcOrd="16" destOrd="0" presId="urn:microsoft.com/office/officeart/2005/8/layout/target1"/>
    <dgm:cxn modelId="{7E9F3C8E-DDDE-43D1-ADAF-9FC1E1B208EA}" type="presParOf" srcId="{B34CE047-C556-42CE-B2C0-D2355A434EE0}" destId="{B455BDAC-DDF6-4978-A039-E3C06CB0F17F}" srcOrd="17" destOrd="0" presId="urn:microsoft.com/office/officeart/2005/8/layout/target1"/>
    <dgm:cxn modelId="{C8F27DB8-712F-4018-8DC2-B8ABF15E1924}" type="presParOf" srcId="{B34CE047-C556-42CE-B2C0-D2355A434EE0}" destId="{54B64B76-10E6-4700-8775-705A7E372DE3}" srcOrd="18" destOrd="0" presId="urn:microsoft.com/office/officeart/2005/8/layout/target1"/>
    <dgm:cxn modelId="{2CDC5790-DD07-45DF-AB70-55508D404BEC}" type="presParOf" srcId="{B34CE047-C556-42CE-B2C0-D2355A434EE0}" destId="{C28F4C3B-F482-4E61-8EE1-24CB40F73535}" srcOrd="19" destOrd="0" presId="urn:microsoft.com/office/officeart/2005/8/layout/targe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C62B0A1-22F1-4C6A-AEBD-C8FA2815ABE6}" type="doc">
      <dgm:prSet loTypeId="urn:microsoft.com/office/officeart/2005/8/layout/radial4" loCatId="relationship" qsTypeId="urn:microsoft.com/office/officeart/2005/8/quickstyle/3d2" qsCatId="3D" csTypeId="urn:microsoft.com/office/officeart/2005/8/colors/accent0_3" csCatId="mainScheme" phldr="1"/>
      <dgm:spPr/>
      <dgm:t>
        <a:bodyPr/>
        <a:lstStyle/>
        <a:p>
          <a:endParaRPr lang="en-ID"/>
        </a:p>
      </dgm:t>
    </dgm:pt>
    <dgm:pt modelId="{DA003542-BA5B-420E-BA9A-1D1DEAF1B64F}">
      <dgm:prSet phldrT="[Text]"/>
      <dgm:spPr/>
      <dgm:t>
        <a:bodyPr/>
        <a:lstStyle/>
        <a:p>
          <a:r>
            <a:rPr lang="en-US" dirty="0" err="1"/>
            <a:t>Hk</a:t>
          </a:r>
          <a:r>
            <a:rPr lang="en-US" dirty="0"/>
            <a:t>. </a:t>
          </a:r>
          <a:r>
            <a:rPr lang="en-US" dirty="0" err="1"/>
            <a:t>Pidana</a:t>
          </a:r>
          <a:endParaRPr lang="en-ID" dirty="0"/>
        </a:p>
      </dgm:t>
    </dgm:pt>
    <dgm:pt modelId="{636A9C8B-89AC-455F-94C7-58AA496B4E06}" type="parTrans" cxnId="{E34251EC-F665-4AD5-A136-7319628D819E}">
      <dgm:prSet/>
      <dgm:spPr/>
      <dgm:t>
        <a:bodyPr/>
        <a:lstStyle/>
        <a:p>
          <a:endParaRPr lang="en-ID"/>
        </a:p>
      </dgm:t>
    </dgm:pt>
    <dgm:pt modelId="{35314CD9-94D6-4951-9A0E-259977F05501}" type="sibTrans" cxnId="{E34251EC-F665-4AD5-A136-7319628D819E}">
      <dgm:prSet/>
      <dgm:spPr/>
      <dgm:t>
        <a:bodyPr/>
        <a:lstStyle/>
        <a:p>
          <a:endParaRPr lang="en-ID"/>
        </a:p>
      </dgm:t>
    </dgm:pt>
    <dgm:pt modelId="{D57A561A-9AA4-4E41-8FE5-875C6D927B11}">
      <dgm:prSet phldrT="[Text]"/>
      <dgm:spPr/>
      <dgm:t>
        <a:bodyPr/>
        <a:lstStyle/>
        <a:p>
          <a:r>
            <a:rPr lang="en-ID" dirty="0"/>
            <a:t>Hukum </a:t>
          </a:r>
          <a:r>
            <a:rPr lang="en-ID" dirty="0" err="1"/>
            <a:t>Pidana</a:t>
          </a:r>
          <a:r>
            <a:rPr lang="en-ID" dirty="0"/>
            <a:t> </a:t>
          </a:r>
          <a:r>
            <a:rPr lang="en-ID" dirty="0" err="1"/>
            <a:t>Ekonomi</a:t>
          </a:r>
          <a:r>
            <a:rPr lang="en-ID" dirty="0"/>
            <a:t> dan </a:t>
          </a:r>
          <a:r>
            <a:rPr lang="en-ID" dirty="0" err="1"/>
            <a:t>Iptek</a:t>
          </a:r>
          <a:endParaRPr lang="en-ID" dirty="0"/>
        </a:p>
      </dgm:t>
    </dgm:pt>
    <dgm:pt modelId="{67E7A6F3-352E-4B36-B69E-9568081B86D1}" type="parTrans" cxnId="{EB836D1C-EB24-4A0F-B577-28BF6423F912}">
      <dgm:prSet/>
      <dgm:spPr/>
      <dgm:t>
        <a:bodyPr/>
        <a:lstStyle/>
        <a:p>
          <a:endParaRPr lang="en-ID"/>
        </a:p>
      </dgm:t>
    </dgm:pt>
    <dgm:pt modelId="{D805E86D-FC01-4A99-9BEC-42B04979554B}" type="sibTrans" cxnId="{EB836D1C-EB24-4A0F-B577-28BF6423F912}">
      <dgm:prSet/>
      <dgm:spPr/>
      <dgm:t>
        <a:bodyPr/>
        <a:lstStyle/>
        <a:p>
          <a:endParaRPr lang="en-ID"/>
        </a:p>
      </dgm:t>
    </dgm:pt>
    <dgm:pt modelId="{2D70858A-7381-4306-B345-18CDA4FC5546}">
      <dgm:prSet phldrT="[Text]"/>
      <dgm:spPr/>
      <dgm:t>
        <a:bodyPr/>
        <a:lstStyle/>
        <a:p>
          <a:r>
            <a:rPr lang="en-ID" dirty="0"/>
            <a:t>Hukum Acara </a:t>
          </a:r>
          <a:r>
            <a:rPr lang="en-ID" dirty="0" err="1"/>
            <a:t>Pidana</a:t>
          </a:r>
          <a:endParaRPr lang="en-ID" dirty="0"/>
        </a:p>
      </dgm:t>
    </dgm:pt>
    <dgm:pt modelId="{4E8EF229-5460-4ADA-BDC8-4219EFF3BE7D}" type="parTrans" cxnId="{44571396-533E-437D-BBA2-4F35DF0D1A36}">
      <dgm:prSet/>
      <dgm:spPr/>
      <dgm:t>
        <a:bodyPr/>
        <a:lstStyle/>
        <a:p>
          <a:endParaRPr lang="en-ID"/>
        </a:p>
      </dgm:t>
    </dgm:pt>
    <dgm:pt modelId="{2BA1A37F-A632-4907-8C2A-F8B7321F249F}" type="sibTrans" cxnId="{44571396-533E-437D-BBA2-4F35DF0D1A36}">
      <dgm:prSet/>
      <dgm:spPr/>
      <dgm:t>
        <a:bodyPr/>
        <a:lstStyle/>
        <a:p>
          <a:endParaRPr lang="en-ID"/>
        </a:p>
      </dgm:t>
    </dgm:pt>
    <dgm:pt modelId="{97EBEE80-DBF9-4159-9756-0038C9211C9C}" type="pres">
      <dgm:prSet presAssocID="{6C62B0A1-22F1-4C6A-AEBD-C8FA2815ABE6}" presName="cycle" presStyleCnt="0">
        <dgm:presLayoutVars>
          <dgm:chMax val="1"/>
          <dgm:dir/>
          <dgm:animLvl val="ctr"/>
          <dgm:resizeHandles val="exact"/>
        </dgm:presLayoutVars>
      </dgm:prSet>
      <dgm:spPr/>
    </dgm:pt>
    <dgm:pt modelId="{9E304C3F-0782-4396-BDC1-012A8B962395}" type="pres">
      <dgm:prSet presAssocID="{DA003542-BA5B-420E-BA9A-1D1DEAF1B64F}" presName="centerShape" presStyleLbl="node0" presStyleIdx="0" presStyleCnt="1"/>
      <dgm:spPr/>
    </dgm:pt>
    <dgm:pt modelId="{6AAB1A92-E9F3-4445-ADA6-AD4D9E3594B1}" type="pres">
      <dgm:prSet presAssocID="{67E7A6F3-352E-4B36-B69E-9568081B86D1}" presName="parTrans" presStyleLbl="bgSibTrans2D1" presStyleIdx="0" presStyleCnt="2"/>
      <dgm:spPr/>
    </dgm:pt>
    <dgm:pt modelId="{0EBBB751-577C-443D-A4CA-AD9DF564F845}" type="pres">
      <dgm:prSet presAssocID="{D57A561A-9AA4-4E41-8FE5-875C6D927B11}" presName="node" presStyleLbl="node1" presStyleIdx="0" presStyleCnt="2">
        <dgm:presLayoutVars>
          <dgm:bulletEnabled val="1"/>
        </dgm:presLayoutVars>
      </dgm:prSet>
      <dgm:spPr/>
    </dgm:pt>
    <dgm:pt modelId="{8F3C2561-408B-4343-B791-163C7AEB79FC}" type="pres">
      <dgm:prSet presAssocID="{4E8EF229-5460-4ADA-BDC8-4219EFF3BE7D}" presName="parTrans" presStyleLbl="bgSibTrans2D1" presStyleIdx="1" presStyleCnt="2"/>
      <dgm:spPr/>
    </dgm:pt>
    <dgm:pt modelId="{F7B3F709-9972-462D-A1FE-305DFFD9A36A}" type="pres">
      <dgm:prSet presAssocID="{2D70858A-7381-4306-B345-18CDA4FC5546}" presName="node" presStyleLbl="node1" presStyleIdx="1" presStyleCnt="2">
        <dgm:presLayoutVars>
          <dgm:bulletEnabled val="1"/>
        </dgm:presLayoutVars>
      </dgm:prSet>
      <dgm:spPr/>
    </dgm:pt>
  </dgm:ptLst>
  <dgm:cxnLst>
    <dgm:cxn modelId="{EB836D1C-EB24-4A0F-B577-28BF6423F912}" srcId="{DA003542-BA5B-420E-BA9A-1D1DEAF1B64F}" destId="{D57A561A-9AA4-4E41-8FE5-875C6D927B11}" srcOrd="0" destOrd="0" parTransId="{67E7A6F3-352E-4B36-B69E-9568081B86D1}" sibTransId="{D805E86D-FC01-4A99-9BEC-42B04979554B}"/>
    <dgm:cxn modelId="{CD95F220-6EEA-4020-933A-4C04BA1F1025}" type="presOf" srcId="{67E7A6F3-352E-4B36-B69E-9568081B86D1}" destId="{6AAB1A92-E9F3-4445-ADA6-AD4D9E3594B1}" srcOrd="0" destOrd="0" presId="urn:microsoft.com/office/officeart/2005/8/layout/radial4"/>
    <dgm:cxn modelId="{4B24002B-4ADB-4324-8208-7F01E98C1080}" type="presOf" srcId="{DA003542-BA5B-420E-BA9A-1D1DEAF1B64F}" destId="{9E304C3F-0782-4396-BDC1-012A8B962395}" srcOrd="0" destOrd="0" presId="urn:microsoft.com/office/officeart/2005/8/layout/radial4"/>
    <dgm:cxn modelId="{B321492E-2514-4156-B872-541B10D6D893}" type="presOf" srcId="{2D70858A-7381-4306-B345-18CDA4FC5546}" destId="{F7B3F709-9972-462D-A1FE-305DFFD9A36A}" srcOrd="0" destOrd="0" presId="urn:microsoft.com/office/officeart/2005/8/layout/radial4"/>
    <dgm:cxn modelId="{3B638F31-F13A-4B21-93A4-8498CFDF3E2F}" type="presOf" srcId="{4E8EF229-5460-4ADA-BDC8-4219EFF3BE7D}" destId="{8F3C2561-408B-4343-B791-163C7AEB79FC}" srcOrd="0" destOrd="0" presId="urn:microsoft.com/office/officeart/2005/8/layout/radial4"/>
    <dgm:cxn modelId="{05836C39-1194-4F60-917B-D2B33C1FBA65}" type="presOf" srcId="{D57A561A-9AA4-4E41-8FE5-875C6D927B11}" destId="{0EBBB751-577C-443D-A4CA-AD9DF564F845}" srcOrd="0" destOrd="0" presId="urn:microsoft.com/office/officeart/2005/8/layout/radial4"/>
    <dgm:cxn modelId="{820ADD95-3A9D-47D6-9544-8F5D04447722}" type="presOf" srcId="{6C62B0A1-22F1-4C6A-AEBD-C8FA2815ABE6}" destId="{97EBEE80-DBF9-4159-9756-0038C9211C9C}" srcOrd="0" destOrd="0" presId="urn:microsoft.com/office/officeart/2005/8/layout/radial4"/>
    <dgm:cxn modelId="{44571396-533E-437D-BBA2-4F35DF0D1A36}" srcId="{DA003542-BA5B-420E-BA9A-1D1DEAF1B64F}" destId="{2D70858A-7381-4306-B345-18CDA4FC5546}" srcOrd="1" destOrd="0" parTransId="{4E8EF229-5460-4ADA-BDC8-4219EFF3BE7D}" sibTransId="{2BA1A37F-A632-4907-8C2A-F8B7321F249F}"/>
    <dgm:cxn modelId="{E34251EC-F665-4AD5-A136-7319628D819E}" srcId="{6C62B0A1-22F1-4C6A-AEBD-C8FA2815ABE6}" destId="{DA003542-BA5B-420E-BA9A-1D1DEAF1B64F}" srcOrd="0" destOrd="0" parTransId="{636A9C8B-89AC-455F-94C7-58AA496B4E06}" sibTransId="{35314CD9-94D6-4951-9A0E-259977F05501}"/>
    <dgm:cxn modelId="{216E8A7D-3B93-4B59-9F2D-5E83F12102B1}" type="presParOf" srcId="{97EBEE80-DBF9-4159-9756-0038C9211C9C}" destId="{9E304C3F-0782-4396-BDC1-012A8B962395}" srcOrd="0" destOrd="0" presId="urn:microsoft.com/office/officeart/2005/8/layout/radial4"/>
    <dgm:cxn modelId="{7B99E11A-4627-48F6-BD7A-4A1E73274E3E}" type="presParOf" srcId="{97EBEE80-DBF9-4159-9756-0038C9211C9C}" destId="{6AAB1A92-E9F3-4445-ADA6-AD4D9E3594B1}" srcOrd="1" destOrd="0" presId="urn:microsoft.com/office/officeart/2005/8/layout/radial4"/>
    <dgm:cxn modelId="{98ED2A85-E21A-44FF-9FCF-5F3733CF9B2F}" type="presParOf" srcId="{97EBEE80-DBF9-4159-9756-0038C9211C9C}" destId="{0EBBB751-577C-443D-A4CA-AD9DF564F845}" srcOrd="2" destOrd="0" presId="urn:microsoft.com/office/officeart/2005/8/layout/radial4"/>
    <dgm:cxn modelId="{3136368C-7DCF-4489-B867-E9459BA2245E}" type="presParOf" srcId="{97EBEE80-DBF9-4159-9756-0038C9211C9C}" destId="{8F3C2561-408B-4343-B791-163C7AEB79FC}" srcOrd="3" destOrd="0" presId="urn:microsoft.com/office/officeart/2005/8/layout/radial4"/>
    <dgm:cxn modelId="{F8315EA2-7ED1-4ACF-A2EE-8BD23B510A32}" type="presParOf" srcId="{97EBEE80-DBF9-4159-9756-0038C9211C9C}" destId="{F7B3F709-9972-462D-A1FE-305DFFD9A36A}" srcOrd="4"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C62B0A1-22F1-4C6A-AEBD-C8FA2815ABE6}" type="doc">
      <dgm:prSet loTypeId="urn:microsoft.com/office/officeart/2005/8/layout/radial4" loCatId="relationship" qsTypeId="urn:microsoft.com/office/officeart/2005/8/quickstyle/3d2" qsCatId="3D" csTypeId="urn:microsoft.com/office/officeart/2005/8/colors/accent0_1" csCatId="mainScheme" phldr="1"/>
      <dgm:spPr/>
      <dgm:t>
        <a:bodyPr/>
        <a:lstStyle/>
        <a:p>
          <a:endParaRPr lang="en-ID"/>
        </a:p>
      </dgm:t>
    </dgm:pt>
    <dgm:pt modelId="{DA003542-BA5B-420E-BA9A-1D1DEAF1B64F}">
      <dgm:prSet phldrT="[Text]"/>
      <dgm:spPr>
        <a:solidFill>
          <a:schemeClr val="accent1">
            <a:lumMod val="60000"/>
            <a:lumOff val="40000"/>
          </a:schemeClr>
        </a:solidFill>
      </dgm:spPr>
      <dgm:t>
        <a:bodyPr/>
        <a:lstStyle/>
        <a:p>
          <a:r>
            <a:rPr lang="en-US" dirty="0" err="1"/>
            <a:t>Hk</a:t>
          </a:r>
          <a:r>
            <a:rPr lang="en-US" dirty="0"/>
            <a:t>. </a:t>
          </a:r>
          <a:r>
            <a:rPr lang="en-US" dirty="0" err="1"/>
            <a:t>Perdata</a:t>
          </a:r>
          <a:endParaRPr lang="en-ID" dirty="0"/>
        </a:p>
      </dgm:t>
    </dgm:pt>
    <dgm:pt modelId="{636A9C8B-89AC-455F-94C7-58AA496B4E06}" type="parTrans" cxnId="{E34251EC-F665-4AD5-A136-7319628D819E}">
      <dgm:prSet/>
      <dgm:spPr/>
      <dgm:t>
        <a:bodyPr/>
        <a:lstStyle/>
        <a:p>
          <a:endParaRPr lang="en-ID"/>
        </a:p>
      </dgm:t>
    </dgm:pt>
    <dgm:pt modelId="{35314CD9-94D6-4951-9A0E-259977F05501}" type="sibTrans" cxnId="{E34251EC-F665-4AD5-A136-7319628D819E}">
      <dgm:prSet/>
      <dgm:spPr/>
      <dgm:t>
        <a:bodyPr/>
        <a:lstStyle/>
        <a:p>
          <a:endParaRPr lang="en-ID"/>
        </a:p>
      </dgm:t>
    </dgm:pt>
    <dgm:pt modelId="{D57A561A-9AA4-4E41-8FE5-875C6D927B11}">
      <dgm:prSet phldrT="[Text]"/>
      <dgm:spPr/>
      <dgm:t>
        <a:bodyPr/>
        <a:lstStyle/>
        <a:p>
          <a:r>
            <a:rPr lang="en-ID" dirty="0"/>
            <a:t>Hukum </a:t>
          </a:r>
          <a:r>
            <a:rPr lang="en-ID" dirty="0" err="1"/>
            <a:t>Perbankan</a:t>
          </a:r>
          <a:r>
            <a:rPr lang="en-ID" dirty="0"/>
            <a:t> &amp; </a:t>
          </a:r>
          <a:r>
            <a:rPr lang="en-ID" dirty="0" err="1"/>
            <a:t>Pembiayaan</a:t>
          </a:r>
          <a:endParaRPr lang="en-ID" dirty="0"/>
        </a:p>
      </dgm:t>
    </dgm:pt>
    <dgm:pt modelId="{67E7A6F3-352E-4B36-B69E-9568081B86D1}" type="parTrans" cxnId="{EB836D1C-EB24-4A0F-B577-28BF6423F912}">
      <dgm:prSet/>
      <dgm:spPr/>
      <dgm:t>
        <a:bodyPr/>
        <a:lstStyle/>
        <a:p>
          <a:endParaRPr lang="en-ID"/>
        </a:p>
      </dgm:t>
    </dgm:pt>
    <dgm:pt modelId="{D805E86D-FC01-4A99-9BEC-42B04979554B}" type="sibTrans" cxnId="{EB836D1C-EB24-4A0F-B577-28BF6423F912}">
      <dgm:prSet/>
      <dgm:spPr/>
      <dgm:t>
        <a:bodyPr/>
        <a:lstStyle/>
        <a:p>
          <a:endParaRPr lang="en-ID"/>
        </a:p>
      </dgm:t>
    </dgm:pt>
    <dgm:pt modelId="{2D70858A-7381-4306-B345-18CDA4FC5546}">
      <dgm:prSet phldrT="[Text]"/>
      <dgm:spPr/>
      <dgm:t>
        <a:bodyPr/>
        <a:lstStyle/>
        <a:p>
          <a:r>
            <a:rPr lang="en-ID" dirty="0" err="1"/>
            <a:t>Praktik</a:t>
          </a:r>
          <a:r>
            <a:rPr lang="en-ID" dirty="0"/>
            <a:t> </a:t>
          </a:r>
          <a:r>
            <a:rPr lang="en-ID" dirty="0" err="1"/>
            <a:t>Perancangan</a:t>
          </a:r>
          <a:r>
            <a:rPr lang="en-ID" dirty="0"/>
            <a:t> </a:t>
          </a:r>
          <a:r>
            <a:rPr lang="en-ID" dirty="0" err="1"/>
            <a:t>Kontrak</a:t>
          </a:r>
          <a:endParaRPr lang="en-ID" dirty="0"/>
        </a:p>
      </dgm:t>
    </dgm:pt>
    <dgm:pt modelId="{4E8EF229-5460-4ADA-BDC8-4219EFF3BE7D}" type="parTrans" cxnId="{44571396-533E-437D-BBA2-4F35DF0D1A36}">
      <dgm:prSet/>
      <dgm:spPr/>
      <dgm:t>
        <a:bodyPr/>
        <a:lstStyle/>
        <a:p>
          <a:endParaRPr lang="en-ID"/>
        </a:p>
      </dgm:t>
    </dgm:pt>
    <dgm:pt modelId="{2BA1A37F-A632-4907-8C2A-F8B7321F249F}" type="sibTrans" cxnId="{44571396-533E-437D-BBA2-4F35DF0D1A36}">
      <dgm:prSet/>
      <dgm:spPr/>
      <dgm:t>
        <a:bodyPr/>
        <a:lstStyle/>
        <a:p>
          <a:endParaRPr lang="en-ID"/>
        </a:p>
      </dgm:t>
    </dgm:pt>
    <dgm:pt modelId="{AACB2590-5D0A-419D-B362-D1B966C7C1A8}">
      <dgm:prSet phldrT="[Text]"/>
      <dgm:spPr/>
      <dgm:t>
        <a:bodyPr/>
        <a:lstStyle/>
        <a:p>
          <a:r>
            <a:rPr lang="en-ID" dirty="0"/>
            <a:t>Hukum </a:t>
          </a:r>
          <a:r>
            <a:rPr lang="en-ID" dirty="0" err="1"/>
            <a:t>Perikatan</a:t>
          </a:r>
          <a:endParaRPr lang="en-ID" dirty="0"/>
        </a:p>
      </dgm:t>
    </dgm:pt>
    <dgm:pt modelId="{8E8BDE89-6CE6-4E5C-83B8-08561D15F97D}" type="parTrans" cxnId="{B6052229-6113-4BE3-8998-312B9C9C5C67}">
      <dgm:prSet/>
      <dgm:spPr/>
      <dgm:t>
        <a:bodyPr/>
        <a:lstStyle/>
        <a:p>
          <a:endParaRPr lang="en-ID"/>
        </a:p>
      </dgm:t>
    </dgm:pt>
    <dgm:pt modelId="{2C25F011-D207-4291-9214-0FEDC9E9BFCE}" type="sibTrans" cxnId="{B6052229-6113-4BE3-8998-312B9C9C5C67}">
      <dgm:prSet/>
      <dgm:spPr/>
      <dgm:t>
        <a:bodyPr/>
        <a:lstStyle/>
        <a:p>
          <a:endParaRPr lang="en-ID"/>
        </a:p>
      </dgm:t>
    </dgm:pt>
    <dgm:pt modelId="{4307452B-47C6-4C3D-A3F1-7D00D09EB40B}">
      <dgm:prSet phldrT="[Text]"/>
      <dgm:spPr/>
      <dgm:t>
        <a:bodyPr/>
        <a:lstStyle/>
        <a:p>
          <a:r>
            <a:rPr lang="en-ID" dirty="0"/>
            <a:t>Hukum Perusahaan</a:t>
          </a:r>
        </a:p>
      </dgm:t>
    </dgm:pt>
    <dgm:pt modelId="{1A930A75-315F-430B-8EDE-1F2764F81A4C}" type="parTrans" cxnId="{C103400B-125E-48DA-AB61-D977B7491F2C}">
      <dgm:prSet/>
      <dgm:spPr/>
      <dgm:t>
        <a:bodyPr/>
        <a:lstStyle/>
        <a:p>
          <a:endParaRPr lang="en-ID"/>
        </a:p>
      </dgm:t>
    </dgm:pt>
    <dgm:pt modelId="{7C708EDB-24E3-4DE3-9C9A-17E009091AB5}" type="sibTrans" cxnId="{C103400B-125E-48DA-AB61-D977B7491F2C}">
      <dgm:prSet/>
      <dgm:spPr/>
      <dgm:t>
        <a:bodyPr/>
        <a:lstStyle/>
        <a:p>
          <a:endParaRPr lang="en-ID"/>
        </a:p>
      </dgm:t>
    </dgm:pt>
    <dgm:pt modelId="{1E31CA87-DA86-4478-B143-94658EBEB604}">
      <dgm:prSet phldrT="[Text]"/>
      <dgm:spPr/>
      <dgm:t>
        <a:bodyPr/>
        <a:lstStyle/>
        <a:p>
          <a:r>
            <a:rPr lang="en-ID" dirty="0"/>
            <a:t>Hukum Acara </a:t>
          </a:r>
          <a:r>
            <a:rPr lang="en-ID" dirty="0" err="1"/>
            <a:t>Perdata</a:t>
          </a:r>
          <a:endParaRPr lang="en-ID" dirty="0"/>
        </a:p>
      </dgm:t>
    </dgm:pt>
    <dgm:pt modelId="{31582FAE-65B6-491A-971B-5B13B09260F2}" type="parTrans" cxnId="{50B69DBF-DA6E-4362-BAF2-0877CB8B2F06}">
      <dgm:prSet/>
      <dgm:spPr/>
      <dgm:t>
        <a:bodyPr/>
        <a:lstStyle/>
        <a:p>
          <a:endParaRPr lang="en-ID"/>
        </a:p>
      </dgm:t>
    </dgm:pt>
    <dgm:pt modelId="{AE33B6AE-EFA6-44D9-BB60-B872FF350AD1}" type="sibTrans" cxnId="{50B69DBF-DA6E-4362-BAF2-0877CB8B2F06}">
      <dgm:prSet/>
      <dgm:spPr/>
      <dgm:t>
        <a:bodyPr/>
        <a:lstStyle/>
        <a:p>
          <a:endParaRPr lang="en-ID"/>
        </a:p>
      </dgm:t>
    </dgm:pt>
    <dgm:pt modelId="{97EBEE80-DBF9-4159-9756-0038C9211C9C}" type="pres">
      <dgm:prSet presAssocID="{6C62B0A1-22F1-4C6A-AEBD-C8FA2815ABE6}" presName="cycle" presStyleCnt="0">
        <dgm:presLayoutVars>
          <dgm:chMax val="1"/>
          <dgm:dir/>
          <dgm:animLvl val="ctr"/>
          <dgm:resizeHandles val="exact"/>
        </dgm:presLayoutVars>
      </dgm:prSet>
      <dgm:spPr/>
    </dgm:pt>
    <dgm:pt modelId="{9E304C3F-0782-4396-BDC1-012A8B962395}" type="pres">
      <dgm:prSet presAssocID="{DA003542-BA5B-420E-BA9A-1D1DEAF1B64F}" presName="centerShape" presStyleLbl="node0" presStyleIdx="0" presStyleCnt="1"/>
      <dgm:spPr/>
    </dgm:pt>
    <dgm:pt modelId="{6AAB1A92-E9F3-4445-ADA6-AD4D9E3594B1}" type="pres">
      <dgm:prSet presAssocID="{67E7A6F3-352E-4B36-B69E-9568081B86D1}" presName="parTrans" presStyleLbl="bgSibTrans2D1" presStyleIdx="0" presStyleCnt="5"/>
      <dgm:spPr/>
    </dgm:pt>
    <dgm:pt modelId="{0EBBB751-577C-443D-A4CA-AD9DF564F845}" type="pres">
      <dgm:prSet presAssocID="{D57A561A-9AA4-4E41-8FE5-875C6D927B11}" presName="node" presStyleLbl="node1" presStyleIdx="0" presStyleCnt="5">
        <dgm:presLayoutVars>
          <dgm:bulletEnabled val="1"/>
        </dgm:presLayoutVars>
      </dgm:prSet>
      <dgm:spPr/>
    </dgm:pt>
    <dgm:pt modelId="{8F3C2561-408B-4343-B791-163C7AEB79FC}" type="pres">
      <dgm:prSet presAssocID="{4E8EF229-5460-4ADA-BDC8-4219EFF3BE7D}" presName="parTrans" presStyleLbl="bgSibTrans2D1" presStyleIdx="1" presStyleCnt="5"/>
      <dgm:spPr/>
    </dgm:pt>
    <dgm:pt modelId="{F7B3F709-9972-462D-A1FE-305DFFD9A36A}" type="pres">
      <dgm:prSet presAssocID="{2D70858A-7381-4306-B345-18CDA4FC5546}" presName="node" presStyleLbl="node1" presStyleIdx="1" presStyleCnt="5">
        <dgm:presLayoutVars>
          <dgm:bulletEnabled val="1"/>
        </dgm:presLayoutVars>
      </dgm:prSet>
      <dgm:spPr/>
    </dgm:pt>
    <dgm:pt modelId="{91371CC4-C1E8-4E5F-9A5D-A2404C44F6C0}" type="pres">
      <dgm:prSet presAssocID="{8E8BDE89-6CE6-4E5C-83B8-08561D15F97D}" presName="parTrans" presStyleLbl="bgSibTrans2D1" presStyleIdx="2" presStyleCnt="5"/>
      <dgm:spPr/>
    </dgm:pt>
    <dgm:pt modelId="{83BC7A22-BC04-43C6-AB27-5D01D939D79F}" type="pres">
      <dgm:prSet presAssocID="{AACB2590-5D0A-419D-B362-D1B966C7C1A8}" presName="node" presStyleLbl="node1" presStyleIdx="2" presStyleCnt="5">
        <dgm:presLayoutVars>
          <dgm:bulletEnabled val="1"/>
        </dgm:presLayoutVars>
      </dgm:prSet>
      <dgm:spPr/>
    </dgm:pt>
    <dgm:pt modelId="{68508BD0-85B8-4F49-B144-A698EF466E84}" type="pres">
      <dgm:prSet presAssocID="{1A930A75-315F-430B-8EDE-1F2764F81A4C}" presName="parTrans" presStyleLbl="bgSibTrans2D1" presStyleIdx="3" presStyleCnt="5"/>
      <dgm:spPr/>
    </dgm:pt>
    <dgm:pt modelId="{398245A6-8E49-4AC1-9C41-6B49BFF47588}" type="pres">
      <dgm:prSet presAssocID="{4307452B-47C6-4C3D-A3F1-7D00D09EB40B}" presName="node" presStyleLbl="node1" presStyleIdx="3" presStyleCnt="5">
        <dgm:presLayoutVars>
          <dgm:bulletEnabled val="1"/>
        </dgm:presLayoutVars>
      </dgm:prSet>
      <dgm:spPr/>
    </dgm:pt>
    <dgm:pt modelId="{5CEF2E12-3D0A-4253-A7FA-F1B79C01B5A1}" type="pres">
      <dgm:prSet presAssocID="{31582FAE-65B6-491A-971B-5B13B09260F2}" presName="parTrans" presStyleLbl="bgSibTrans2D1" presStyleIdx="4" presStyleCnt="5"/>
      <dgm:spPr/>
    </dgm:pt>
    <dgm:pt modelId="{AD128425-E940-43CC-B5B6-2D82C2566CDF}" type="pres">
      <dgm:prSet presAssocID="{1E31CA87-DA86-4478-B143-94658EBEB604}" presName="node" presStyleLbl="node1" presStyleIdx="4" presStyleCnt="5">
        <dgm:presLayoutVars>
          <dgm:bulletEnabled val="1"/>
        </dgm:presLayoutVars>
      </dgm:prSet>
      <dgm:spPr/>
    </dgm:pt>
  </dgm:ptLst>
  <dgm:cxnLst>
    <dgm:cxn modelId="{F7187300-8245-4052-B4C1-FD835982B81D}" type="presOf" srcId="{1E31CA87-DA86-4478-B143-94658EBEB604}" destId="{AD128425-E940-43CC-B5B6-2D82C2566CDF}" srcOrd="0" destOrd="0" presId="urn:microsoft.com/office/officeart/2005/8/layout/radial4"/>
    <dgm:cxn modelId="{C103400B-125E-48DA-AB61-D977B7491F2C}" srcId="{DA003542-BA5B-420E-BA9A-1D1DEAF1B64F}" destId="{4307452B-47C6-4C3D-A3F1-7D00D09EB40B}" srcOrd="3" destOrd="0" parTransId="{1A930A75-315F-430B-8EDE-1F2764F81A4C}" sibTransId="{7C708EDB-24E3-4DE3-9C9A-17E009091AB5}"/>
    <dgm:cxn modelId="{EB836D1C-EB24-4A0F-B577-28BF6423F912}" srcId="{DA003542-BA5B-420E-BA9A-1D1DEAF1B64F}" destId="{D57A561A-9AA4-4E41-8FE5-875C6D927B11}" srcOrd="0" destOrd="0" parTransId="{67E7A6F3-352E-4B36-B69E-9568081B86D1}" sibTransId="{D805E86D-FC01-4A99-9BEC-42B04979554B}"/>
    <dgm:cxn modelId="{CD95F220-6EEA-4020-933A-4C04BA1F1025}" type="presOf" srcId="{67E7A6F3-352E-4B36-B69E-9568081B86D1}" destId="{6AAB1A92-E9F3-4445-ADA6-AD4D9E3594B1}" srcOrd="0" destOrd="0" presId="urn:microsoft.com/office/officeart/2005/8/layout/radial4"/>
    <dgm:cxn modelId="{B6052229-6113-4BE3-8998-312B9C9C5C67}" srcId="{DA003542-BA5B-420E-BA9A-1D1DEAF1B64F}" destId="{AACB2590-5D0A-419D-B362-D1B966C7C1A8}" srcOrd="2" destOrd="0" parTransId="{8E8BDE89-6CE6-4E5C-83B8-08561D15F97D}" sibTransId="{2C25F011-D207-4291-9214-0FEDC9E9BFCE}"/>
    <dgm:cxn modelId="{4B24002B-4ADB-4324-8208-7F01E98C1080}" type="presOf" srcId="{DA003542-BA5B-420E-BA9A-1D1DEAF1B64F}" destId="{9E304C3F-0782-4396-BDC1-012A8B962395}" srcOrd="0" destOrd="0" presId="urn:microsoft.com/office/officeart/2005/8/layout/radial4"/>
    <dgm:cxn modelId="{B321492E-2514-4156-B872-541B10D6D893}" type="presOf" srcId="{2D70858A-7381-4306-B345-18CDA4FC5546}" destId="{F7B3F709-9972-462D-A1FE-305DFFD9A36A}" srcOrd="0" destOrd="0" presId="urn:microsoft.com/office/officeart/2005/8/layout/radial4"/>
    <dgm:cxn modelId="{3B638F31-F13A-4B21-93A4-8498CFDF3E2F}" type="presOf" srcId="{4E8EF229-5460-4ADA-BDC8-4219EFF3BE7D}" destId="{8F3C2561-408B-4343-B791-163C7AEB79FC}" srcOrd="0" destOrd="0" presId="urn:microsoft.com/office/officeart/2005/8/layout/radial4"/>
    <dgm:cxn modelId="{05836C39-1194-4F60-917B-D2B33C1FBA65}" type="presOf" srcId="{D57A561A-9AA4-4E41-8FE5-875C6D927B11}" destId="{0EBBB751-577C-443D-A4CA-AD9DF564F845}" srcOrd="0" destOrd="0" presId="urn:microsoft.com/office/officeart/2005/8/layout/radial4"/>
    <dgm:cxn modelId="{CC0A803E-D798-4865-9885-E97288206BC3}" type="presOf" srcId="{8E8BDE89-6CE6-4E5C-83B8-08561D15F97D}" destId="{91371CC4-C1E8-4E5F-9A5D-A2404C44F6C0}" srcOrd="0" destOrd="0" presId="urn:microsoft.com/office/officeart/2005/8/layout/radial4"/>
    <dgm:cxn modelId="{FFB06542-1208-409F-8033-F41AD2F5C22F}" type="presOf" srcId="{1A930A75-315F-430B-8EDE-1F2764F81A4C}" destId="{68508BD0-85B8-4F49-B144-A698EF466E84}" srcOrd="0" destOrd="0" presId="urn:microsoft.com/office/officeart/2005/8/layout/radial4"/>
    <dgm:cxn modelId="{91A21264-6372-4D2C-AE1C-B0D12C224EDE}" type="presOf" srcId="{AACB2590-5D0A-419D-B362-D1B966C7C1A8}" destId="{83BC7A22-BC04-43C6-AB27-5D01D939D79F}" srcOrd="0" destOrd="0" presId="urn:microsoft.com/office/officeart/2005/8/layout/radial4"/>
    <dgm:cxn modelId="{820ADD95-3A9D-47D6-9544-8F5D04447722}" type="presOf" srcId="{6C62B0A1-22F1-4C6A-AEBD-C8FA2815ABE6}" destId="{97EBEE80-DBF9-4159-9756-0038C9211C9C}" srcOrd="0" destOrd="0" presId="urn:microsoft.com/office/officeart/2005/8/layout/radial4"/>
    <dgm:cxn modelId="{44571396-533E-437D-BBA2-4F35DF0D1A36}" srcId="{DA003542-BA5B-420E-BA9A-1D1DEAF1B64F}" destId="{2D70858A-7381-4306-B345-18CDA4FC5546}" srcOrd="1" destOrd="0" parTransId="{4E8EF229-5460-4ADA-BDC8-4219EFF3BE7D}" sibTransId="{2BA1A37F-A632-4907-8C2A-F8B7321F249F}"/>
    <dgm:cxn modelId="{31E01EA9-4780-4097-8723-C21BF26DAFC8}" type="presOf" srcId="{31582FAE-65B6-491A-971B-5B13B09260F2}" destId="{5CEF2E12-3D0A-4253-A7FA-F1B79C01B5A1}" srcOrd="0" destOrd="0" presId="urn:microsoft.com/office/officeart/2005/8/layout/radial4"/>
    <dgm:cxn modelId="{50B69DBF-DA6E-4362-BAF2-0877CB8B2F06}" srcId="{DA003542-BA5B-420E-BA9A-1D1DEAF1B64F}" destId="{1E31CA87-DA86-4478-B143-94658EBEB604}" srcOrd="4" destOrd="0" parTransId="{31582FAE-65B6-491A-971B-5B13B09260F2}" sibTransId="{AE33B6AE-EFA6-44D9-BB60-B872FF350AD1}"/>
    <dgm:cxn modelId="{2A76CFDB-1F5A-418C-B23A-CC56843250D4}" type="presOf" srcId="{4307452B-47C6-4C3D-A3F1-7D00D09EB40B}" destId="{398245A6-8E49-4AC1-9C41-6B49BFF47588}" srcOrd="0" destOrd="0" presId="urn:microsoft.com/office/officeart/2005/8/layout/radial4"/>
    <dgm:cxn modelId="{E34251EC-F665-4AD5-A136-7319628D819E}" srcId="{6C62B0A1-22F1-4C6A-AEBD-C8FA2815ABE6}" destId="{DA003542-BA5B-420E-BA9A-1D1DEAF1B64F}" srcOrd="0" destOrd="0" parTransId="{636A9C8B-89AC-455F-94C7-58AA496B4E06}" sibTransId="{35314CD9-94D6-4951-9A0E-259977F05501}"/>
    <dgm:cxn modelId="{216E8A7D-3B93-4B59-9F2D-5E83F12102B1}" type="presParOf" srcId="{97EBEE80-DBF9-4159-9756-0038C9211C9C}" destId="{9E304C3F-0782-4396-BDC1-012A8B962395}" srcOrd="0" destOrd="0" presId="urn:microsoft.com/office/officeart/2005/8/layout/radial4"/>
    <dgm:cxn modelId="{7B99E11A-4627-48F6-BD7A-4A1E73274E3E}" type="presParOf" srcId="{97EBEE80-DBF9-4159-9756-0038C9211C9C}" destId="{6AAB1A92-E9F3-4445-ADA6-AD4D9E3594B1}" srcOrd="1" destOrd="0" presId="urn:microsoft.com/office/officeart/2005/8/layout/radial4"/>
    <dgm:cxn modelId="{98ED2A85-E21A-44FF-9FCF-5F3733CF9B2F}" type="presParOf" srcId="{97EBEE80-DBF9-4159-9756-0038C9211C9C}" destId="{0EBBB751-577C-443D-A4CA-AD9DF564F845}" srcOrd="2" destOrd="0" presId="urn:microsoft.com/office/officeart/2005/8/layout/radial4"/>
    <dgm:cxn modelId="{3136368C-7DCF-4489-B867-E9459BA2245E}" type="presParOf" srcId="{97EBEE80-DBF9-4159-9756-0038C9211C9C}" destId="{8F3C2561-408B-4343-B791-163C7AEB79FC}" srcOrd="3" destOrd="0" presId="urn:microsoft.com/office/officeart/2005/8/layout/radial4"/>
    <dgm:cxn modelId="{F8315EA2-7ED1-4ACF-A2EE-8BD23B510A32}" type="presParOf" srcId="{97EBEE80-DBF9-4159-9756-0038C9211C9C}" destId="{F7B3F709-9972-462D-A1FE-305DFFD9A36A}" srcOrd="4" destOrd="0" presId="urn:microsoft.com/office/officeart/2005/8/layout/radial4"/>
    <dgm:cxn modelId="{6D412615-270C-48E0-808B-A54314D12324}" type="presParOf" srcId="{97EBEE80-DBF9-4159-9756-0038C9211C9C}" destId="{91371CC4-C1E8-4E5F-9A5D-A2404C44F6C0}" srcOrd="5" destOrd="0" presId="urn:microsoft.com/office/officeart/2005/8/layout/radial4"/>
    <dgm:cxn modelId="{C8E608E8-D923-49B2-8F5F-E5A990608337}" type="presParOf" srcId="{97EBEE80-DBF9-4159-9756-0038C9211C9C}" destId="{83BC7A22-BC04-43C6-AB27-5D01D939D79F}" srcOrd="6" destOrd="0" presId="urn:microsoft.com/office/officeart/2005/8/layout/radial4"/>
    <dgm:cxn modelId="{8904BED1-93B8-4343-9452-1F76C4F7542F}" type="presParOf" srcId="{97EBEE80-DBF9-4159-9756-0038C9211C9C}" destId="{68508BD0-85B8-4F49-B144-A698EF466E84}" srcOrd="7" destOrd="0" presId="urn:microsoft.com/office/officeart/2005/8/layout/radial4"/>
    <dgm:cxn modelId="{95EA1C00-6426-401A-B8ED-6DEB5ABB3FA4}" type="presParOf" srcId="{97EBEE80-DBF9-4159-9756-0038C9211C9C}" destId="{398245A6-8E49-4AC1-9C41-6B49BFF47588}" srcOrd="8" destOrd="0" presId="urn:microsoft.com/office/officeart/2005/8/layout/radial4"/>
    <dgm:cxn modelId="{F4C8D3C7-2509-4E60-9973-62C8CBD18F27}" type="presParOf" srcId="{97EBEE80-DBF9-4159-9756-0038C9211C9C}" destId="{5CEF2E12-3D0A-4253-A7FA-F1B79C01B5A1}" srcOrd="9" destOrd="0" presId="urn:microsoft.com/office/officeart/2005/8/layout/radial4"/>
    <dgm:cxn modelId="{6D0B844E-3232-41C7-AA99-EC2E46AF6D69}" type="presParOf" srcId="{97EBEE80-DBF9-4159-9756-0038C9211C9C}" destId="{AD128425-E940-43CC-B5B6-2D82C2566CDF}" srcOrd="10" destOrd="0" presId="urn:microsoft.com/office/officeart/2005/8/layout/radial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C62B0A1-22F1-4C6A-AEBD-C8FA2815ABE6}" type="doc">
      <dgm:prSet loTypeId="urn:microsoft.com/office/officeart/2005/8/layout/radial4" loCatId="relationship" qsTypeId="urn:microsoft.com/office/officeart/2005/8/quickstyle/3d2" qsCatId="3D" csTypeId="urn:microsoft.com/office/officeart/2005/8/colors/colorful4" csCatId="colorful" phldr="1"/>
      <dgm:spPr/>
      <dgm:t>
        <a:bodyPr/>
        <a:lstStyle/>
        <a:p>
          <a:endParaRPr lang="en-ID"/>
        </a:p>
      </dgm:t>
    </dgm:pt>
    <dgm:pt modelId="{DA003542-BA5B-420E-BA9A-1D1DEAF1B64F}">
      <dgm:prSet phldrT="[Text]"/>
      <dgm:spPr/>
      <dgm:t>
        <a:bodyPr/>
        <a:lstStyle/>
        <a:p>
          <a:r>
            <a:rPr lang="en-US" dirty="0"/>
            <a:t>HAN</a:t>
          </a:r>
          <a:endParaRPr lang="en-ID" dirty="0"/>
        </a:p>
      </dgm:t>
    </dgm:pt>
    <dgm:pt modelId="{636A9C8B-89AC-455F-94C7-58AA496B4E06}" type="parTrans" cxnId="{E34251EC-F665-4AD5-A136-7319628D819E}">
      <dgm:prSet/>
      <dgm:spPr/>
      <dgm:t>
        <a:bodyPr/>
        <a:lstStyle/>
        <a:p>
          <a:endParaRPr lang="en-ID"/>
        </a:p>
      </dgm:t>
    </dgm:pt>
    <dgm:pt modelId="{35314CD9-94D6-4951-9A0E-259977F05501}" type="sibTrans" cxnId="{E34251EC-F665-4AD5-A136-7319628D819E}">
      <dgm:prSet/>
      <dgm:spPr/>
      <dgm:t>
        <a:bodyPr/>
        <a:lstStyle/>
        <a:p>
          <a:endParaRPr lang="en-ID"/>
        </a:p>
      </dgm:t>
    </dgm:pt>
    <dgm:pt modelId="{D57A561A-9AA4-4E41-8FE5-875C6D927B11}">
      <dgm:prSet phldrT="[Text]"/>
      <dgm:spPr/>
      <dgm:t>
        <a:bodyPr/>
        <a:lstStyle/>
        <a:p>
          <a:r>
            <a:rPr lang="en-ID" dirty="0"/>
            <a:t>Hukum </a:t>
          </a:r>
          <a:r>
            <a:rPr lang="en-ID" dirty="0" err="1"/>
            <a:t>Keuangan</a:t>
          </a:r>
          <a:r>
            <a:rPr lang="en-ID" dirty="0"/>
            <a:t> Negara</a:t>
          </a:r>
        </a:p>
      </dgm:t>
    </dgm:pt>
    <dgm:pt modelId="{67E7A6F3-352E-4B36-B69E-9568081B86D1}" type="parTrans" cxnId="{EB836D1C-EB24-4A0F-B577-28BF6423F912}">
      <dgm:prSet/>
      <dgm:spPr/>
      <dgm:t>
        <a:bodyPr/>
        <a:lstStyle/>
        <a:p>
          <a:endParaRPr lang="en-ID"/>
        </a:p>
      </dgm:t>
    </dgm:pt>
    <dgm:pt modelId="{D805E86D-FC01-4A99-9BEC-42B04979554B}" type="sibTrans" cxnId="{EB836D1C-EB24-4A0F-B577-28BF6423F912}">
      <dgm:prSet/>
      <dgm:spPr/>
      <dgm:t>
        <a:bodyPr/>
        <a:lstStyle/>
        <a:p>
          <a:endParaRPr lang="en-ID"/>
        </a:p>
      </dgm:t>
    </dgm:pt>
    <dgm:pt modelId="{2D70858A-7381-4306-B345-18CDA4FC5546}">
      <dgm:prSet phldrT="[Text]"/>
      <dgm:spPr/>
      <dgm:t>
        <a:bodyPr/>
        <a:lstStyle/>
        <a:p>
          <a:r>
            <a:rPr lang="en-ID" dirty="0"/>
            <a:t>Hukum Acara </a:t>
          </a:r>
          <a:r>
            <a:rPr lang="en-ID" dirty="0" err="1"/>
            <a:t>Pidana</a:t>
          </a:r>
          <a:endParaRPr lang="en-ID" dirty="0"/>
        </a:p>
      </dgm:t>
    </dgm:pt>
    <dgm:pt modelId="{4E8EF229-5460-4ADA-BDC8-4219EFF3BE7D}" type="parTrans" cxnId="{44571396-533E-437D-BBA2-4F35DF0D1A36}">
      <dgm:prSet/>
      <dgm:spPr/>
      <dgm:t>
        <a:bodyPr/>
        <a:lstStyle/>
        <a:p>
          <a:endParaRPr lang="en-ID"/>
        </a:p>
      </dgm:t>
    </dgm:pt>
    <dgm:pt modelId="{2BA1A37F-A632-4907-8C2A-F8B7321F249F}" type="sibTrans" cxnId="{44571396-533E-437D-BBA2-4F35DF0D1A36}">
      <dgm:prSet/>
      <dgm:spPr/>
      <dgm:t>
        <a:bodyPr/>
        <a:lstStyle/>
        <a:p>
          <a:endParaRPr lang="en-ID"/>
        </a:p>
      </dgm:t>
    </dgm:pt>
    <dgm:pt modelId="{97EBEE80-DBF9-4159-9756-0038C9211C9C}" type="pres">
      <dgm:prSet presAssocID="{6C62B0A1-22F1-4C6A-AEBD-C8FA2815ABE6}" presName="cycle" presStyleCnt="0">
        <dgm:presLayoutVars>
          <dgm:chMax val="1"/>
          <dgm:dir/>
          <dgm:animLvl val="ctr"/>
          <dgm:resizeHandles val="exact"/>
        </dgm:presLayoutVars>
      </dgm:prSet>
      <dgm:spPr/>
    </dgm:pt>
    <dgm:pt modelId="{9E304C3F-0782-4396-BDC1-012A8B962395}" type="pres">
      <dgm:prSet presAssocID="{DA003542-BA5B-420E-BA9A-1D1DEAF1B64F}" presName="centerShape" presStyleLbl="node0" presStyleIdx="0" presStyleCnt="1"/>
      <dgm:spPr/>
    </dgm:pt>
    <dgm:pt modelId="{6AAB1A92-E9F3-4445-ADA6-AD4D9E3594B1}" type="pres">
      <dgm:prSet presAssocID="{67E7A6F3-352E-4B36-B69E-9568081B86D1}" presName="parTrans" presStyleLbl="bgSibTrans2D1" presStyleIdx="0" presStyleCnt="2"/>
      <dgm:spPr/>
    </dgm:pt>
    <dgm:pt modelId="{0EBBB751-577C-443D-A4CA-AD9DF564F845}" type="pres">
      <dgm:prSet presAssocID="{D57A561A-9AA4-4E41-8FE5-875C6D927B11}" presName="node" presStyleLbl="node1" presStyleIdx="0" presStyleCnt="2">
        <dgm:presLayoutVars>
          <dgm:bulletEnabled val="1"/>
        </dgm:presLayoutVars>
      </dgm:prSet>
      <dgm:spPr/>
    </dgm:pt>
    <dgm:pt modelId="{8F3C2561-408B-4343-B791-163C7AEB79FC}" type="pres">
      <dgm:prSet presAssocID="{4E8EF229-5460-4ADA-BDC8-4219EFF3BE7D}" presName="parTrans" presStyleLbl="bgSibTrans2D1" presStyleIdx="1" presStyleCnt="2"/>
      <dgm:spPr/>
    </dgm:pt>
    <dgm:pt modelId="{F7B3F709-9972-462D-A1FE-305DFFD9A36A}" type="pres">
      <dgm:prSet presAssocID="{2D70858A-7381-4306-B345-18CDA4FC5546}" presName="node" presStyleLbl="node1" presStyleIdx="1" presStyleCnt="2">
        <dgm:presLayoutVars>
          <dgm:bulletEnabled val="1"/>
        </dgm:presLayoutVars>
      </dgm:prSet>
      <dgm:spPr/>
    </dgm:pt>
  </dgm:ptLst>
  <dgm:cxnLst>
    <dgm:cxn modelId="{EB836D1C-EB24-4A0F-B577-28BF6423F912}" srcId="{DA003542-BA5B-420E-BA9A-1D1DEAF1B64F}" destId="{D57A561A-9AA4-4E41-8FE5-875C6D927B11}" srcOrd="0" destOrd="0" parTransId="{67E7A6F3-352E-4B36-B69E-9568081B86D1}" sibTransId="{D805E86D-FC01-4A99-9BEC-42B04979554B}"/>
    <dgm:cxn modelId="{CD95F220-6EEA-4020-933A-4C04BA1F1025}" type="presOf" srcId="{67E7A6F3-352E-4B36-B69E-9568081B86D1}" destId="{6AAB1A92-E9F3-4445-ADA6-AD4D9E3594B1}" srcOrd="0" destOrd="0" presId="urn:microsoft.com/office/officeart/2005/8/layout/radial4"/>
    <dgm:cxn modelId="{4B24002B-4ADB-4324-8208-7F01E98C1080}" type="presOf" srcId="{DA003542-BA5B-420E-BA9A-1D1DEAF1B64F}" destId="{9E304C3F-0782-4396-BDC1-012A8B962395}" srcOrd="0" destOrd="0" presId="urn:microsoft.com/office/officeart/2005/8/layout/radial4"/>
    <dgm:cxn modelId="{B321492E-2514-4156-B872-541B10D6D893}" type="presOf" srcId="{2D70858A-7381-4306-B345-18CDA4FC5546}" destId="{F7B3F709-9972-462D-A1FE-305DFFD9A36A}" srcOrd="0" destOrd="0" presId="urn:microsoft.com/office/officeart/2005/8/layout/radial4"/>
    <dgm:cxn modelId="{3B638F31-F13A-4B21-93A4-8498CFDF3E2F}" type="presOf" srcId="{4E8EF229-5460-4ADA-BDC8-4219EFF3BE7D}" destId="{8F3C2561-408B-4343-B791-163C7AEB79FC}" srcOrd="0" destOrd="0" presId="urn:microsoft.com/office/officeart/2005/8/layout/radial4"/>
    <dgm:cxn modelId="{05836C39-1194-4F60-917B-D2B33C1FBA65}" type="presOf" srcId="{D57A561A-9AA4-4E41-8FE5-875C6D927B11}" destId="{0EBBB751-577C-443D-A4CA-AD9DF564F845}" srcOrd="0" destOrd="0" presId="urn:microsoft.com/office/officeart/2005/8/layout/radial4"/>
    <dgm:cxn modelId="{820ADD95-3A9D-47D6-9544-8F5D04447722}" type="presOf" srcId="{6C62B0A1-22F1-4C6A-AEBD-C8FA2815ABE6}" destId="{97EBEE80-DBF9-4159-9756-0038C9211C9C}" srcOrd="0" destOrd="0" presId="urn:microsoft.com/office/officeart/2005/8/layout/radial4"/>
    <dgm:cxn modelId="{44571396-533E-437D-BBA2-4F35DF0D1A36}" srcId="{DA003542-BA5B-420E-BA9A-1D1DEAF1B64F}" destId="{2D70858A-7381-4306-B345-18CDA4FC5546}" srcOrd="1" destOrd="0" parTransId="{4E8EF229-5460-4ADA-BDC8-4219EFF3BE7D}" sibTransId="{2BA1A37F-A632-4907-8C2A-F8B7321F249F}"/>
    <dgm:cxn modelId="{E34251EC-F665-4AD5-A136-7319628D819E}" srcId="{6C62B0A1-22F1-4C6A-AEBD-C8FA2815ABE6}" destId="{DA003542-BA5B-420E-BA9A-1D1DEAF1B64F}" srcOrd="0" destOrd="0" parTransId="{636A9C8B-89AC-455F-94C7-58AA496B4E06}" sibTransId="{35314CD9-94D6-4951-9A0E-259977F05501}"/>
    <dgm:cxn modelId="{216E8A7D-3B93-4B59-9F2D-5E83F12102B1}" type="presParOf" srcId="{97EBEE80-DBF9-4159-9756-0038C9211C9C}" destId="{9E304C3F-0782-4396-BDC1-012A8B962395}" srcOrd="0" destOrd="0" presId="urn:microsoft.com/office/officeart/2005/8/layout/radial4"/>
    <dgm:cxn modelId="{7B99E11A-4627-48F6-BD7A-4A1E73274E3E}" type="presParOf" srcId="{97EBEE80-DBF9-4159-9756-0038C9211C9C}" destId="{6AAB1A92-E9F3-4445-ADA6-AD4D9E3594B1}" srcOrd="1" destOrd="0" presId="urn:microsoft.com/office/officeart/2005/8/layout/radial4"/>
    <dgm:cxn modelId="{98ED2A85-E21A-44FF-9FCF-5F3733CF9B2F}" type="presParOf" srcId="{97EBEE80-DBF9-4159-9756-0038C9211C9C}" destId="{0EBBB751-577C-443D-A4CA-AD9DF564F845}" srcOrd="2" destOrd="0" presId="urn:microsoft.com/office/officeart/2005/8/layout/radial4"/>
    <dgm:cxn modelId="{3136368C-7DCF-4489-B867-E9459BA2245E}" type="presParOf" srcId="{97EBEE80-DBF9-4159-9756-0038C9211C9C}" destId="{8F3C2561-408B-4343-B791-163C7AEB79FC}" srcOrd="3" destOrd="0" presId="urn:microsoft.com/office/officeart/2005/8/layout/radial4"/>
    <dgm:cxn modelId="{F8315EA2-7ED1-4ACF-A2EE-8BD23B510A32}" type="presParOf" srcId="{97EBEE80-DBF9-4159-9756-0038C9211C9C}" destId="{F7B3F709-9972-462D-A1FE-305DFFD9A36A}" srcOrd="4" destOrd="0" presId="urn:microsoft.com/office/officeart/2005/8/layout/radial4"/>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C62B0A1-22F1-4C6A-AEBD-C8FA2815ABE6}" type="doc">
      <dgm:prSet loTypeId="urn:microsoft.com/office/officeart/2005/8/layout/radial4" loCatId="relationship" qsTypeId="urn:microsoft.com/office/officeart/2005/8/quickstyle/3d2" qsCatId="3D" csTypeId="urn:microsoft.com/office/officeart/2005/8/colors/accent3_1" csCatId="accent3" phldr="1"/>
      <dgm:spPr/>
      <dgm:t>
        <a:bodyPr/>
        <a:lstStyle/>
        <a:p>
          <a:endParaRPr lang="en-ID"/>
        </a:p>
      </dgm:t>
    </dgm:pt>
    <dgm:pt modelId="{DA003542-BA5B-420E-BA9A-1D1DEAF1B64F}">
      <dgm:prSet phldrT="[Text]"/>
      <dgm:spPr>
        <a:solidFill>
          <a:srgbClr val="FFC000"/>
        </a:solidFill>
      </dgm:spPr>
      <dgm:t>
        <a:bodyPr/>
        <a:lstStyle/>
        <a:p>
          <a:r>
            <a:rPr lang="en-US" dirty="0"/>
            <a:t>HI</a:t>
          </a:r>
          <a:endParaRPr lang="en-ID" dirty="0"/>
        </a:p>
      </dgm:t>
    </dgm:pt>
    <dgm:pt modelId="{636A9C8B-89AC-455F-94C7-58AA496B4E06}" type="parTrans" cxnId="{E34251EC-F665-4AD5-A136-7319628D819E}">
      <dgm:prSet/>
      <dgm:spPr/>
      <dgm:t>
        <a:bodyPr/>
        <a:lstStyle/>
        <a:p>
          <a:endParaRPr lang="en-ID"/>
        </a:p>
      </dgm:t>
    </dgm:pt>
    <dgm:pt modelId="{35314CD9-94D6-4951-9A0E-259977F05501}" type="sibTrans" cxnId="{E34251EC-F665-4AD5-A136-7319628D819E}">
      <dgm:prSet/>
      <dgm:spPr/>
      <dgm:t>
        <a:bodyPr/>
        <a:lstStyle/>
        <a:p>
          <a:endParaRPr lang="en-ID"/>
        </a:p>
      </dgm:t>
    </dgm:pt>
    <dgm:pt modelId="{D57A561A-9AA4-4E41-8FE5-875C6D927B11}">
      <dgm:prSet phldrT="[Text]"/>
      <dgm:spPr/>
      <dgm:t>
        <a:bodyPr/>
        <a:lstStyle/>
        <a:p>
          <a:r>
            <a:rPr lang="en-ID" dirty="0"/>
            <a:t>Hukum </a:t>
          </a:r>
          <a:r>
            <a:rPr lang="en-ID" dirty="0" err="1"/>
            <a:t>Perdata</a:t>
          </a:r>
          <a:r>
            <a:rPr lang="en-ID" dirty="0"/>
            <a:t> </a:t>
          </a:r>
          <a:r>
            <a:rPr lang="en-ID" dirty="0" err="1"/>
            <a:t>Internasional</a:t>
          </a:r>
          <a:endParaRPr lang="en-ID" dirty="0"/>
        </a:p>
      </dgm:t>
    </dgm:pt>
    <dgm:pt modelId="{67E7A6F3-352E-4B36-B69E-9568081B86D1}" type="parTrans" cxnId="{EB836D1C-EB24-4A0F-B577-28BF6423F912}">
      <dgm:prSet/>
      <dgm:spPr/>
      <dgm:t>
        <a:bodyPr/>
        <a:lstStyle/>
        <a:p>
          <a:endParaRPr lang="en-ID"/>
        </a:p>
      </dgm:t>
    </dgm:pt>
    <dgm:pt modelId="{D805E86D-FC01-4A99-9BEC-42B04979554B}" type="sibTrans" cxnId="{EB836D1C-EB24-4A0F-B577-28BF6423F912}">
      <dgm:prSet/>
      <dgm:spPr/>
      <dgm:t>
        <a:bodyPr/>
        <a:lstStyle/>
        <a:p>
          <a:endParaRPr lang="en-ID"/>
        </a:p>
      </dgm:t>
    </dgm:pt>
    <dgm:pt modelId="{2D70858A-7381-4306-B345-18CDA4FC5546}">
      <dgm:prSet phldrT="[Text]"/>
      <dgm:spPr/>
      <dgm:t>
        <a:bodyPr/>
        <a:lstStyle/>
        <a:p>
          <a:r>
            <a:rPr lang="en-ID" dirty="0"/>
            <a:t>Hukum </a:t>
          </a:r>
          <a:r>
            <a:rPr lang="en-ID" dirty="0" err="1"/>
            <a:t>Transaksi</a:t>
          </a:r>
          <a:r>
            <a:rPr lang="en-ID" dirty="0"/>
            <a:t> </a:t>
          </a:r>
          <a:r>
            <a:rPr lang="en-ID" dirty="0" err="1"/>
            <a:t>Bisnis</a:t>
          </a:r>
          <a:r>
            <a:rPr lang="en-ID" dirty="0"/>
            <a:t> </a:t>
          </a:r>
          <a:r>
            <a:rPr lang="en-ID" dirty="0" err="1"/>
            <a:t>Internasional</a:t>
          </a:r>
          <a:endParaRPr lang="en-ID" dirty="0"/>
        </a:p>
      </dgm:t>
    </dgm:pt>
    <dgm:pt modelId="{4E8EF229-5460-4ADA-BDC8-4219EFF3BE7D}" type="parTrans" cxnId="{44571396-533E-437D-BBA2-4F35DF0D1A36}">
      <dgm:prSet/>
      <dgm:spPr/>
      <dgm:t>
        <a:bodyPr/>
        <a:lstStyle/>
        <a:p>
          <a:endParaRPr lang="en-ID"/>
        </a:p>
      </dgm:t>
    </dgm:pt>
    <dgm:pt modelId="{2BA1A37F-A632-4907-8C2A-F8B7321F249F}" type="sibTrans" cxnId="{44571396-533E-437D-BBA2-4F35DF0D1A36}">
      <dgm:prSet/>
      <dgm:spPr/>
      <dgm:t>
        <a:bodyPr/>
        <a:lstStyle/>
        <a:p>
          <a:endParaRPr lang="en-ID"/>
        </a:p>
      </dgm:t>
    </dgm:pt>
    <dgm:pt modelId="{F37DE7D7-47D5-4B05-956F-F8AD27DB58D4}">
      <dgm:prSet phldrT="[Text]"/>
      <dgm:spPr/>
      <dgm:t>
        <a:bodyPr/>
        <a:lstStyle/>
        <a:p>
          <a:r>
            <a:rPr lang="en-ID" dirty="0" err="1"/>
            <a:t>Perbandingan</a:t>
          </a:r>
          <a:r>
            <a:rPr lang="en-ID" dirty="0"/>
            <a:t> Hukum </a:t>
          </a:r>
          <a:r>
            <a:rPr lang="en-ID" dirty="0" err="1"/>
            <a:t>Bisnis</a:t>
          </a:r>
          <a:r>
            <a:rPr lang="en-ID" dirty="0"/>
            <a:t> </a:t>
          </a:r>
          <a:r>
            <a:rPr lang="en-ID" dirty="0" err="1"/>
            <a:t>Internasional</a:t>
          </a:r>
          <a:endParaRPr lang="en-ID" dirty="0"/>
        </a:p>
      </dgm:t>
    </dgm:pt>
    <dgm:pt modelId="{30783D0F-D809-4299-9C3B-1F052B36FF86}" type="parTrans" cxnId="{3DE23301-EFD2-44F7-B90B-D94E30DCABAA}">
      <dgm:prSet/>
      <dgm:spPr/>
      <dgm:t>
        <a:bodyPr/>
        <a:lstStyle/>
        <a:p>
          <a:endParaRPr lang="en-ID"/>
        </a:p>
      </dgm:t>
    </dgm:pt>
    <dgm:pt modelId="{79ECB37D-371C-44CA-ACD3-111E0A1C1078}" type="sibTrans" cxnId="{3DE23301-EFD2-44F7-B90B-D94E30DCABAA}">
      <dgm:prSet/>
      <dgm:spPr/>
      <dgm:t>
        <a:bodyPr/>
        <a:lstStyle/>
        <a:p>
          <a:endParaRPr lang="en-ID"/>
        </a:p>
      </dgm:t>
    </dgm:pt>
    <dgm:pt modelId="{F97CAB06-9851-4A52-A4E5-78886C7D0500}">
      <dgm:prSet phldrT="[Text]"/>
      <dgm:spPr/>
      <dgm:t>
        <a:bodyPr/>
        <a:lstStyle/>
        <a:p>
          <a:r>
            <a:rPr lang="en-ID" dirty="0"/>
            <a:t>Transnational Corporation and Human</a:t>
          </a:r>
        </a:p>
      </dgm:t>
    </dgm:pt>
    <dgm:pt modelId="{ABE63399-55E1-4E62-B095-A3A125636111}" type="parTrans" cxnId="{E3368492-8AB8-417D-A45E-8CFFC4E32E91}">
      <dgm:prSet/>
      <dgm:spPr/>
      <dgm:t>
        <a:bodyPr/>
        <a:lstStyle/>
        <a:p>
          <a:endParaRPr lang="en-ID"/>
        </a:p>
      </dgm:t>
    </dgm:pt>
    <dgm:pt modelId="{854BA9E7-6129-49F8-A0C0-1253FB3DE402}" type="sibTrans" cxnId="{E3368492-8AB8-417D-A45E-8CFFC4E32E91}">
      <dgm:prSet/>
      <dgm:spPr/>
      <dgm:t>
        <a:bodyPr/>
        <a:lstStyle/>
        <a:p>
          <a:endParaRPr lang="en-ID"/>
        </a:p>
      </dgm:t>
    </dgm:pt>
    <dgm:pt modelId="{97EBEE80-DBF9-4159-9756-0038C9211C9C}" type="pres">
      <dgm:prSet presAssocID="{6C62B0A1-22F1-4C6A-AEBD-C8FA2815ABE6}" presName="cycle" presStyleCnt="0">
        <dgm:presLayoutVars>
          <dgm:chMax val="1"/>
          <dgm:dir/>
          <dgm:animLvl val="ctr"/>
          <dgm:resizeHandles val="exact"/>
        </dgm:presLayoutVars>
      </dgm:prSet>
      <dgm:spPr/>
    </dgm:pt>
    <dgm:pt modelId="{9E304C3F-0782-4396-BDC1-012A8B962395}" type="pres">
      <dgm:prSet presAssocID="{DA003542-BA5B-420E-BA9A-1D1DEAF1B64F}" presName="centerShape" presStyleLbl="node0" presStyleIdx="0" presStyleCnt="1"/>
      <dgm:spPr/>
    </dgm:pt>
    <dgm:pt modelId="{6AAB1A92-E9F3-4445-ADA6-AD4D9E3594B1}" type="pres">
      <dgm:prSet presAssocID="{67E7A6F3-352E-4B36-B69E-9568081B86D1}" presName="parTrans" presStyleLbl="bgSibTrans2D1" presStyleIdx="0" presStyleCnt="4"/>
      <dgm:spPr/>
    </dgm:pt>
    <dgm:pt modelId="{0EBBB751-577C-443D-A4CA-AD9DF564F845}" type="pres">
      <dgm:prSet presAssocID="{D57A561A-9AA4-4E41-8FE5-875C6D927B11}" presName="node" presStyleLbl="node1" presStyleIdx="0" presStyleCnt="4">
        <dgm:presLayoutVars>
          <dgm:bulletEnabled val="1"/>
        </dgm:presLayoutVars>
      </dgm:prSet>
      <dgm:spPr/>
    </dgm:pt>
    <dgm:pt modelId="{8F3C2561-408B-4343-B791-163C7AEB79FC}" type="pres">
      <dgm:prSet presAssocID="{4E8EF229-5460-4ADA-BDC8-4219EFF3BE7D}" presName="parTrans" presStyleLbl="bgSibTrans2D1" presStyleIdx="1" presStyleCnt="4"/>
      <dgm:spPr/>
    </dgm:pt>
    <dgm:pt modelId="{F7B3F709-9972-462D-A1FE-305DFFD9A36A}" type="pres">
      <dgm:prSet presAssocID="{2D70858A-7381-4306-B345-18CDA4FC5546}" presName="node" presStyleLbl="node1" presStyleIdx="1" presStyleCnt="4">
        <dgm:presLayoutVars>
          <dgm:bulletEnabled val="1"/>
        </dgm:presLayoutVars>
      </dgm:prSet>
      <dgm:spPr/>
    </dgm:pt>
    <dgm:pt modelId="{7883C8AC-D7F0-4557-B357-BCB0D89722A1}" type="pres">
      <dgm:prSet presAssocID="{30783D0F-D809-4299-9C3B-1F052B36FF86}" presName="parTrans" presStyleLbl="bgSibTrans2D1" presStyleIdx="2" presStyleCnt="4"/>
      <dgm:spPr/>
    </dgm:pt>
    <dgm:pt modelId="{1698807D-6677-45A7-B879-5FFC58E6CC8C}" type="pres">
      <dgm:prSet presAssocID="{F37DE7D7-47D5-4B05-956F-F8AD27DB58D4}" presName="node" presStyleLbl="node1" presStyleIdx="2" presStyleCnt="4">
        <dgm:presLayoutVars>
          <dgm:bulletEnabled val="1"/>
        </dgm:presLayoutVars>
      </dgm:prSet>
      <dgm:spPr/>
    </dgm:pt>
    <dgm:pt modelId="{207AD546-1984-403F-A99A-6086A646527A}" type="pres">
      <dgm:prSet presAssocID="{ABE63399-55E1-4E62-B095-A3A125636111}" presName="parTrans" presStyleLbl="bgSibTrans2D1" presStyleIdx="3" presStyleCnt="4"/>
      <dgm:spPr/>
    </dgm:pt>
    <dgm:pt modelId="{593F6B92-D217-4760-B852-AC9B63D817AA}" type="pres">
      <dgm:prSet presAssocID="{F97CAB06-9851-4A52-A4E5-78886C7D0500}" presName="node" presStyleLbl="node1" presStyleIdx="3" presStyleCnt="4">
        <dgm:presLayoutVars>
          <dgm:bulletEnabled val="1"/>
        </dgm:presLayoutVars>
      </dgm:prSet>
      <dgm:spPr/>
    </dgm:pt>
  </dgm:ptLst>
  <dgm:cxnLst>
    <dgm:cxn modelId="{3DE23301-EFD2-44F7-B90B-D94E30DCABAA}" srcId="{DA003542-BA5B-420E-BA9A-1D1DEAF1B64F}" destId="{F37DE7D7-47D5-4B05-956F-F8AD27DB58D4}" srcOrd="2" destOrd="0" parTransId="{30783D0F-D809-4299-9C3B-1F052B36FF86}" sibTransId="{79ECB37D-371C-44CA-ACD3-111E0A1C1078}"/>
    <dgm:cxn modelId="{8D4B4D06-340D-43A0-8CF7-E1795667E1FA}" type="presOf" srcId="{F37DE7D7-47D5-4B05-956F-F8AD27DB58D4}" destId="{1698807D-6677-45A7-B879-5FFC58E6CC8C}" srcOrd="0" destOrd="0" presId="urn:microsoft.com/office/officeart/2005/8/layout/radial4"/>
    <dgm:cxn modelId="{5B61D318-EBB6-4D25-ADE8-763327AECCEB}" type="presOf" srcId="{ABE63399-55E1-4E62-B095-A3A125636111}" destId="{207AD546-1984-403F-A99A-6086A646527A}" srcOrd="0" destOrd="0" presId="urn:microsoft.com/office/officeart/2005/8/layout/radial4"/>
    <dgm:cxn modelId="{EB836D1C-EB24-4A0F-B577-28BF6423F912}" srcId="{DA003542-BA5B-420E-BA9A-1D1DEAF1B64F}" destId="{D57A561A-9AA4-4E41-8FE5-875C6D927B11}" srcOrd="0" destOrd="0" parTransId="{67E7A6F3-352E-4B36-B69E-9568081B86D1}" sibTransId="{D805E86D-FC01-4A99-9BEC-42B04979554B}"/>
    <dgm:cxn modelId="{CD95F220-6EEA-4020-933A-4C04BA1F1025}" type="presOf" srcId="{67E7A6F3-352E-4B36-B69E-9568081B86D1}" destId="{6AAB1A92-E9F3-4445-ADA6-AD4D9E3594B1}" srcOrd="0" destOrd="0" presId="urn:microsoft.com/office/officeart/2005/8/layout/radial4"/>
    <dgm:cxn modelId="{4B24002B-4ADB-4324-8208-7F01E98C1080}" type="presOf" srcId="{DA003542-BA5B-420E-BA9A-1D1DEAF1B64F}" destId="{9E304C3F-0782-4396-BDC1-012A8B962395}" srcOrd="0" destOrd="0" presId="urn:microsoft.com/office/officeart/2005/8/layout/radial4"/>
    <dgm:cxn modelId="{B321492E-2514-4156-B872-541B10D6D893}" type="presOf" srcId="{2D70858A-7381-4306-B345-18CDA4FC5546}" destId="{F7B3F709-9972-462D-A1FE-305DFFD9A36A}" srcOrd="0" destOrd="0" presId="urn:microsoft.com/office/officeart/2005/8/layout/radial4"/>
    <dgm:cxn modelId="{3B638F31-F13A-4B21-93A4-8498CFDF3E2F}" type="presOf" srcId="{4E8EF229-5460-4ADA-BDC8-4219EFF3BE7D}" destId="{8F3C2561-408B-4343-B791-163C7AEB79FC}" srcOrd="0" destOrd="0" presId="urn:microsoft.com/office/officeart/2005/8/layout/radial4"/>
    <dgm:cxn modelId="{05836C39-1194-4F60-917B-D2B33C1FBA65}" type="presOf" srcId="{D57A561A-9AA4-4E41-8FE5-875C6D927B11}" destId="{0EBBB751-577C-443D-A4CA-AD9DF564F845}" srcOrd="0" destOrd="0" presId="urn:microsoft.com/office/officeart/2005/8/layout/radial4"/>
    <dgm:cxn modelId="{E3368492-8AB8-417D-A45E-8CFFC4E32E91}" srcId="{DA003542-BA5B-420E-BA9A-1D1DEAF1B64F}" destId="{F97CAB06-9851-4A52-A4E5-78886C7D0500}" srcOrd="3" destOrd="0" parTransId="{ABE63399-55E1-4E62-B095-A3A125636111}" sibTransId="{854BA9E7-6129-49F8-A0C0-1253FB3DE402}"/>
    <dgm:cxn modelId="{820ADD95-3A9D-47D6-9544-8F5D04447722}" type="presOf" srcId="{6C62B0A1-22F1-4C6A-AEBD-C8FA2815ABE6}" destId="{97EBEE80-DBF9-4159-9756-0038C9211C9C}" srcOrd="0" destOrd="0" presId="urn:microsoft.com/office/officeart/2005/8/layout/radial4"/>
    <dgm:cxn modelId="{44571396-533E-437D-BBA2-4F35DF0D1A36}" srcId="{DA003542-BA5B-420E-BA9A-1D1DEAF1B64F}" destId="{2D70858A-7381-4306-B345-18CDA4FC5546}" srcOrd="1" destOrd="0" parTransId="{4E8EF229-5460-4ADA-BDC8-4219EFF3BE7D}" sibTransId="{2BA1A37F-A632-4907-8C2A-F8B7321F249F}"/>
    <dgm:cxn modelId="{DFA4FC9F-24D4-4982-B0D6-63D524CB2275}" type="presOf" srcId="{30783D0F-D809-4299-9C3B-1F052B36FF86}" destId="{7883C8AC-D7F0-4557-B357-BCB0D89722A1}" srcOrd="0" destOrd="0" presId="urn:microsoft.com/office/officeart/2005/8/layout/radial4"/>
    <dgm:cxn modelId="{D828B7E7-343E-4E89-8119-289CC8B66C78}" type="presOf" srcId="{F97CAB06-9851-4A52-A4E5-78886C7D0500}" destId="{593F6B92-D217-4760-B852-AC9B63D817AA}" srcOrd="0" destOrd="0" presId="urn:microsoft.com/office/officeart/2005/8/layout/radial4"/>
    <dgm:cxn modelId="{E34251EC-F665-4AD5-A136-7319628D819E}" srcId="{6C62B0A1-22F1-4C6A-AEBD-C8FA2815ABE6}" destId="{DA003542-BA5B-420E-BA9A-1D1DEAF1B64F}" srcOrd="0" destOrd="0" parTransId="{636A9C8B-89AC-455F-94C7-58AA496B4E06}" sibTransId="{35314CD9-94D6-4951-9A0E-259977F05501}"/>
    <dgm:cxn modelId="{216E8A7D-3B93-4B59-9F2D-5E83F12102B1}" type="presParOf" srcId="{97EBEE80-DBF9-4159-9756-0038C9211C9C}" destId="{9E304C3F-0782-4396-BDC1-012A8B962395}" srcOrd="0" destOrd="0" presId="urn:microsoft.com/office/officeart/2005/8/layout/radial4"/>
    <dgm:cxn modelId="{7B99E11A-4627-48F6-BD7A-4A1E73274E3E}" type="presParOf" srcId="{97EBEE80-DBF9-4159-9756-0038C9211C9C}" destId="{6AAB1A92-E9F3-4445-ADA6-AD4D9E3594B1}" srcOrd="1" destOrd="0" presId="urn:microsoft.com/office/officeart/2005/8/layout/radial4"/>
    <dgm:cxn modelId="{98ED2A85-E21A-44FF-9FCF-5F3733CF9B2F}" type="presParOf" srcId="{97EBEE80-DBF9-4159-9756-0038C9211C9C}" destId="{0EBBB751-577C-443D-A4CA-AD9DF564F845}" srcOrd="2" destOrd="0" presId="urn:microsoft.com/office/officeart/2005/8/layout/radial4"/>
    <dgm:cxn modelId="{3136368C-7DCF-4489-B867-E9459BA2245E}" type="presParOf" srcId="{97EBEE80-DBF9-4159-9756-0038C9211C9C}" destId="{8F3C2561-408B-4343-B791-163C7AEB79FC}" srcOrd="3" destOrd="0" presId="urn:microsoft.com/office/officeart/2005/8/layout/radial4"/>
    <dgm:cxn modelId="{F8315EA2-7ED1-4ACF-A2EE-8BD23B510A32}" type="presParOf" srcId="{97EBEE80-DBF9-4159-9756-0038C9211C9C}" destId="{F7B3F709-9972-462D-A1FE-305DFFD9A36A}" srcOrd="4" destOrd="0" presId="urn:microsoft.com/office/officeart/2005/8/layout/radial4"/>
    <dgm:cxn modelId="{9B5C862C-3160-416B-A341-D719F0CB1307}" type="presParOf" srcId="{97EBEE80-DBF9-4159-9756-0038C9211C9C}" destId="{7883C8AC-D7F0-4557-B357-BCB0D89722A1}" srcOrd="5" destOrd="0" presId="urn:microsoft.com/office/officeart/2005/8/layout/radial4"/>
    <dgm:cxn modelId="{79D17AEA-E8D7-49FF-817E-B5D1918B899F}" type="presParOf" srcId="{97EBEE80-DBF9-4159-9756-0038C9211C9C}" destId="{1698807D-6677-45A7-B879-5FFC58E6CC8C}" srcOrd="6" destOrd="0" presId="urn:microsoft.com/office/officeart/2005/8/layout/radial4"/>
    <dgm:cxn modelId="{AB57BE4D-8069-4BFA-8EC9-28EE167284A6}" type="presParOf" srcId="{97EBEE80-DBF9-4159-9756-0038C9211C9C}" destId="{207AD546-1984-403F-A99A-6086A646527A}" srcOrd="7" destOrd="0" presId="urn:microsoft.com/office/officeart/2005/8/layout/radial4"/>
    <dgm:cxn modelId="{5471529A-2FC5-4F13-97DC-A4F3B5009046}" type="presParOf" srcId="{97EBEE80-DBF9-4159-9756-0038C9211C9C}" destId="{593F6B92-D217-4760-B852-AC9B63D817AA}" srcOrd="8" destOrd="0" presId="urn:microsoft.com/office/officeart/2005/8/layout/radial4"/>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609E648-E574-4B52-9B2F-ED82C247CC2C}" type="doc">
      <dgm:prSet loTypeId="urn:microsoft.com/office/officeart/2005/8/layout/vList5" loCatId="list" qsTypeId="urn:microsoft.com/office/officeart/2005/8/quickstyle/simple5" qsCatId="simple" csTypeId="urn:microsoft.com/office/officeart/2005/8/colors/colorful2" csCatId="colorful" phldr="1"/>
      <dgm:spPr/>
      <dgm:t>
        <a:bodyPr/>
        <a:lstStyle/>
        <a:p>
          <a:endParaRPr lang="en-ID"/>
        </a:p>
      </dgm:t>
    </dgm:pt>
    <dgm:pt modelId="{E489EC4D-2A96-4110-BF8D-7925D3E75E20}">
      <dgm:prSet phldrT="[Text]"/>
      <dgm:spPr/>
      <dgm:t>
        <a:bodyPr/>
        <a:lstStyle/>
        <a:p>
          <a:r>
            <a:rPr lang="en-US" dirty="0" err="1"/>
            <a:t>Hk</a:t>
          </a:r>
          <a:r>
            <a:rPr lang="en-US" dirty="0"/>
            <a:t>. </a:t>
          </a:r>
          <a:r>
            <a:rPr lang="en-US" dirty="0" err="1"/>
            <a:t>Pidana</a:t>
          </a:r>
          <a:r>
            <a:rPr lang="en-US" dirty="0"/>
            <a:t> </a:t>
          </a:r>
          <a:r>
            <a:rPr lang="en-US" dirty="0" err="1"/>
            <a:t>Materiil</a:t>
          </a:r>
          <a:r>
            <a:rPr lang="en-US" dirty="0"/>
            <a:t> (KUHP)</a:t>
          </a:r>
          <a:endParaRPr lang="en-ID" dirty="0"/>
        </a:p>
      </dgm:t>
    </dgm:pt>
    <dgm:pt modelId="{656DA6AD-7FE0-49B5-967B-BE56C9850963}" type="parTrans" cxnId="{870838A7-799B-4940-B5CD-AF097EABCF6E}">
      <dgm:prSet/>
      <dgm:spPr/>
      <dgm:t>
        <a:bodyPr/>
        <a:lstStyle/>
        <a:p>
          <a:endParaRPr lang="en-ID"/>
        </a:p>
      </dgm:t>
    </dgm:pt>
    <dgm:pt modelId="{231A6C7E-E902-4503-842C-42B7F87EB88D}" type="sibTrans" cxnId="{870838A7-799B-4940-B5CD-AF097EABCF6E}">
      <dgm:prSet/>
      <dgm:spPr/>
      <dgm:t>
        <a:bodyPr/>
        <a:lstStyle/>
        <a:p>
          <a:endParaRPr lang="en-ID"/>
        </a:p>
      </dgm:t>
    </dgm:pt>
    <dgm:pt modelId="{66E54CA5-CA2C-45BB-BA70-E77A07D305DA}">
      <dgm:prSet phldrT="[Text]" custT="1"/>
      <dgm:spPr/>
      <dgm:t>
        <a:bodyPr/>
        <a:lstStyle/>
        <a:p>
          <a:r>
            <a:rPr lang="en-ID" sz="2400" dirty="0"/>
            <a:t>Tindakan </a:t>
          </a:r>
          <a:r>
            <a:rPr lang="en-ID" sz="2400" dirty="0" err="1"/>
            <a:t>apa</a:t>
          </a:r>
          <a:r>
            <a:rPr lang="en-ID" sz="2400" dirty="0"/>
            <a:t> yang </a:t>
          </a:r>
          <a:r>
            <a:rPr lang="en-ID" sz="2400" dirty="0" err="1"/>
            <a:t>dapat</a:t>
          </a:r>
          <a:r>
            <a:rPr lang="en-ID" sz="2400" dirty="0"/>
            <a:t> </a:t>
          </a:r>
          <a:r>
            <a:rPr lang="en-ID" sz="2400" dirty="0" err="1"/>
            <a:t>dipidana</a:t>
          </a:r>
          <a:endParaRPr lang="en-ID" sz="2400" dirty="0"/>
        </a:p>
      </dgm:t>
    </dgm:pt>
    <dgm:pt modelId="{8ED32AAB-1853-4290-8042-119CDA708839}" type="parTrans" cxnId="{7C1F65BE-6B82-4FC7-B20B-AB83F280299F}">
      <dgm:prSet/>
      <dgm:spPr/>
      <dgm:t>
        <a:bodyPr/>
        <a:lstStyle/>
        <a:p>
          <a:endParaRPr lang="en-ID"/>
        </a:p>
      </dgm:t>
    </dgm:pt>
    <dgm:pt modelId="{ADBD7784-F2E9-4558-A107-735DBA924F00}" type="sibTrans" cxnId="{7C1F65BE-6B82-4FC7-B20B-AB83F280299F}">
      <dgm:prSet/>
      <dgm:spPr/>
      <dgm:t>
        <a:bodyPr/>
        <a:lstStyle/>
        <a:p>
          <a:endParaRPr lang="en-ID"/>
        </a:p>
      </dgm:t>
    </dgm:pt>
    <dgm:pt modelId="{75A93460-6B7A-450C-884B-68D2C90D8566}">
      <dgm:prSet phldrT="[Text]" custT="1"/>
      <dgm:spPr/>
      <dgm:t>
        <a:bodyPr/>
        <a:lstStyle/>
        <a:p>
          <a:r>
            <a:rPr lang="en-ID" sz="2400" dirty="0"/>
            <a:t>Orang yang </a:t>
          </a:r>
          <a:r>
            <a:rPr lang="en-ID" sz="2400" dirty="0" err="1"/>
            <a:t>dapat</a:t>
          </a:r>
          <a:r>
            <a:rPr lang="en-ID" sz="2400" dirty="0"/>
            <a:t> </a:t>
          </a:r>
          <a:r>
            <a:rPr lang="en-ID" sz="2400" dirty="0" err="1"/>
            <a:t>dipertanggungjawabkan</a:t>
          </a:r>
          <a:endParaRPr lang="en-ID" sz="2400" dirty="0"/>
        </a:p>
      </dgm:t>
    </dgm:pt>
    <dgm:pt modelId="{0C385600-7EBC-4E0C-A2FD-0D56109F2CD4}" type="parTrans" cxnId="{D0C33316-BB3D-4F81-991B-DFE027A6C993}">
      <dgm:prSet/>
      <dgm:spPr/>
      <dgm:t>
        <a:bodyPr/>
        <a:lstStyle/>
        <a:p>
          <a:endParaRPr lang="en-ID"/>
        </a:p>
      </dgm:t>
    </dgm:pt>
    <dgm:pt modelId="{921461DF-A68F-43D8-ACF9-6D74D00BA89B}" type="sibTrans" cxnId="{D0C33316-BB3D-4F81-991B-DFE027A6C993}">
      <dgm:prSet/>
      <dgm:spPr/>
      <dgm:t>
        <a:bodyPr/>
        <a:lstStyle/>
        <a:p>
          <a:endParaRPr lang="en-ID"/>
        </a:p>
      </dgm:t>
    </dgm:pt>
    <dgm:pt modelId="{3D8D4E38-EE4A-4259-A3DD-BA53B4E77449}">
      <dgm:prSet phldrT="[Text]"/>
      <dgm:spPr/>
      <dgm:t>
        <a:bodyPr/>
        <a:lstStyle/>
        <a:p>
          <a:r>
            <a:rPr lang="en-US" dirty="0" err="1"/>
            <a:t>Hk</a:t>
          </a:r>
          <a:r>
            <a:rPr lang="en-US" dirty="0"/>
            <a:t>. </a:t>
          </a:r>
          <a:r>
            <a:rPr lang="en-US" dirty="0" err="1"/>
            <a:t>Pidana</a:t>
          </a:r>
          <a:r>
            <a:rPr lang="en-US" dirty="0"/>
            <a:t> </a:t>
          </a:r>
          <a:r>
            <a:rPr lang="en-US" dirty="0" err="1"/>
            <a:t>Formil</a:t>
          </a:r>
          <a:r>
            <a:rPr lang="en-US" dirty="0"/>
            <a:t> (KUHAP)</a:t>
          </a:r>
          <a:endParaRPr lang="en-ID" dirty="0"/>
        </a:p>
      </dgm:t>
    </dgm:pt>
    <dgm:pt modelId="{7C862767-9D52-4D95-85E2-0CE92306597D}" type="parTrans" cxnId="{0389718F-ED77-478E-B50C-B12387FF369E}">
      <dgm:prSet/>
      <dgm:spPr/>
      <dgm:t>
        <a:bodyPr/>
        <a:lstStyle/>
        <a:p>
          <a:endParaRPr lang="en-ID"/>
        </a:p>
      </dgm:t>
    </dgm:pt>
    <dgm:pt modelId="{25BC4543-BCB2-4DF8-81C3-BB6C5B951786}" type="sibTrans" cxnId="{0389718F-ED77-478E-B50C-B12387FF369E}">
      <dgm:prSet/>
      <dgm:spPr/>
      <dgm:t>
        <a:bodyPr/>
        <a:lstStyle/>
        <a:p>
          <a:endParaRPr lang="en-ID"/>
        </a:p>
      </dgm:t>
    </dgm:pt>
    <dgm:pt modelId="{EA962AB3-D413-42A3-A49E-EFA3DE666372}">
      <dgm:prSet phldrT="[Text]"/>
      <dgm:spPr/>
      <dgm:t>
        <a:bodyPr/>
        <a:lstStyle/>
        <a:p>
          <a:r>
            <a:rPr lang="en-ID" dirty="0" err="1"/>
            <a:t>Mengatur</a:t>
          </a:r>
          <a:r>
            <a:rPr lang="en-ID" dirty="0"/>
            <a:t> </a:t>
          </a:r>
          <a:r>
            <a:rPr lang="en-ID" dirty="0" err="1"/>
            <a:t>tentang</a:t>
          </a:r>
          <a:r>
            <a:rPr lang="en-ID" dirty="0"/>
            <a:t> </a:t>
          </a:r>
          <a:r>
            <a:rPr lang="en-ID" dirty="0" err="1"/>
            <a:t>pelaksanaan</a:t>
          </a:r>
          <a:r>
            <a:rPr lang="en-ID" dirty="0"/>
            <a:t> </a:t>
          </a:r>
          <a:r>
            <a:rPr lang="en-ID" dirty="0" err="1"/>
            <a:t>hukum</a:t>
          </a:r>
          <a:r>
            <a:rPr lang="en-ID" dirty="0"/>
            <a:t> </a:t>
          </a:r>
          <a:r>
            <a:rPr lang="en-ID" dirty="0" err="1"/>
            <a:t>pidana</a:t>
          </a:r>
          <a:r>
            <a:rPr lang="en-ID" dirty="0"/>
            <a:t> </a:t>
          </a:r>
          <a:r>
            <a:rPr lang="en-ID" dirty="0" err="1"/>
            <a:t>materiil</a:t>
          </a:r>
          <a:endParaRPr lang="en-ID" dirty="0"/>
        </a:p>
      </dgm:t>
    </dgm:pt>
    <dgm:pt modelId="{0AF889DA-BBB9-4CE5-857D-1DBBF162BF35}" type="parTrans" cxnId="{E4AF3B5D-3297-4D05-9F03-B3AB213C3791}">
      <dgm:prSet/>
      <dgm:spPr/>
      <dgm:t>
        <a:bodyPr/>
        <a:lstStyle/>
        <a:p>
          <a:endParaRPr lang="en-ID"/>
        </a:p>
      </dgm:t>
    </dgm:pt>
    <dgm:pt modelId="{660A3763-3CA4-4830-ADD7-1F722141FF55}" type="sibTrans" cxnId="{E4AF3B5D-3297-4D05-9F03-B3AB213C3791}">
      <dgm:prSet/>
      <dgm:spPr/>
      <dgm:t>
        <a:bodyPr/>
        <a:lstStyle/>
        <a:p>
          <a:endParaRPr lang="en-ID"/>
        </a:p>
      </dgm:t>
    </dgm:pt>
    <dgm:pt modelId="{FC153F9E-AE32-4854-9799-25FEED6A3393}">
      <dgm:prSet phldrT="[Text]" custT="1"/>
      <dgm:spPr/>
      <dgm:t>
        <a:bodyPr/>
        <a:lstStyle/>
        <a:p>
          <a:r>
            <a:rPr lang="en-ID" sz="2400" dirty="0" err="1"/>
            <a:t>Hukuman</a:t>
          </a:r>
          <a:r>
            <a:rPr lang="en-ID" sz="2400" dirty="0"/>
            <a:t> yang </a:t>
          </a:r>
          <a:r>
            <a:rPr lang="en-ID" sz="2400" dirty="0" err="1"/>
            <a:t>dapat</a:t>
          </a:r>
          <a:r>
            <a:rPr lang="en-ID" sz="2400" dirty="0"/>
            <a:t> </a:t>
          </a:r>
          <a:r>
            <a:rPr lang="en-ID" sz="2400" dirty="0" err="1"/>
            <a:t>dijatuhkan</a:t>
          </a:r>
          <a:endParaRPr lang="en-ID" sz="2400" dirty="0"/>
        </a:p>
      </dgm:t>
    </dgm:pt>
    <dgm:pt modelId="{96D5F3E6-4635-463F-A837-A34F98589B18}" type="parTrans" cxnId="{CDA48059-F160-4C8E-A6F8-15416B375718}">
      <dgm:prSet/>
      <dgm:spPr/>
      <dgm:t>
        <a:bodyPr/>
        <a:lstStyle/>
        <a:p>
          <a:endParaRPr lang="en-ID"/>
        </a:p>
      </dgm:t>
    </dgm:pt>
    <dgm:pt modelId="{C7FAD06C-CEBF-4409-BE3C-3D6500A7DCED}" type="sibTrans" cxnId="{CDA48059-F160-4C8E-A6F8-15416B375718}">
      <dgm:prSet/>
      <dgm:spPr/>
      <dgm:t>
        <a:bodyPr/>
        <a:lstStyle/>
        <a:p>
          <a:endParaRPr lang="en-ID"/>
        </a:p>
      </dgm:t>
    </dgm:pt>
    <dgm:pt modelId="{7983DC47-436D-4ABA-BCEF-7AE282536AEF}" type="pres">
      <dgm:prSet presAssocID="{3609E648-E574-4B52-9B2F-ED82C247CC2C}" presName="Name0" presStyleCnt="0">
        <dgm:presLayoutVars>
          <dgm:dir/>
          <dgm:animLvl val="lvl"/>
          <dgm:resizeHandles val="exact"/>
        </dgm:presLayoutVars>
      </dgm:prSet>
      <dgm:spPr/>
    </dgm:pt>
    <dgm:pt modelId="{F2CBE5B3-4280-45C2-A679-80A50ADC6C66}" type="pres">
      <dgm:prSet presAssocID="{E489EC4D-2A96-4110-BF8D-7925D3E75E20}" presName="linNode" presStyleCnt="0"/>
      <dgm:spPr/>
    </dgm:pt>
    <dgm:pt modelId="{728FFA57-634C-4883-9500-9257BAEDF834}" type="pres">
      <dgm:prSet presAssocID="{E489EC4D-2A96-4110-BF8D-7925D3E75E20}" presName="parentText" presStyleLbl="node1" presStyleIdx="0" presStyleCnt="2">
        <dgm:presLayoutVars>
          <dgm:chMax val="1"/>
          <dgm:bulletEnabled val="1"/>
        </dgm:presLayoutVars>
      </dgm:prSet>
      <dgm:spPr/>
    </dgm:pt>
    <dgm:pt modelId="{62BC856E-4B16-4DB0-887B-753C4360DCE7}" type="pres">
      <dgm:prSet presAssocID="{E489EC4D-2A96-4110-BF8D-7925D3E75E20}" presName="descendantText" presStyleLbl="alignAccFollowNode1" presStyleIdx="0" presStyleCnt="2">
        <dgm:presLayoutVars>
          <dgm:bulletEnabled val="1"/>
        </dgm:presLayoutVars>
      </dgm:prSet>
      <dgm:spPr/>
    </dgm:pt>
    <dgm:pt modelId="{8FBE0203-B094-4C9B-8DDF-0C82D877B57A}" type="pres">
      <dgm:prSet presAssocID="{231A6C7E-E902-4503-842C-42B7F87EB88D}" presName="sp" presStyleCnt="0"/>
      <dgm:spPr/>
    </dgm:pt>
    <dgm:pt modelId="{FA842C20-FE74-4713-BE67-742AB95D3FAE}" type="pres">
      <dgm:prSet presAssocID="{3D8D4E38-EE4A-4259-A3DD-BA53B4E77449}" presName="linNode" presStyleCnt="0"/>
      <dgm:spPr/>
    </dgm:pt>
    <dgm:pt modelId="{207C1355-5811-433C-B445-A9A097C675D2}" type="pres">
      <dgm:prSet presAssocID="{3D8D4E38-EE4A-4259-A3DD-BA53B4E77449}" presName="parentText" presStyleLbl="node1" presStyleIdx="1" presStyleCnt="2">
        <dgm:presLayoutVars>
          <dgm:chMax val="1"/>
          <dgm:bulletEnabled val="1"/>
        </dgm:presLayoutVars>
      </dgm:prSet>
      <dgm:spPr/>
    </dgm:pt>
    <dgm:pt modelId="{593F728F-61C4-43D4-AAC1-F5DBC0D527D7}" type="pres">
      <dgm:prSet presAssocID="{3D8D4E38-EE4A-4259-A3DD-BA53B4E77449}" presName="descendantText" presStyleLbl="alignAccFollowNode1" presStyleIdx="1" presStyleCnt="2">
        <dgm:presLayoutVars>
          <dgm:bulletEnabled val="1"/>
        </dgm:presLayoutVars>
      </dgm:prSet>
      <dgm:spPr/>
    </dgm:pt>
  </dgm:ptLst>
  <dgm:cxnLst>
    <dgm:cxn modelId="{564AB900-8F7F-4D77-9A06-7AC3BDFD49BC}" type="presOf" srcId="{66E54CA5-CA2C-45BB-BA70-E77A07D305DA}" destId="{62BC856E-4B16-4DB0-887B-753C4360DCE7}" srcOrd="0" destOrd="0" presId="urn:microsoft.com/office/officeart/2005/8/layout/vList5"/>
    <dgm:cxn modelId="{269D7B08-A84F-4268-9505-D74E1A5B109C}" type="presOf" srcId="{3D8D4E38-EE4A-4259-A3DD-BA53B4E77449}" destId="{207C1355-5811-433C-B445-A9A097C675D2}" srcOrd="0" destOrd="0" presId="urn:microsoft.com/office/officeart/2005/8/layout/vList5"/>
    <dgm:cxn modelId="{D0C33316-BB3D-4F81-991B-DFE027A6C993}" srcId="{E489EC4D-2A96-4110-BF8D-7925D3E75E20}" destId="{75A93460-6B7A-450C-884B-68D2C90D8566}" srcOrd="1" destOrd="0" parTransId="{0C385600-7EBC-4E0C-A2FD-0D56109F2CD4}" sibTransId="{921461DF-A68F-43D8-ACF9-6D74D00BA89B}"/>
    <dgm:cxn modelId="{E4AF3B5D-3297-4D05-9F03-B3AB213C3791}" srcId="{3D8D4E38-EE4A-4259-A3DD-BA53B4E77449}" destId="{EA962AB3-D413-42A3-A49E-EFA3DE666372}" srcOrd="0" destOrd="0" parTransId="{0AF889DA-BBB9-4CE5-857D-1DBBF162BF35}" sibTransId="{660A3763-3CA4-4830-ADD7-1F722141FF55}"/>
    <dgm:cxn modelId="{CDA48059-F160-4C8E-A6F8-15416B375718}" srcId="{E489EC4D-2A96-4110-BF8D-7925D3E75E20}" destId="{FC153F9E-AE32-4854-9799-25FEED6A3393}" srcOrd="2" destOrd="0" parTransId="{96D5F3E6-4635-463F-A837-A34F98589B18}" sibTransId="{C7FAD06C-CEBF-4409-BE3C-3D6500A7DCED}"/>
    <dgm:cxn modelId="{2717197F-1AA5-4840-ADD2-D8EF9289643C}" type="presOf" srcId="{FC153F9E-AE32-4854-9799-25FEED6A3393}" destId="{62BC856E-4B16-4DB0-887B-753C4360DCE7}" srcOrd="0" destOrd="2" presId="urn:microsoft.com/office/officeart/2005/8/layout/vList5"/>
    <dgm:cxn modelId="{0389718F-ED77-478E-B50C-B12387FF369E}" srcId="{3609E648-E574-4B52-9B2F-ED82C247CC2C}" destId="{3D8D4E38-EE4A-4259-A3DD-BA53B4E77449}" srcOrd="1" destOrd="0" parTransId="{7C862767-9D52-4D95-85E2-0CE92306597D}" sibTransId="{25BC4543-BCB2-4DF8-81C3-BB6C5B951786}"/>
    <dgm:cxn modelId="{01AF3DA1-A41E-4863-BD5F-225D5E5345A1}" type="presOf" srcId="{75A93460-6B7A-450C-884B-68D2C90D8566}" destId="{62BC856E-4B16-4DB0-887B-753C4360DCE7}" srcOrd="0" destOrd="1" presId="urn:microsoft.com/office/officeart/2005/8/layout/vList5"/>
    <dgm:cxn modelId="{870838A7-799B-4940-B5CD-AF097EABCF6E}" srcId="{3609E648-E574-4B52-9B2F-ED82C247CC2C}" destId="{E489EC4D-2A96-4110-BF8D-7925D3E75E20}" srcOrd="0" destOrd="0" parTransId="{656DA6AD-7FE0-49B5-967B-BE56C9850963}" sibTransId="{231A6C7E-E902-4503-842C-42B7F87EB88D}"/>
    <dgm:cxn modelId="{B7D2B6B4-16D0-41A6-A6A6-869E70DBCD49}" type="presOf" srcId="{E489EC4D-2A96-4110-BF8D-7925D3E75E20}" destId="{728FFA57-634C-4883-9500-9257BAEDF834}" srcOrd="0" destOrd="0" presId="urn:microsoft.com/office/officeart/2005/8/layout/vList5"/>
    <dgm:cxn modelId="{76F01BBA-1813-4ED5-8750-43C706D36E4A}" type="presOf" srcId="{EA962AB3-D413-42A3-A49E-EFA3DE666372}" destId="{593F728F-61C4-43D4-AAC1-F5DBC0D527D7}" srcOrd="0" destOrd="0" presId="urn:microsoft.com/office/officeart/2005/8/layout/vList5"/>
    <dgm:cxn modelId="{7C1F65BE-6B82-4FC7-B20B-AB83F280299F}" srcId="{E489EC4D-2A96-4110-BF8D-7925D3E75E20}" destId="{66E54CA5-CA2C-45BB-BA70-E77A07D305DA}" srcOrd="0" destOrd="0" parTransId="{8ED32AAB-1853-4290-8042-119CDA708839}" sibTransId="{ADBD7784-F2E9-4558-A107-735DBA924F00}"/>
    <dgm:cxn modelId="{C0C32DEA-3BE8-4268-BB82-2940B3880CA2}" type="presOf" srcId="{3609E648-E574-4B52-9B2F-ED82C247CC2C}" destId="{7983DC47-436D-4ABA-BCEF-7AE282536AEF}" srcOrd="0" destOrd="0" presId="urn:microsoft.com/office/officeart/2005/8/layout/vList5"/>
    <dgm:cxn modelId="{87BEA859-B06C-44C3-B940-E146F8B3DF6D}" type="presParOf" srcId="{7983DC47-436D-4ABA-BCEF-7AE282536AEF}" destId="{F2CBE5B3-4280-45C2-A679-80A50ADC6C66}" srcOrd="0" destOrd="0" presId="urn:microsoft.com/office/officeart/2005/8/layout/vList5"/>
    <dgm:cxn modelId="{C67F143A-962C-441C-BBF2-5D70B2CDEB4A}" type="presParOf" srcId="{F2CBE5B3-4280-45C2-A679-80A50ADC6C66}" destId="{728FFA57-634C-4883-9500-9257BAEDF834}" srcOrd="0" destOrd="0" presId="urn:microsoft.com/office/officeart/2005/8/layout/vList5"/>
    <dgm:cxn modelId="{6AA2D074-3E7A-4843-A0CC-48566BEC40BB}" type="presParOf" srcId="{F2CBE5B3-4280-45C2-A679-80A50ADC6C66}" destId="{62BC856E-4B16-4DB0-887B-753C4360DCE7}" srcOrd="1" destOrd="0" presId="urn:microsoft.com/office/officeart/2005/8/layout/vList5"/>
    <dgm:cxn modelId="{D4442BA5-3956-4BF6-9FFF-AEA7CA48FCC7}" type="presParOf" srcId="{7983DC47-436D-4ABA-BCEF-7AE282536AEF}" destId="{8FBE0203-B094-4C9B-8DDF-0C82D877B57A}" srcOrd="1" destOrd="0" presId="urn:microsoft.com/office/officeart/2005/8/layout/vList5"/>
    <dgm:cxn modelId="{CDF716BC-B6A7-47F8-9D4F-647DFB63F8C8}" type="presParOf" srcId="{7983DC47-436D-4ABA-BCEF-7AE282536AEF}" destId="{FA842C20-FE74-4713-BE67-742AB95D3FAE}" srcOrd="2" destOrd="0" presId="urn:microsoft.com/office/officeart/2005/8/layout/vList5"/>
    <dgm:cxn modelId="{CA07F210-B60F-43E5-ABD4-3B6411D34D7A}" type="presParOf" srcId="{FA842C20-FE74-4713-BE67-742AB95D3FAE}" destId="{207C1355-5811-433C-B445-A9A097C675D2}" srcOrd="0" destOrd="0" presId="urn:microsoft.com/office/officeart/2005/8/layout/vList5"/>
    <dgm:cxn modelId="{E8CC763D-7AE8-4BE0-84FC-53D9BA9634DD}" type="presParOf" srcId="{FA842C20-FE74-4713-BE67-742AB95D3FAE}" destId="{593F728F-61C4-43D4-AAC1-F5DBC0D527D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7E585F2-7A33-4D07-99CD-E93F2EAA96B9}" type="doc">
      <dgm:prSet loTypeId="urn:microsoft.com/office/officeart/2005/8/layout/hierarchy3" loCatId="list" qsTypeId="urn:microsoft.com/office/officeart/2005/8/quickstyle/simple4" qsCatId="simple" csTypeId="urn:microsoft.com/office/officeart/2005/8/colors/colorful3" csCatId="colorful" phldr="1"/>
      <dgm:spPr/>
      <dgm:t>
        <a:bodyPr/>
        <a:lstStyle/>
        <a:p>
          <a:endParaRPr lang="en-ID"/>
        </a:p>
      </dgm:t>
    </dgm:pt>
    <dgm:pt modelId="{C1C4053E-1811-4024-9119-714E7CC63537}">
      <dgm:prSet phldrT="[Text]"/>
      <dgm:spPr/>
      <dgm:t>
        <a:bodyPr/>
        <a:lstStyle/>
        <a:p>
          <a:r>
            <a:rPr lang="en-US" dirty="0" err="1"/>
            <a:t>Hk</a:t>
          </a:r>
          <a:r>
            <a:rPr lang="en-US" dirty="0"/>
            <a:t>. </a:t>
          </a:r>
          <a:r>
            <a:rPr lang="en-US" dirty="0" err="1"/>
            <a:t>Pidana</a:t>
          </a:r>
          <a:r>
            <a:rPr lang="en-US" dirty="0"/>
            <a:t> </a:t>
          </a:r>
          <a:r>
            <a:rPr lang="en-US" dirty="0" err="1"/>
            <a:t>Obyektif</a:t>
          </a:r>
          <a:endParaRPr lang="en-ID" dirty="0"/>
        </a:p>
      </dgm:t>
    </dgm:pt>
    <dgm:pt modelId="{6656D81A-E12E-4C15-BB64-7AC7F3F5EA05}" type="parTrans" cxnId="{5070CD97-86E6-470E-8C1B-EC61DDEA54D0}">
      <dgm:prSet/>
      <dgm:spPr/>
      <dgm:t>
        <a:bodyPr/>
        <a:lstStyle/>
        <a:p>
          <a:endParaRPr lang="en-ID"/>
        </a:p>
      </dgm:t>
    </dgm:pt>
    <dgm:pt modelId="{2438AA69-12F1-4B88-9AB4-4BC433729F63}" type="sibTrans" cxnId="{5070CD97-86E6-470E-8C1B-EC61DDEA54D0}">
      <dgm:prSet/>
      <dgm:spPr/>
      <dgm:t>
        <a:bodyPr/>
        <a:lstStyle/>
        <a:p>
          <a:endParaRPr lang="en-ID"/>
        </a:p>
      </dgm:t>
    </dgm:pt>
    <dgm:pt modelId="{5B14C6FD-1E6F-4059-A51A-538C7CCDD841}">
      <dgm:prSet phldrT="[Text]"/>
      <dgm:spPr/>
      <dgm:t>
        <a:bodyPr/>
        <a:lstStyle/>
        <a:p>
          <a:r>
            <a:rPr lang="en-ID" dirty="0" err="1"/>
            <a:t>Aturan-aturan</a:t>
          </a:r>
          <a:r>
            <a:rPr lang="en-ID" dirty="0"/>
            <a:t> </a:t>
          </a:r>
          <a:r>
            <a:rPr lang="en-ID" dirty="0" err="1"/>
            <a:t>objektif</a:t>
          </a:r>
          <a:r>
            <a:rPr lang="en-ID" dirty="0"/>
            <a:t> </a:t>
          </a:r>
          <a:r>
            <a:rPr lang="en-ID" dirty="0" err="1"/>
            <a:t>yakni</a:t>
          </a:r>
          <a:r>
            <a:rPr lang="en-ID" dirty="0"/>
            <a:t> </a:t>
          </a:r>
          <a:r>
            <a:rPr lang="en-ID" dirty="0" err="1"/>
            <a:t>keadaan</a:t>
          </a:r>
          <a:r>
            <a:rPr lang="en-ID" dirty="0"/>
            <a:t> yang </a:t>
          </a:r>
          <a:r>
            <a:rPr lang="en-ID" dirty="0" err="1"/>
            <a:t>timbul</a:t>
          </a:r>
          <a:r>
            <a:rPr lang="en-ID" dirty="0"/>
            <a:t> dan </a:t>
          </a:r>
          <a:r>
            <a:rPr lang="en-ID" dirty="0" err="1"/>
            <a:t>tidak</a:t>
          </a:r>
          <a:r>
            <a:rPr lang="en-ID" dirty="0"/>
            <a:t> </a:t>
          </a:r>
          <a:r>
            <a:rPr lang="en-ID" dirty="0" err="1"/>
            <a:t>sesuai</a:t>
          </a:r>
          <a:r>
            <a:rPr lang="en-ID" dirty="0"/>
            <a:t> </a:t>
          </a:r>
          <a:r>
            <a:rPr lang="en-ID" dirty="0" err="1"/>
            <a:t>dengan</a:t>
          </a:r>
          <a:r>
            <a:rPr lang="en-ID" dirty="0"/>
            <a:t> </a:t>
          </a:r>
          <a:r>
            <a:rPr lang="en-ID" dirty="0" err="1"/>
            <a:t>hukum</a:t>
          </a:r>
          <a:r>
            <a:rPr lang="en-ID" dirty="0"/>
            <a:t> </a:t>
          </a:r>
          <a:r>
            <a:rPr lang="en-ID" dirty="0" err="1"/>
            <a:t>serta</a:t>
          </a:r>
          <a:r>
            <a:rPr lang="en-ID" dirty="0"/>
            <a:t> </a:t>
          </a:r>
          <a:r>
            <a:rPr lang="en-ID" dirty="0" err="1"/>
            <a:t>hukum</a:t>
          </a:r>
          <a:r>
            <a:rPr lang="en-ID" dirty="0"/>
            <a:t> </a:t>
          </a:r>
          <a:r>
            <a:rPr lang="en-ID" dirty="0" err="1"/>
            <a:t>cara</a:t>
          </a:r>
          <a:r>
            <a:rPr lang="en-ID" dirty="0"/>
            <a:t> </a:t>
          </a:r>
          <a:r>
            <a:rPr lang="en-ID" dirty="0" err="1"/>
            <a:t>beserta</a:t>
          </a:r>
          <a:r>
            <a:rPr lang="en-ID" dirty="0"/>
            <a:t> </a:t>
          </a:r>
          <a:r>
            <a:rPr lang="en-ID" dirty="0" err="1"/>
            <a:t>sanksi</a:t>
          </a:r>
          <a:r>
            <a:rPr lang="en-ID" dirty="0"/>
            <a:t>, </a:t>
          </a:r>
          <a:r>
            <a:rPr lang="en-ID" dirty="0" err="1"/>
            <a:t>aturan</a:t>
          </a:r>
          <a:r>
            <a:rPr lang="en-ID" dirty="0"/>
            <a:t> </a:t>
          </a:r>
          <a:r>
            <a:rPr lang="en-ID" dirty="0" err="1"/>
            <a:t>mengenai</a:t>
          </a:r>
          <a:r>
            <a:rPr lang="en-ID" dirty="0"/>
            <a:t> </a:t>
          </a:r>
          <a:r>
            <a:rPr lang="en-ID" dirty="0" err="1"/>
            <a:t>kapan</a:t>
          </a:r>
          <a:r>
            <a:rPr lang="en-ID" dirty="0"/>
            <a:t>, </a:t>
          </a:r>
          <a:r>
            <a:rPr lang="en-ID" dirty="0" err="1"/>
            <a:t>siapa</a:t>
          </a:r>
          <a:r>
            <a:rPr lang="en-ID" dirty="0"/>
            <a:t> dan </a:t>
          </a:r>
          <a:r>
            <a:rPr lang="en-ID" dirty="0" err="1"/>
            <a:t>bagaimana</a:t>
          </a:r>
          <a:r>
            <a:rPr lang="en-ID" dirty="0"/>
            <a:t> </a:t>
          </a:r>
          <a:r>
            <a:rPr lang="en-ID" dirty="0" err="1"/>
            <a:t>pidana</a:t>
          </a:r>
          <a:r>
            <a:rPr lang="en-ID" dirty="0"/>
            <a:t> </a:t>
          </a:r>
          <a:r>
            <a:rPr lang="en-ID" dirty="0" err="1"/>
            <a:t>dijatuhkan</a:t>
          </a:r>
          <a:r>
            <a:rPr lang="en-ID" dirty="0"/>
            <a:t>.</a:t>
          </a:r>
        </a:p>
      </dgm:t>
    </dgm:pt>
    <dgm:pt modelId="{9DE1F04A-2AF7-4F94-B398-E79AAAC816C3}" type="parTrans" cxnId="{117E2D07-7B95-4D56-9E23-8209FB792D78}">
      <dgm:prSet/>
      <dgm:spPr/>
      <dgm:t>
        <a:bodyPr/>
        <a:lstStyle/>
        <a:p>
          <a:endParaRPr lang="en-ID"/>
        </a:p>
      </dgm:t>
    </dgm:pt>
    <dgm:pt modelId="{55FFC7D6-9B6F-4367-A7DB-0551EAA48706}" type="sibTrans" cxnId="{117E2D07-7B95-4D56-9E23-8209FB792D78}">
      <dgm:prSet/>
      <dgm:spPr/>
      <dgm:t>
        <a:bodyPr/>
        <a:lstStyle/>
        <a:p>
          <a:endParaRPr lang="en-ID"/>
        </a:p>
      </dgm:t>
    </dgm:pt>
    <dgm:pt modelId="{2990FA10-8604-448E-A6C2-991049B9498B}">
      <dgm:prSet phldrT="[Text]"/>
      <dgm:spPr/>
      <dgm:t>
        <a:bodyPr/>
        <a:lstStyle/>
        <a:p>
          <a:r>
            <a:rPr lang="en-US" dirty="0" err="1"/>
            <a:t>Hk</a:t>
          </a:r>
          <a:r>
            <a:rPr lang="en-US" dirty="0"/>
            <a:t>. </a:t>
          </a:r>
          <a:r>
            <a:rPr lang="en-US" dirty="0" err="1"/>
            <a:t>Pidana</a:t>
          </a:r>
          <a:r>
            <a:rPr lang="en-US" dirty="0"/>
            <a:t> </a:t>
          </a:r>
          <a:r>
            <a:rPr lang="en-US" dirty="0" err="1"/>
            <a:t>Subyektif</a:t>
          </a:r>
          <a:endParaRPr lang="en-ID" dirty="0"/>
        </a:p>
      </dgm:t>
    </dgm:pt>
    <dgm:pt modelId="{4A65A9E4-69B5-44C4-9C28-17D9B9E0C341}" type="parTrans" cxnId="{2B37D878-CE01-49D5-B954-52355F71A44A}">
      <dgm:prSet/>
      <dgm:spPr/>
      <dgm:t>
        <a:bodyPr/>
        <a:lstStyle/>
        <a:p>
          <a:endParaRPr lang="en-ID"/>
        </a:p>
      </dgm:t>
    </dgm:pt>
    <dgm:pt modelId="{BE267352-8381-4F5F-A517-EE838E501800}" type="sibTrans" cxnId="{2B37D878-CE01-49D5-B954-52355F71A44A}">
      <dgm:prSet/>
      <dgm:spPr/>
      <dgm:t>
        <a:bodyPr/>
        <a:lstStyle/>
        <a:p>
          <a:endParaRPr lang="en-ID"/>
        </a:p>
      </dgm:t>
    </dgm:pt>
    <dgm:pt modelId="{175ADB7A-78ED-4C82-B41A-CC560DCF5D03}">
      <dgm:prSet phldrT="[Text]"/>
      <dgm:spPr/>
      <dgm:t>
        <a:bodyPr/>
        <a:lstStyle/>
        <a:p>
          <a:r>
            <a:rPr lang="en-ID" dirty="0" err="1"/>
            <a:t>Hak</a:t>
          </a:r>
          <a:r>
            <a:rPr lang="en-ID" dirty="0"/>
            <a:t> </a:t>
          </a:r>
          <a:r>
            <a:rPr lang="en-ID" dirty="0" err="1"/>
            <a:t>subjektif</a:t>
          </a:r>
          <a:r>
            <a:rPr lang="en-ID" dirty="0"/>
            <a:t> </a:t>
          </a:r>
          <a:r>
            <a:rPr lang="en-ID" dirty="0" err="1"/>
            <a:t>penguasa</a:t>
          </a:r>
          <a:r>
            <a:rPr lang="en-ID" dirty="0"/>
            <a:t> </a:t>
          </a:r>
          <a:r>
            <a:rPr lang="en-ID" dirty="0" err="1"/>
            <a:t>terhadap</a:t>
          </a:r>
          <a:r>
            <a:rPr lang="en-ID" dirty="0"/>
            <a:t> </a:t>
          </a:r>
          <a:r>
            <a:rPr lang="en-ID" dirty="0" err="1"/>
            <a:t>pemidanaan</a:t>
          </a:r>
          <a:r>
            <a:rPr lang="en-ID" dirty="0"/>
            <a:t>, </a:t>
          </a:r>
          <a:r>
            <a:rPr lang="en-ID" dirty="0" err="1"/>
            <a:t>terdiri</a:t>
          </a:r>
          <a:r>
            <a:rPr lang="en-ID" dirty="0"/>
            <a:t> </a:t>
          </a:r>
          <a:r>
            <a:rPr lang="en-ID" dirty="0" err="1"/>
            <a:t>dari</a:t>
          </a:r>
          <a:r>
            <a:rPr lang="en-ID" dirty="0"/>
            <a:t> </a:t>
          </a:r>
          <a:r>
            <a:rPr lang="en-ID" dirty="0" err="1"/>
            <a:t>hak</a:t>
          </a:r>
          <a:r>
            <a:rPr lang="en-ID" dirty="0"/>
            <a:t> </a:t>
          </a:r>
          <a:r>
            <a:rPr lang="en-ID" dirty="0" err="1"/>
            <a:t>untuk</a:t>
          </a:r>
          <a:r>
            <a:rPr lang="en-ID" dirty="0"/>
            <a:t> </a:t>
          </a:r>
          <a:r>
            <a:rPr lang="en-ID" dirty="0" err="1"/>
            <a:t>menuntut</a:t>
          </a:r>
          <a:r>
            <a:rPr lang="en-ID" dirty="0"/>
            <a:t> </a:t>
          </a:r>
          <a:r>
            <a:rPr lang="en-ID" dirty="0" err="1"/>
            <a:t>pidana</a:t>
          </a:r>
          <a:r>
            <a:rPr lang="en-ID" dirty="0"/>
            <a:t>, </a:t>
          </a:r>
          <a:r>
            <a:rPr lang="en-ID" dirty="0" err="1"/>
            <a:t>menjatuhkan</a:t>
          </a:r>
          <a:r>
            <a:rPr lang="en-ID" dirty="0"/>
            <a:t> </a:t>
          </a:r>
          <a:r>
            <a:rPr lang="en-ID" dirty="0" err="1"/>
            <a:t>pidana</a:t>
          </a:r>
          <a:r>
            <a:rPr lang="en-ID" dirty="0"/>
            <a:t> dan </a:t>
          </a:r>
          <a:r>
            <a:rPr lang="en-ID" dirty="0" err="1"/>
            <a:t>melaksanakan</a:t>
          </a:r>
          <a:r>
            <a:rPr lang="en-ID" dirty="0"/>
            <a:t> </a:t>
          </a:r>
          <a:r>
            <a:rPr lang="en-ID" dirty="0" err="1"/>
            <a:t>pidana</a:t>
          </a:r>
          <a:r>
            <a:rPr lang="en-ID" dirty="0"/>
            <a:t>.</a:t>
          </a:r>
        </a:p>
      </dgm:t>
    </dgm:pt>
    <dgm:pt modelId="{BC030A79-6CEB-467E-B3FC-061602B51AA9}" type="parTrans" cxnId="{8030B720-7184-4208-96CB-579833F9F28C}">
      <dgm:prSet/>
      <dgm:spPr/>
      <dgm:t>
        <a:bodyPr/>
        <a:lstStyle/>
        <a:p>
          <a:endParaRPr lang="en-ID"/>
        </a:p>
      </dgm:t>
    </dgm:pt>
    <dgm:pt modelId="{6D4B086A-42ED-4BF6-AE3B-72B9E116AF03}" type="sibTrans" cxnId="{8030B720-7184-4208-96CB-579833F9F28C}">
      <dgm:prSet/>
      <dgm:spPr/>
      <dgm:t>
        <a:bodyPr/>
        <a:lstStyle/>
        <a:p>
          <a:endParaRPr lang="en-ID"/>
        </a:p>
      </dgm:t>
    </dgm:pt>
    <dgm:pt modelId="{95432BEB-2F36-4C56-9F4C-6D36795EE6DB}" type="pres">
      <dgm:prSet presAssocID="{57E585F2-7A33-4D07-99CD-E93F2EAA96B9}" presName="diagram" presStyleCnt="0">
        <dgm:presLayoutVars>
          <dgm:chPref val="1"/>
          <dgm:dir/>
          <dgm:animOne val="branch"/>
          <dgm:animLvl val="lvl"/>
          <dgm:resizeHandles/>
        </dgm:presLayoutVars>
      </dgm:prSet>
      <dgm:spPr/>
    </dgm:pt>
    <dgm:pt modelId="{2F29D00B-22D4-4870-989D-165822E35049}" type="pres">
      <dgm:prSet presAssocID="{C1C4053E-1811-4024-9119-714E7CC63537}" presName="root" presStyleCnt="0"/>
      <dgm:spPr/>
    </dgm:pt>
    <dgm:pt modelId="{9CD1E4D8-7487-42D2-B4A6-ED3D42A57E60}" type="pres">
      <dgm:prSet presAssocID="{C1C4053E-1811-4024-9119-714E7CC63537}" presName="rootComposite" presStyleCnt="0"/>
      <dgm:spPr/>
    </dgm:pt>
    <dgm:pt modelId="{8C8EC411-1B66-4BA8-B751-F007C8663038}" type="pres">
      <dgm:prSet presAssocID="{C1C4053E-1811-4024-9119-714E7CC63537}" presName="rootText" presStyleLbl="node1" presStyleIdx="0" presStyleCnt="2"/>
      <dgm:spPr/>
    </dgm:pt>
    <dgm:pt modelId="{7041B136-7331-48A6-A077-7FBEACC7827D}" type="pres">
      <dgm:prSet presAssocID="{C1C4053E-1811-4024-9119-714E7CC63537}" presName="rootConnector" presStyleLbl="node1" presStyleIdx="0" presStyleCnt="2"/>
      <dgm:spPr/>
    </dgm:pt>
    <dgm:pt modelId="{1CB02426-038B-4AB0-9088-B9B5F6BB6A68}" type="pres">
      <dgm:prSet presAssocID="{C1C4053E-1811-4024-9119-714E7CC63537}" presName="childShape" presStyleCnt="0"/>
      <dgm:spPr/>
    </dgm:pt>
    <dgm:pt modelId="{A2D67151-D1BE-48BC-AEAD-346584A3A491}" type="pres">
      <dgm:prSet presAssocID="{9DE1F04A-2AF7-4F94-B398-E79AAAC816C3}" presName="Name13" presStyleLbl="parChTrans1D2" presStyleIdx="0" presStyleCnt="2"/>
      <dgm:spPr/>
    </dgm:pt>
    <dgm:pt modelId="{061FC87E-3DA6-4983-88BA-4794CBD50C66}" type="pres">
      <dgm:prSet presAssocID="{5B14C6FD-1E6F-4059-A51A-538C7CCDD841}" presName="childText" presStyleLbl="bgAcc1" presStyleIdx="0" presStyleCnt="2">
        <dgm:presLayoutVars>
          <dgm:bulletEnabled val="1"/>
        </dgm:presLayoutVars>
      </dgm:prSet>
      <dgm:spPr/>
    </dgm:pt>
    <dgm:pt modelId="{A79A1C09-89D9-4D48-891D-D9BB00D08D7E}" type="pres">
      <dgm:prSet presAssocID="{2990FA10-8604-448E-A6C2-991049B9498B}" presName="root" presStyleCnt="0"/>
      <dgm:spPr/>
    </dgm:pt>
    <dgm:pt modelId="{754C507F-92D6-4667-928B-6B9FDAE5CE2C}" type="pres">
      <dgm:prSet presAssocID="{2990FA10-8604-448E-A6C2-991049B9498B}" presName="rootComposite" presStyleCnt="0"/>
      <dgm:spPr/>
    </dgm:pt>
    <dgm:pt modelId="{246E7B5C-1E24-441E-9A09-1B2C95E538F4}" type="pres">
      <dgm:prSet presAssocID="{2990FA10-8604-448E-A6C2-991049B9498B}" presName="rootText" presStyleLbl="node1" presStyleIdx="1" presStyleCnt="2"/>
      <dgm:spPr/>
    </dgm:pt>
    <dgm:pt modelId="{60D8FCF9-AB18-4B16-8B6D-8FE82ED78A7F}" type="pres">
      <dgm:prSet presAssocID="{2990FA10-8604-448E-A6C2-991049B9498B}" presName="rootConnector" presStyleLbl="node1" presStyleIdx="1" presStyleCnt="2"/>
      <dgm:spPr/>
    </dgm:pt>
    <dgm:pt modelId="{99875519-BECD-46A5-ACF9-EABCF5D53BBB}" type="pres">
      <dgm:prSet presAssocID="{2990FA10-8604-448E-A6C2-991049B9498B}" presName="childShape" presStyleCnt="0"/>
      <dgm:spPr/>
    </dgm:pt>
    <dgm:pt modelId="{23286851-20D1-4941-93B1-A2C417995F6A}" type="pres">
      <dgm:prSet presAssocID="{BC030A79-6CEB-467E-B3FC-061602B51AA9}" presName="Name13" presStyleLbl="parChTrans1D2" presStyleIdx="1" presStyleCnt="2"/>
      <dgm:spPr/>
    </dgm:pt>
    <dgm:pt modelId="{03886A1F-0164-4158-932A-C59D5603F6DD}" type="pres">
      <dgm:prSet presAssocID="{175ADB7A-78ED-4C82-B41A-CC560DCF5D03}" presName="childText" presStyleLbl="bgAcc1" presStyleIdx="1" presStyleCnt="2">
        <dgm:presLayoutVars>
          <dgm:bulletEnabled val="1"/>
        </dgm:presLayoutVars>
      </dgm:prSet>
      <dgm:spPr/>
    </dgm:pt>
  </dgm:ptLst>
  <dgm:cxnLst>
    <dgm:cxn modelId="{117E2D07-7B95-4D56-9E23-8209FB792D78}" srcId="{C1C4053E-1811-4024-9119-714E7CC63537}" destId="{5B14C6FD-1E6F-4059-A51A-538C7CCDD841}" srcOrd="0" destOrd="0" parTransId="{9DE1F04A-2AF7-4F94-B398-E79AAAC816C3}" sibTransId="{55FFC7D6-9B6F-4367-A7DB-0551EAA48706}"/>
    <dgm:cxn modelId="{7E441E10-F131-47CC-AC19-F21F5BA946D6}" type="presOf" srcId="{2990FA10-8604-448E-A6C2-991049B9498B}" destId="{60D8FCF9-AB18-4B16-8B6D-8FE82ED78A7F}" srcOrd="1" destOrd="0" presId="urn:microsoft.com/office/officeart/2005/8/layout/hierarchy3"/>
    <dgm:cxn modelId="{8030B720-7184-4208-96CB-579833F9F28C}" srcId="{2990FA10-8604-448E-A6C2-991049B9498B}" destId="{175ADB7A-78ED-4C82-B41A-CC560DCF5D03}" srcOrd="0" destOrd="0" parTransId="{BC030A79-6CEB-467E-B3FC-061602B51AA9}" sibTransId="{6D4B086A-42ED-4BF6-AE3B-72B9E116AF03}"/>
    <dgm:cxn modelId="{958BE937-CDCD-4623-8A14-3F574DF8C248}" type="presOf" srcId="{C1C4053E-1811-4024-9119-714E7CC63537}" destId="{7041B136-7331-48A6-A077-7FBEACC7827D}" srcOrd="1" destOrd="0" presId="urn:microsoft.com/office/officeart/2005/8/layout/hierarchy3"/>
    <dgm:cxn modelId="{2B37D878-CE01-49D5-B954-52355F71A44A}" srcId="{57E585F2-7A33-4D07-99CD-E93F2EAA96B9}" destId="{2990FA10-8604-448E-A6C2-991049B9498B}" srcOrd="1" destOrd="0" parTransId="{4A65A9E4-69B5-44C4-9C28-17D9B9E0C341}" sibTransId="{BE267352-8381-4F5F-A517-EE838E501800}"/>
    <dgm:cxn modelId="{32FAA87C-3DE0-44EB-A646-1370460C96C0}" type="presOf" srcId="{175ADB7A-78ED-4C82-B41A-CC560DCF5D03}" destId="{03886A1F-0164-4158-932A-C59D5603F6DD}" srcOrd="0" destOrd="0" presId="urn:microsoft.com/office/officeart/2005/8/layout/hierarchy3"/>
    <dgm:cxn modelId="{DCFE388D-F160-4B32-BBCE-157A8FDBDEB9}" type="presOf" srcId="{2990FA10-8604-448E-A6C2-991049B9498B}" destId="{246E7B5C-1E24-441E-9A09-1B2C95E538F4}" srcOrd="0" destOrd="0" presId="urn:microsoft.com/office/officeart/2005/8/layout/hierarchy3"/>
    <dgm:cxn modelId="{3FC8138F-2725-48F2-A4AC-5A1BCBB64A65}" type="presOf" srcId="{5B14C6FD-1E6F-4059-A51A-538C7CCDD841}" destId="{061FC87E-3DA6-4983-88BA-4794CBD50C66}" srcOrd="0" destOrd="0" presId="urn:microsoft.com/office/officeart/2005/8/layout/hierarchy3"/>
    <dgm:cxn modelId="{5070CD97-86E6-470E-8C1B-EC61DDEA54D0}" srcId="{57E585F2-7A33-4D07-99CD-E93F2EAA96B9}" destId="{C1C4053E-1811-4024-9119-714E7CC63537}" srcOrd="0" destOrd="0" parTransId="{6656D81A-E12E-4C15-BB64-7AC7F3F5EA05}" sibTransId="{2438AA69-12F1-4B88-9AB4-4BC433729F63}"/>
    <dgm:cxn modelId="{BABB0DA4-8B0F-420F-8D55-278A2C37D831}" type="presOf" srcId="{BC030A79-6CEB-467E-B3FC-061602B51AA9}" destId="{23286851-20D1-4941-93B1-A2C417995F6A}" srcOrd="0" destOrd="0" presId="urn:microsoft.com/office/officeart/2005/8/layout/hierarchy3"/>
    <dgm:cxn modelId="{2E7672C8-DAC1-4990-829F-A7F4CD5C0590}" type="presOf" srcId="{9DE1F04A-2AF7-4F94-B398-E79AAAC816C3}" destId="{A2D67151-D1BE-48BC-AEAD-346584A3A491}" srcOrd="0" destOrd="0" presId="urn:microsoft.com/office/officeart/2005/8/layout/hierarchy3"/>
    <dgm:cxn modelId="{8D439BC9-BA6B-4FE3-B53F-CB6A5CF537C3}" type="presOf" srcId="{57E585F2-7A33-4D07-99CD-E93F2EAA96B9}" destId="{95432BEB-2F36-4C56-9F4C-6D36795EE6DB}" srcOrd="0" destOrd="0" presId="urn:microsoft.com/office/officeart/2005/8/layout/hierarchy3"/>
    <dgm:cxn modelId="{6C72ECE2-BC2B-4806-8F7C-16B75B8C3319}" type="presOf" srcId="{C1C4053E-1811-4024-9119-714E7CC63537}" destId="{8C8EC411-1B66-4BA8-B751-F007C8663038}" srcOrd="0" destOrd="0" presId="urn:microsoft.com/office/officeart/2005/8/layout/hierarchy3"/>
    <dgm:cxn modelId="{3FC31CC1-121C-4B18-8584-27108E6D433A}" type="presParOf" srcId="{95432BEB-2F36-4C56-9F4C-6D36795EE6DB}" destId="{2F29D00B-22D4-4870-989D-165822E35049}" srcOrd="0" destOrd="0" presId="urn:microsoft.com/office/officeart/2005/8/layout/hierarchy3"/>
    <dgm:cxn modelId="{306F8CAB-956C-4E38-AB2E-F3F66D8DCD13}" type="presParOf" srcId="{2F29D00B-22D4-4870-989D-165822E35049}" destId="{9CD1E4D8-7487-42D2-B4A6-ED3D42A57E60}" srcOrd="0" destOrd="0" presId="urn:microsoft.com/office/officeart/2005/8/layout/hierarchy3"/>
    <dgm:cxn modelId="{5EE2BD3D-94BF-4D26-914A-D6995FA05C57}" type="presParOf" srcId="{9CD1E4D8-7487-42D2-B4A6-ED3D42A57E60}" destId="{8C8EC411-1B66-4BA8-B751-F007C8663038}" srcOrd="0" destOrd="0" presId="urn:microsoft.com/office/officeart/2005/8/layout/hierarchy3"/>
    <dgm:cxn modelId="{AD4B0E85-2B1D-44A0-8627-C7D8B74CE490}" type="presParOf" srcId="{9CD1E4D8-7487-42D2-B4A6-ED3D42A57E60}" destId="{7041B136-7331-48A6-A077-7FBEACC7827D}" srcOrd="1" destOrd="0" presId="urn:microsoft.com/office/officeart/2005/8/layout/hierarchy3"/>
    <dgm:cxn modelId="{E61B3284-D6CB-4182-821E-11A6C84F36E2}" type="presParOf" srcId="{2F29D00B-22D4-4870-989D-165822E35049}" destId="{1CB02426-038B-4AB0-9088-B9B5F6BB6A68}" srcOrd="1" destOrd="0" presId="urn:microsoft.com/office/officeart/2005/8/layout/hierarchy3"/>
    <dgm:cxn modelId="{62F6F3CC-5CE5-4490-B525-A5ABE25BC5F6}" type="presParOf" srcId="{1CB02426-038B-4AB0-9088-B9B5F6BB6A68}" destId="{A2D67151-D1BE-48BC-AEAD-346584A3A491}" srcOrd="0" destOrd="0" presId="urn:microsoft.com/office/officeart/2005/8/layout/hierarchy3"/>
    <dgm:cxn modelId="{6BADEEB4-D5B4-473D-BFAB-0044BD5272B6}" type="presParOf" srcId="{1CB02426-038B-4AB0-9088-B9B5F6BB6A68}" destId="{061FC87E-3DA6-4983-88BA-4794CBD50C66}" srcOrd="1" destOrd="0" presId="urn:microsoft.com/office/officeart/2005/8/layout/hierarchy3"/>
    <dgm:cxn modelId="{9F65951D-C92B-48CE-9A6C-33B4BE7C7750}" type="presParOf" srcId="{95432BEB-2F36-4C56-9F4C-6D36795EE6DB}" destId="{A79A1C09-89D9-4D48-891D-D9BB00D08D7E}" srcOrd="1" destOrd="0" presId="urn:microsoft.com/office/officeart/2005/8/layout/hierarchy3"/>
    <dgm:cxn modelId="{202BF526-806C-430B-B3F7-B96903BA54B1}" type="presParOf" srcId="{A79A1C09-89D9-4D48-891D-D9BB00D08D7E}" destId="{754C507F-92D6-4667-928B-6B9FDAE5CE2C}" srcOrd="0" destOrd="0" presId="urn:microsoft.com/office/officeart/2005/8/layout/hierarchy3"/>
    <dgm:cxn modelId="{7A34845E-610B-4C2C-8CF3-D28E56993A69}" type="presParOf" srcId="{754C507F-92D6-4667-928B-6B9FDAE5CE2C}" destId="{246E7B5C-1E24-441E-9A09-1B2C95E538F4}" srcOrd="0" destOrd="0" presId="urn:microsoft.com/office/officeart/2005/8/layout/hierarchy3"/>
    <dgm:cxn modelId="{01ADD86B-3768-4F23-B519-287CA931A626}" type="presParOf" srcId="{754C507F-92D6-4667-928B-6B9FDAE5CE2C}" destId="{60D8FCF9-AB18-4B16-8B6D-8FE82ED78A7F}" srcOrd="1" destOrd="0" presId="urn:microsoft.com/office/officeart/2005/8/layout/hierarchy3"/>
    <dgm:cxn modelId="{8B846A32-0343-409D-875B-3FD56B9E3FB7}" type="presParOf" srcId="{A79A1C09-89D9-4D48-891D-D9BB00D08D7E}" destId="{99875519-BECD-46A5-ACF9-EABCF5D53BBB}" srcOrd="1" destOrd="0" presId="urn:microsoft.com/office/officeart/2005/8/layout/hierarchy3"/>
    <dgm:cxn modelId="{0EDDBD1C-FBB5-4956-84D9-5F06CB5284CF}" type="presParOf" srcId="{99875519-BECD-46A5-ACF9-EABCF5D53BBB}" destId="{23286851-20D1-4941-93B1-A2C417995F6A}" srcOrd="0" destOrd="0" presId="urn:microsoft.com/office/officeart/2005/8/layout/hierarchy3"/>
    <dgm:cxn modelId="{4DBD5D1D-58A5-4EE5-9E99-9BBC8A36710C}" type="presParOf" srcId="{99875519-BECD-46A5-ACF9-EABCF5D53BBB}" destId="{03886A1F-0164-4158-932A-C59D5603F6DD}"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57F062-84D3-43D8-B636-93C061E3DA8B}">
      <dsp:nvSpPr>
        <dsp:cNvPr id="0" name=""/>
        <dsp:cNvSpPr/>
      </dsp:nvSpPr>
      <dsp:spPr>
        <a:xfrm rot="10800000">
          <a:off x="1903593" y="1014"/>
          <a:ext cx="5561575" cy="2010983"/>
        </a:xfrm>
        <a:prstGeom prst="homePlate">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86788" tIns="213360" rIns="398272" bIns="213360" numCol="1" spcCol="1270" anchor="ctr" anchorCtr="0">
          <a:noAutofit/>
        </a:bodyPr>
        <a:lstStyle/>
        <a:p>
          <a:pPr marL="0" lvl="0" indent="0" algn="ctr" defTabSz="2489200">
            <a:lnSpc>
              <a:spcPct val="90000"/>
            </a:lnSpc>
            <a:spcBef>
              <a:spcPct val="0"/>
            </a:spcBef>
            <a:spcAft>
              <a:spcPct val="35000"/>
            </a:spcAft>
            <a:buNone/>
          </a:pPr>
          <a:r>
            <a:rPr lang="en-US" sz="5600" kern="1200" dirty="0"/>
            <a:t>04 </a:t>
          </a:r>
          <a:r>
            <a:rPr lang="en-US" sz="5600" kern="1200" dirty="0" err="1"/>
            <a:t>Maret</a:t>
          </a:r>
          <a:r>
            <a:rPr lang="en-US" sz="5600" kern="1200" dirty="0"/>
            <a:t> 2024</a:t>
          </a:r>
          <a:endParaRPr lang="en-ID" sz="5600" kern="1200" dirty="0"/>
        </a:p>
      </dsp:txBody>
      <dsp:txXfrm rot="10800000">
        <a:off x="2406339" y="1014"/>
        <a:ext cx="5058829" cy="2010983"/>
      </dsp:txXfrm>
    </dsp:sp>
    <dsp:sp modelId="{35AB9952-A3C1-426E-8915-1ECC1BDB32C4}">
      <dsp:nvSpPr>
        <dsp:cNvPr id="0" name=""/>
        <dsp:cNvSpPr/>
      </dsp:nvSpPr>
      <dsp:spPr>
        <a:xfrm>
          <a:off x="898102" y="1014"/>
          <a:ext cx="2010983" cy="201098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B9C110B-54A8-48D5-B648-B6ABCA925D73}">
      <dsp:nvSpPr>
        <dsp:cNvPr id="0" name=""/>
        <dsp:cNvSpPr/>
      </dsp:nvSpPr>
      <dsp:spPr>
        <a:xfrm rot="10800000">
          <a:off x="1903593" y="2612290"/>
          <a:ext cx="5561575" cy="2010983"/>
        </a:xfrm>
        <a:prstGeom prst="homePlate">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86788" tIns="213360" rIns="398272" bIns="213360" numCol="1" spcCol="1270" anchor="ctr" anchorCtr="0">
          <a:noAutofit/>
        </a:bodyPr>
        <a:lstStyle/>
        <a:p>
          <a:pPr marL="0" lvl="0" indent="0" algn="ctr" defTabSz="2489200">
            <a:lnSpc>
              <a:spcPct val="90000"/>
            </a:lnSpc>
            <a:spcBef>
              <a:spcPct val="0"/>
            </a:spcBef>
            <a:spcAft>
              <a:spcPct val="35000"/>
            </a:spcAft>
            <a:buNone/>
          </a:pPr>
          <a:r>
            <a:rPr lang="en-US" sz="5600" kern="1200" dirty="0"/>
            <a:t>13 </a:t>
          </a:r>
          <a:r>
            <a:rPr lang="en-US" sz="5600" kern="1200" dirty="0" err="1"/>
            <a:t>Juli</a:t>
          </a:r>
          <a:r>
            <a:rPr lang="en-US" sz="5600" kern="1200" dirty="0"/>
            <a:t> 2024</a:t>
          </a:r>
          <a:endParaRPr lang="en-ID" sz="5600" kern="1200" dirty="0"/>
        </a:p>
      </dsp:txBody>
      <dsp:txXfrm rot="10800000">
        <a:off x="2406339" y="2612290"/>
        <a:ext cx="5058829" cy="2010983"/>
      </dsp:txXfrm>
    </dsp:sp>
    <dsp:sp modelId="{B216C2EC-5295-4A64-AC4A-C91830667811}">
      <dsp:nvSpPr>
        <dsp:cNvPr id="0" name=""/>
        <dsp:cNvSpPr/>
      </dsp:nvSpPr>
      <dsp:spPr>
        <a:xfrm>
          <a:off x="898102" y="2612290"/>
          <a:ext cx="2010983" cy="2010983"/>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3000" b="-3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BA78B0-F8F7-4CCA-B804-4F98E778B815}">
      <dsp:nvSpPr>
        <dsp:cNvPr id="0" name=""/>
        <dsp:cNvSpPr/>
      </dsp:nvSpPr>
      <dsp:spPr>
        <a:xfrm>
          <a:off x="39" y="100180"/>
          <a:ext cx="3768606" cy="115959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n-ID" sz="3200" kern="1200" dirty="0"/>
            <a:t>Hukum </a:t>
          </a:r>
          <a:r>
            <a:rPr lang="en-ID" sz="3200" kern="1200" dirty="0" err="1"/>
            <a:t>Pidana</a:t>
          </a:r>
          <a:r>
            <a:rPr lang="en-ID" sz="3200" kern="1200" dirty="0"/>
            <a:t> </a:t>
          </a:r>
          <a:r>
            <a:rPr lang="en-ID" sz="3200" kern="1200" dirty="0" err="1"/>
            <a:t>Terkodifikasi</a:t>
          </a:r>
          <a:endParaRPr lang="en-ID" sz="3200" kern="1200" dirty="0"/>
        </a:p>
      </dsp:txBody>
      <dsp:txXfrm>
        <a:off x="39" y="100180"/>
        <a:ext cx="3768606" cy="1159598"/>
      </dsp:txXfrm>
    </dsp:sp>
    <dsp:sp modelId="{29E9C394-5E1C-434C-B4E2-C9B603B6FB6E}">
      <dsp:nvSpPr>
        <dsp:cNvPr id="0" name=""/>
        <dsp:cNvSpPr/>
      </dsp:nvSpPr>
      <dsp:spPr>
        <a:xfrm>
          <a:off x="39" y="1259779"/>
          <a:ext cx="3768606" cy="4040640"/>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0688" tIns="170688" rIns="227584" bIns="256032" numCol="1" spcCol="1270" anchor="t" anchorCtr="0">
          <a:noAutofit/>
        </a:bodyPr>
        <a:lstStyle/>
        <a:p>
          <a:pPr marL="285750" lvl="1" indent="-285750" algn="l" defTabSz="1422400">
            <a:lnSpc>
              <a:spcPct val="90000"/>
            </a:lnSpc>
            <a:spcBef>
              <a:spcPct val="0"/>
            </a:spcBef>
            <a:spcAft>
              <a:spcPct val="15000"/>
            </a:spcAft>
            <a:buChar char="•"/>
          </a:pPr>
          <a:r>
            <a:rPr lang="en-ID" sz="3200" kern="1200" dirty="0" err="1"/>
            <a:t>Peraturan</a:t>
          </a:r>
          <a:r>
            <a:rPr lang="en-ID" sz="3200" kern="1200" dirty="0"/>
            <a:t> </a:t>
          </a:r>
          <a:r>
            <a:rPr lang="en-ID" sz="3200" kern="1200" dirty="0" err="1"/>
            <a:t>pidana</a:t>
          </a:r>
          <a:r>
            <a:rPr lang="en-ID" sz="3200" kern="1200" dirty="0"/>
            <a:t> </a:t>
          </a:r>
          <a:r>
            <a:rPr lang="en-ID" sz="3200" kern="1200" dirty="0" err="1"/>
            <a:t>tertulis</a:t>
          </a:r>
          <a:r>
            <a:rPr lang="en-ID" sz="3200" kern="1200" dirty="0"/>
            <a:t> yang </a:t>
          </a:r>
          <a:r>
            <a:rPr lang="en-ID" sz="3200" kern="1200" dirty="0" err="1"/>
            <a:t>dikodifikasikan</a:t>
          </a:r>
          <a:r>
            <a:rPr lang="en-ID" sz="3200" kern="1200" dirty="0"/>
            <a:t> </a:t>
          </a:r>
          <a:r>
            <a:rPr lang="en-ID" sz="3200" kern="1200" dirty="0" err="1"/>
            <a:t>atau</a:t>
          </a:r>
          <a:r>
            <a:rPr lang="en-ID" sz="3200" kern="1200" dirty="0"/>
            <a:t> </a:t>
          </a:r>
          <a:r>
            <a:rPr lang="en-ID" sz="3200" kern="1200" dirty="0" err="1"/>
            <a:t>dibukukan</a:t>
          </a:r>
          <a:r>
            <a:rPr lang="en-ID" sz="3200" kern="1200" dirty="0"/>
            <a:t> </a:t>
          </a:r>
          <a:r>
            <a:rPr lang="en-ID" sz="3200" kern="1200" dirty="0" err="1"/>
            <a:t>atau</a:t>
          </a:r>
          <a:r>
            <a:rPr lang="en-ID" sz="3200" kern="1200" dirty="0"/>
            <a:t> </a:t>
          </a:r>
          <a:r>
            <a:rPr lang="en-ID" sz="3200" kern="1200" dirty="0" err="1"/>
            <a:t>disatukan</a:t>
          </a:r>
          <a:r>
            <a:rPr lang="en-ID" sz="3200" kern="1200" dirty="0"/>
            <a:t> </a:t>
          </a:r>
          <a:r>
            <a:rPr lang="en-ID" sz="3200" kern="1200" dirty="0" err="1"/>
            <a:t>dalam</a:t>
          </a:r>
          <a:r>
            <a:rPr lang="en-ID" sz="3200" kern="1200" dirty="0"/>
            <a:t> </a:t>
          </a:r>
          <a:r>
            <a:rPr lang="en-ID" sz="3200" kern="1200" dirty="0" err="1"/>
            <a:t>buku</a:t>
          </a:r>
          <a:r>
            <a:rPr lang="en-ID" sz="3200" kern="1200" dirty="0"/>
            <a:t>/kitab, </a:t>
          </a:r>
          <a:r>
            <a:rPr lang="en-ID" sz="3200" kern="1200" dirty="0" err="1"/>
            <a:t>yakni</a:t>
          </a:r>
          <a:r>
            <a:rPr lang="en-ID" sz="3200" kern="1200" dirty="0"/>
            <a:t> KUHP dan KUHP Nasional.</a:t>
          </a:r>
        </a:p>
      </dsp:txBody>
      <dsp:txXfrm>
        <a:off x="39" y="1259779"/>
        <a:ext cx="3768606" cy="4040640"/>
      </dsp:txXfrm>
    </dsp:sp>
    <dsp:sp modelId="{D4031229-1DCA-4C12-ABFA-C55A2687C5EE}">
      <dsp:nvSpPr>
        <dsp:cNvPr id="0" name=""/>
        <dsp:cNvSpPr/>
      </dsp:nvSpPr>
      <dsp:spPr>
        <a:xfrm>
          <a:off x="4296250" y="100180"/>
          <a:ext cx="3768606" cy="1159598"/>
        </a:xfrm>
        <a:prstGeom prst="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w="9525" cap="flat" cmpd="sng" algn="ctr">
          <a:solidFill>
            <a:schemeClr val="accent2">
              <a:hueOff val="4681519"/>
              <a:satOff val="-5839"/>
              <a:lumOff val="1373"/>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n-ID" sz="3200" kern="1200" dirty="0"/>
            <a:t>Hukum </a:t>
          </a:r>
          <a:r>
            <a:rPr lang="en-ID" sz="3200" kern="1200" dirty="0" err="1"/>
            <a:t>Pidana</a:t>
          </a:r>
          <a:r>
            <a:rPr lang="en-ID" sz="3200" kern="1200" dirty="0"/>
            <a:t> </a:t>
          </a:r>
          <a:r>
            <a:rPr lang="en-ID" sz="3200" kern="1200" dirty="0" err="1"/>
            <a:t>tidak</a:t>
          </a:r>
          <a:r>
            <a:rPr lang="en-ID" sz="3200" kern="1200" dirty="0"/>
            <a:t> </a:t>
          </a:r>
          <a:r>
            <a:rPr lang="en-ID" sz="3200" kern="1200" dirty="0" err="1"/>
            <a:t>Terkodifikasi</a:t>
          </a:r>
          <a:endParaRPr lang="en-ID" sz="3200" kern="1200" dirty="0"/>
        </a:p>
      </dsp:txBody>
      <dsp:txXfrm>
        <a:off x="4296250" y="100180"/>
        <a:ext cx="3768606" cy="1159598"/>
      </dsp:txXfrm>
    </dsp:sp>
    <dsp:sp modelId="{67E8AF4B-7668-440C-9C31-856322051910}">
      <dsp:nvSpPr>
        <dsp:cNvPr id="0" name=""/>
        <dsp:cNvSpPr/>
      </dsp:nvSpPr>
      <dsp:spPr>
        <a:xfrm>
          <a:off x="4296250" y="1259779"/>
          <a:ext cx="3768606" cy="4040640"/>
        </a:xfrm>
        <a:prstGeom prst="rect">
          <a:avLst/>
        </a:prstGeom>
        <a:solidFill>
          <a:schemeClr val="accent2">
            <a:tint val="40000"/>
            <a:alpha val="90000"/>
            <a:hueOff val="5025821"/>
            <a:satOff val="-4378"/>
            <a:lumOff val="-6"/>
            <a:alphaOff val="0"/>
          </a:schemeClr>
        </a:solidFill>
        <a:ln w="9525" cap="flat" cmpd="sng" algn="ctr">
          <a:solidFill>
            <a:schemeClr val="accent2">
              <a:tint val="40000"/>
              <a:alpha val="90000"/>
              <a:hueOff val="5025821"/>
              <a:satOff val="-4378"/>
              <a:lumOff val="-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0688" tIns="170688" rIns="227584" bIns="256032" numCol="1" spcCol="1270" anchor="t" anchorCtr="0">
          <a:noAutofit/>
        </a:bodyPr>
        <a:lstStyle/>
        <a:p>
          <a:pPr marL="285750" lvl="1" indent="-285750" algn="l" defTabSz="1422400">
            <a:lnSpc>
              <a:spcPct val="90000"/>
            </a:lnSpc>
            <a:spcBef>
              <a:spcPct val="0"/>
            </a:spcBef>
            <a:spcAft>
              <a:spcPct val="15000"/>
            </a:spcAft>
            <a:buChar char="•"/>
          </a:pPr>
          <a:r>
            <a:rPr lang="en-ID" sz="3200" kern="1200" dirty="0" err="1"/>
            <a:t>Peraturan</a:t>
          </a:r>
          <a:r>
            <a:rPr lang="en-ID" sz="3200" kern="1200" dirty="0"/>
            <a:t> </a:t>
          </a:r>
          <a:r>
            <a:rPr lang="en-ID" sz="3200" kern="1200" dirty="0" err="1"/>
            <a:t>pidana</a:t>
          </a:r>
          <a:r>
            <a:rPr lang="en-ID" sz="3200" kern="1200" dirty="0"/>
            <a:t> </a:t>
          </a:r>
          <a:r>
            <a:rPr lang="en-ID" sz="3200" kern="1200" dirty="0" err="1"/>
            <a:t>tertulis</a:t>
          </a:r>
          <a:r>
            <a:rPr lang="en-ID" sz="3200" kern="1200" dirty="0"/>
            <a:t> yang </a:t>
          </a:r>
          <a:r>
            <a:rPr lang="en-ID" sz="3200" kern="1200" dirty="0" err="1"/>
            <a:t>tersebar</a:t>
          </a:r>
          <a:r>
            <a:rPr lang="en-ID" sz="3200" kern="1200" dirty="0"/>
            <a:t> di </a:t>
          </a:r>
          <a:r>
            <a:rPr lang="en-ID" sz="3200" kern="1200" dirty="0" err="1"/>
            <a:t>luar</a:t>
          </a:r>
          <a:r>
            <a:rPr lang="en-ID" sz="3200" kern="1200" dirty="0"/>
            <a:t> KUHP, </a:t>
          </a:r>
          <a:r>
            <a:rPr lang="en-ID" sz="3200" kern="1200" dirty="0" err="1"/>
            <a:t>seperti</a:t>
          </a:r>
          <a:r>
            <a:rPr lang="en-ID" sz="3200" kern="1200" dirty="0"/>
            <a:t> UU </a:t>
          </a:r>
          <a:r>
            <a:rPr lang="en-ID" sz="3200" kern="1200" dirty="0" err="1"/>
            <a:t>Pemberantasan</a:t>
          </a:r>
          <a:r>
            <a:rPr lang="en-ID" sz="3200" kern="1200" dirty="0"/>
            <a:t> </a:t>
          </a:r>
          <a:r>
            <a:rPr lang="en-ID" sz="3200" kern="1200" dirty="0" err="1"/>
            <a:t>Korupsi</a:t>
          </a:r>
          <a:r>
            <a:rPr lang="en-ID" sz="3200" kern="1200" dirty="0"/>
            <a:t>, UU </a:t>
          </a:r>
          <a:r>
            <a:rPr lang="en-ID" sz="3200" kern="1200" dirty="0" err="1"/>
            <a:t>Perlindungan</a:t>
          </a:r>
          <a:r>
            <a:rPr lang="en-ID" sz="3200" kern="1200" dirty="0"/>
            <a:t> </a:t>
          </a:r>
          <a:r>
            <a:rPr lang="en-ID" sz="3200" kern="1200" dirty="0" err="1"/>
            <a:t>Konsumen</a:t>
          </a:r>
          <a:r>
            <a:rPr lang="en-ID" sz="3200" kern="1200" dirty="0"/>
            <a:t> </a:t>
          </a:r>
          <a:r>
            <a:rPr lang="en-ID" sz="3200" kern="1200" dirty="0" err="1"/>
            <a:t>dll</a:t>
          </a:r>
          <a:r>
            <a:rPr lang="en-ID" sz="3200" kern="1200" dirty="0"/>
            <a:t>.</a:t>
          </a:r>
        </a:p>
      </dsp:txBody>
      <dsp:txXfrm>
        <a:off x="4296250" y="1259779"/>
        <a:ext cx="3768606" cy="404064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2283E6-C7A4-435E-9525-4359746C40BA}">
      <dsp:nvSpPr>
        <dsp:cNvPr id="0" name=""/>
        <dsp:cNvSpPr/>
      </dsp:nvSpPr>
      <dsp:spPr>
        <a:xfrm>
          <a:off x="4018" y="507874"/>
          <a:ext cx="2055390" cy="15518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96" tIns="83820" rIns="234696" bIns="83820" numCol="1" spcCol="1270" anchor="ctr" anchorCtr="0">
          <a:noAutofit/>
        </a:bodyPr>
        <a:lstStyle/>
        <a:p>
          <a:pPr marL="0" lvl="0" indent="0" algn="r" defTabSz="1466850">
            <a:lnSpc>
              <a:spcPct val="90000"/>
            </a:lnSpc>
            <a:spcBef>
              <a:spcPct val="0"/>
            </a:spcBef>
            <a:spcAft>
              <a:spcPct val="35000"/>
            </a:spcAft>
            <a:buNone/>
          </a:pPr>
          <a:r>
            <a:rPr lang="en-US" sz="3300" kern="1200" dirty="0" err="1"/>
            <a:t>Hk</a:t>
          </a:r>
          <a:r>
            <a:rPr lang="en-US" sz="3300" kern="1200" dirty="0"/>
            <a:t>. </a:t>
          </a:r>
          <a:r>
            <a:rPr lang="en-US" sz="3300" kern="1200" dirty="0" err="1"/>
            <a:t>Pidana</a:t>
          </a:r>
          <a:r>
            <a:rPr lang="en-US" sz="3300" kern="1200" dirty="0"/>
            <a:t> </a:t>
          </a:r>
          <a:r>
            <a:rPr lang="en-US" sz="3300" kern="1200" dirty="0" err="1"/>
            <a:t>Umum</a:t>
          </a:r>
          <a:endParaRPr lang="en-ID" sz="3300" kern="1200" dirty="0"/>
        </a:p>
      </dsp:txBody>
      <dsp:txXfrm>
        <a:off x="4018" y="507874"/>
        <a:ext cx="2055390" cy="1551824"/>
      </dsp:txXfrm>
    </dsp:sp>
    <dsp:sp modelId="{AD211247-E87F-4EA8-B337-1CD2AC132196}">
      <dsp:nvSpPr>
        <dsp:cNvPr id="0" name=""/>
        <dsp:cNvSpPr/>
      </dsp:nvSpPr>
      <dsp:spPr>
        <a:xfrm>
          <a:off x="2059409" y="216907"/>
          <a:ext cx="411078" cy="2133759"/>
        </a:xfrm>
        <a:prstGeom prst="leftBrace">
          <a:avLst>
            <a:gd name="adj1" fmla="val 35000"/>
            <a:gd name="adj2" fmla="val 50000"/>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9D309D-37FF-405E-9771-4AE02B3DD19F}">
      <dsp:nvSpPr>
        <dsp:cNvPr id="0" name=""/>
        <dsp:cNvSpPr/>
      </dsp:nvSpPr>
      <dsp:spPr>
        <a:xfrm>
          <a:off x="2634918" y="216907"/>
          <a:ext cx="5590663" cy="213375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5730" tIns="125730" rIns="125730" bIns="125730" numCol="1" spcCol="1270" anchor="ctr" anchorCtr="0">
          <a:noAutofit/>
        </a:bodyPr>
        <a:lstStyle/>
        <a:p>
          <a:pPr marL="285750" lvl="1" indent="-285750" algn="l" defTabSz="1466850">
            <a:lnSpc>
              <a:spcPct val="90000"/>
            </a:lnSpc>
            <a:spcBef>
              <a:spcPct val="0"/>
            </a:spcBef>
            <a:spcAft>
              <a:spcPct val="15000"/>
            </a:spcAft>
            <a:buChar char="•"/>
          </a:pPr>
          <a:r>
            <a:rPr lang="en-ID" sz="3300" kern="1200" dirty="0"/>
            <a:t>Hukum </a:t>
          </a:r>
          <a:r>
            <a:rPr lang="en-ID" sz="3300" kern="1200" dirty="0" err="1"/>
            <a:t>pidana</a:t>
          </a:r>
          <a:r>
            <a:rPr lang="en-ID" sz="3300" kern="1200" dirty="0"/>
            <a:t> yang </a:t>
          </a:r>
          <a:r>
            <a:rPr lang="en-ID" sz="3300" kern="1200" dirty="0" err="1"/>
            <a:t>dengan</a:t>
          </a:r>
          <a:r>
            <a:rPr lang="en-ID" sz="3300" kern="1200" dirty="0"/>
            <a:t> </a:t>
          </a:r>
          <a:r>
            <a:rPr lang="en-ID" sz="3300" kern="1200" dirty="0" err="1"/>
            <a:t>sengaja</a:t>
          </a:r>
          <a:r>
            <a:rPr lang="en-ID" sz="3300" kern="1200" dirty="0"/>
            <a:t> </a:t>
          </a:r>
          <a:r>
            <a:rPr lang="en-ID" sz="3300" kern="1200" dirty="0" err="1"/>
            <a:t>telah</a:t>
          </a:r>
          <a:r>
            <a:rPr lang="en-ID" sz="3300" kern="1200" dirty="0"/>
            <a:t> </a:t>
          </a:r>
          <a:r>
            <a:rPr lang="en-ID" sz="3300" kern="1200" dirty="0" err="1"/>
            <a:t>dibentuk</a:t>
          </a:r>
          <a:r>
            <a:rPr lang="en-ID" sz="3300" kern="1200" dirty="0"/>
            <a:t> </a:t>
          </a:r>
          <a:r>
            <a:rPr lang="en-ID" sz="3300" kern="1200" dirty="0" err="1"/>
            <a:t>untuk</a:t>
          </a:r>
          <a:r>
            <a:rPr lang="en-ID" sz="3300" kern="1200" dirty="0"/>
            <a:t> </a:t>
          </a:r>
          <a:r>
            <a:rPr lang="en-ID" sz="3300" kern="1200" dirty="0" err="1"/>
            <a:t>diberlakukan</a:t>
          </a:r>
          <a:r>
            <a:rPr lang="en-ID" sz="3300" kern="1200" dirty="0"/>
            <a:t> </a:t>
          </a:r>
          <a:r>
            <a:rPr lang="en-ID" sz="3300" kern="1200" dirty="0" err="1"/>
            <a:t>bagi</a:t>
          </a:r>
          <a:r>
            <a:rPr lang="en-ID" sz="3300" kern="1200" dirty="0"/>
            <a:t> </a:t>
          </a:r>
          <a:r>
            <a:rPr lang="en-ID" sz="3300" kern="1200" dirty="0" err="1"/>
            <a:t>setiap</a:t>
          </a:r>
          <a:r>
            <a:rPr lang="en-ID" sz="3300" kern="1200" dirty="0"/>
            <a:t> orang (</a:t>
          </a:r>
          <a:r>
            <a:rPr lang="en-ID" sz="3300" kern="1200" dirty="0" err="1"/>
            <a:t>umum</a:t>
          </a:r>
          <a:r>
            <a:rPr lang="en-ID" sz="3300" kern="1200" dirty="0"/>
            <a:t>)</a:t>
          </a:r>
        </a:p>
      </dsp:txBody>
      <dsp:txXfrm>
        <a:off x="2634918" y="216907"/>
        <a:ext cx="5590663" cy="2133759"/>
      </dsp:txXfrm>
    </dsp:sp>
    <dsp:sp modelId="{C83A5C88-ACB1-463F-8F4B-7899E45A5635}">
      <dsp:nvSpPr>
        <dsp:cNvPr id="0" name=""/>
        <dsp:cNvSpPr/>
      </dsp:nvSpPr>
      <dsp:spPr>
        <a:xfrm>
          <a:off x="4018" y="2978659"/>
          <a:ext cx="2055390" cy="15518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96" tIns="83820" rIns="234696" bIns="83820" numCol="1" spcCol="1270" anchor="ctr" anchorCtr="0">
          <a:noAutofit/>
        </a:bodyPr>
        <a:lstStyle/>
        <a:p>
          <a:pPr marL="0" lvl="0" indent="0" algn="r" defTabSz="1466850">
            <a:lnSpc>
              <a:spcPct val="90000"/>
            </a:lnSpc>
            <a:spcBef>
              <a:spcPct val="0"/>
            </a:spcBef>
            <a:spcAft>
              <a:spcPct val="35000"/>
            </a:spcAft>
            <a:buNone/>
          </a:pPr>
          <a:r>
            <a:rPr lang="en-US" sz="3300" kern="1200" dirty="0" err="1"/>
            <a:t>Hk</a:t>
          </a:r>
          <a:r>
            <a:rPr lang="en-US" sz="3300" kern="1200" dirty="0"/>
            <a:t>. </a:t>
          </a:r>
          <a:r>
            <a:rPr lang="en-US" sz="3300" kern="1200" dirty="0" err="1"/>
            <a:t>Pidana</a:t>
          </a:r>
          <a:r>
            <a:rPr lang="en-US" sz="3300" kern="1200" dirty="0"/>
            <a:t> </a:t>
          </a:r>
          <a:r>
            <a:rPr lang="en-US" sz="3300" kern="1200" dirty="0" err="1"/>
            <a:t>Khusus</a:t>
          </a:r>
          <a:endParaRPr lang="en-ID" sz="3300" kern="1200" dirty="0"/>
        </a:p>
      </dsp:txBody>
      <dsp:txXfrm>
        <a:off x="4018" y="2978659"/>
        <a:ext cx="2055390" cy="1551824"/>
      </dsp:txXfrm>
    </dsp:sp>
    <dsp:sp modelId="{CB3D6E38-F9DA-4280-AFF8-0D01F37CD0EC}">
      <dsp:nvSpPr>
        <dsp:cNvPr id="0" name=""/>
        <dsp:cNvSpPr/>
      </dsp:nvSpPr>
      <dsp:spPr>
        <a:xfrm>
          <a:off x="2059409" y="2469466"/>
          <a:ext cx="411078" cy="2570210"/>
        </a:xfrm>
        <a:prstGeom prst="leftBrace">
          <a:avLst>
            <a:gd name="adj1" fmla="val 35000"/>
            <a:gd name="adj2" fmla="val 50000"/>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265A7F-F702-409A-9D23-3E531D1CD274}">
      <dsp:nvSpPr>
        <dsp:cNvPr id="0" name=""/>
        <dsp:cNvSpPr/>
      </dsp:nvSpPr>
      <dsp:spPr>
        <a:xfrm>
          <a:off x="2634918" y="2469466"/>
          <a:ext cx="5590663" cy="257021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5730" tIns="125730" rIns="125730" bIns="125730" numCol="1" spcCol="1270" anchor="ctr" anchorCtr="0">
          <a:noAutofit/>
        </a:bodyPr>
        <a:lstStyle/>
        <a:p>
          <a:pPr marL="285750" lvl="1" indent="-285750" algn="l" defTabSz="1466850">
            <a:lnSpc>
              <a:spcPct val="90000"/>
            </a:lnSpc>
            <a:spcBef>
              <a:spcPct val="0"/>
            </a:spcBef>
            <a:spcAft>
              <a:spcPct val="15000"/>
            </a:spcAft>
            <a:buChar char="•"/>
          </a:pPr>
          <a:r>
            <a:rPr lang="en-ID" sz="3300" kern="1200" dirty="0"/>
            <a:t>Hukum </a:t>
          </a:r>
          <a:r>
            <a:rPr lang="en-ID" sz="3300" kern="1200" dirty="0" err="1"/>
            <a:t>pidana</a:t>
          </a:r>
          <a:r>
            <a:rPr lang="en-ID" sz="3300" kern="1200" dirty="0"/>
            <a:t> yang </a:t>
          </a:r>
          <a:r>
            <a:rPr lang="en-ID" sz="3300" kern="1200" dirty="0" err="1"/>
            <a:t>dengan</a:t>
          </a:r>
          <a:r>
            <a:rPr lang="en-ID" sz="3300" kern="1200" dirty="0"/>
            <a:t> </a:t>
          </a:r>
          <a:r>
            <a:rPr lang="en-ID" sz="3300" kern="1200" dirty="0" err="1"/>
            <a:t>sengaja</a:t>
          </a:r>
          <a:r>
            <a:rPr lang="en-ID" sz="3300" kern="1200" dirty="0"/>
            <a:t> </a:t>
          </a:r>
          <a:r>
            <a:rPr lang="en-ID" sz="3300" kern="1200" dirty="0" err="1"/>
            <a:t>telah</a:t>
          </a:r>
          <a:r>
            <a:rPr lang="en-ID" sz="3300" kern="1200" dirty="0"/>
            <a:t> </a:t>
          </a:r>
          <a:r>
            <a:rPr lang="en-ID" sz="3300" kern="1200" dirty="0" err="1"/>
            <a:t>dibentuk</a:t>
          </a:r>
          <a:r>
            <a:rPr lang="en-ID" sz="3300" kern="1200" dirty="0"/>
            <a:t> </a:t>
          </a:r>
          <a:r>
            <a:rPr lang="en-ID" sz="3300" kern="1200" dirty="0" err="1"/>
            <a:t>untuk</a:t>
          </a:r>
          <a:r>
            <a:rPr lang="en-ID" sz="3300" kern="1200" dirty="0"/>
            <a:t> </a:t>
          </a:r>
          <a:r>
            <a:rPr lang="en-ID" sz="3300" kern="1200" dirty="0" err="1"/>
            <a:t>diberlakukan</a:t>
          </a:r>
          <a:r>
            <a:rPr lang="en-ID" sz="3300" kern="1200" dirty="0"/>
            <a:t> </a:t>
          </a:r>
          <a:r>
            <a:rPr lang="en-ID" sz="3300" kern="1200" dirty="0" err="1"/>
            <a:t>bagi</a:t>
          </a:r>
          <a:r>
            <a:rPr lang="en-ID" sz="3300" kern="1200" dirty="0"/>
            <a:t> orang-orang </a:t>
          </a:r>
          <a:r>
            <a:rPr lang="en-ID" sz="3300" kern="1200" dirty="0" err="1"/>
            <a:t>tertentu</a:t>
          </a:r>
          <a:r>
            <a:rPr lang="en-ID" sz="3300" kern="1200" dirty="0"/>
            <a:t> </a:t>
          </a:r>
          <a:r>
            <a:rPr lang="en-ID" sz="3300" kern="1200" dirty="0" err="1"/>
            <a:t>saja</a:t>
          </a:r>
          <a:r>
            <a:rPr lang="en-ID" sz="3300" kern="1200" dirty="0"/>
            <a:t> </a:t>
          </a:r>
          <a:r>
            <a:rPr lang="en-ID" sz="3300" kern="1200" dirty="0" err="1"/>
            <a:t>misalnya</a:t>
          </a:r>
          <a:r>
            <a:rPr lang="en-ID" sz="3300" kern="1200" dirty="0"/>
            <a:t> </a:t>
          </a:r>
          <a:r>
            <a:rPr lang="en-ID" sz="3300" kern="1200" dirty="0" err="1"/>
            <a:t>bagi</a:t>
          </a:r>
          <a:r>
            <a:rPr lang="en-ID" sz="3300" kern="1200" dirty="0"/>
            <a:t> </a:t>
          </a:r>
          <a:r>
            <a:rPr lang="en-ID" sz="3300" kern="1200" dirty="0" err="1"/>
            <a:t>anggota</a:t>
          </a:r>
          <a:r>
            <a:rPr lang="en-ID" sz="3300" kern="1200" dirty="0"/>
            <a:t> </a:t>
          </a:r>
          <a:r>
            <a:rPr lang="en-ID" sz="3300" kern="1200" dirty="0" err="1"/>
            <a:t>militer</a:t>
          </a:r>
          <a:endParaRPr lang="en-ID" sz="3300" kern="1200" dirty="0"/>
        </a:p>
      </dsp:txBody>
      <dsp:txXfrm>
        <a:off x="2634918" y="2469466"/>
        <a:ext cx="5590663" cy="257021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2CA3EB-468D-4CC0-81C3-E0AACD9DD52D}">
      <dsp:nvSpPr>
        <dsp:cNvPr id="0" name=""/>
        <dsp:cNvSpPr/>
      </dsp:nvSpPr>
      <dsp:spPr>
        <a:xfrm>
          <a:off x="3291839" y="632"/>
          <a:ext cx="4937760" cy="2468242"/>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n-ID" sz="2000" kern="1200" dirty="0" err="1"/>
            <a:t>Peraturan</a:t>
          </a:r>
          <a:r>
            <a:rPr lang="en-ID" sz="2000" kern="1200" dirty="0"/>
            <a:t> </a:t>
          </a:r>
          <a:r>
            <a:rPr lang="en-ID" sz="2000" kern="1200" dirty="0" err="1"/>
            <a:t>pidana</a:t>
          </a:r>
          <a:r>
            <a:rPr lang="en-ID" sz="2000" kern="1200" dirty="0"/>
            <a:t> yang </a:t>
          </a:r>
          <a:r>
            <a:rPr lang="en-ID" sz="2000" kern="1200" dirty="0" err="1"/>
            <a:t>dibuat</a:t>
          </a:r>
          <a:r>
            <a:rPr lang="en-ID" sz="2000" kern="1200" dirty="0"/>
            <a:t> oleh </a:t>
          </a:r>
          <a:r>
            <a:rPr lang="en-ID" sz="2000" kern="1200" dirty="0" err="1"/>
            <a:t>pihak</a:t>
          </a:r>
          <a:r>
            <a:rPr lang="en-ID" sz="2000" kern="1200" dirty="0"/>
            <a:t> </a:t>
          </a:r>
          <a:r>
            <a:rPr lang="en-ID" sz="2000" kern="1200" dirty="0" err="1"/>
            <a:t>berwenang</a:t>
          </a:r>
          <a:r>
            <a:rPr lang="en-ID" sz="2000" kern="1200" dirty="0"/>
            <a:t> dan </a:t>
          </a:r>
          <a:r>
            <a:rPr lang="en-ID" sz="2000" kern="1200" dirty="0" err="1"/>
            <a:t>dicantumkan</a:t>
          </a:r>
          <a:r>
            <a:rPr lang="en-ID" sz="2000" kern="1200" dirty="0"/>
            <a:t> </a:t>
          </a:r>
          <a:r>
            <a:rPr lang="en-ID" sz="2000" kern="1200" dirty="0" err="1"/>
            <a:t>dalam</a:t>
          </a:r>
          <a:r>
            <a:rPr lang="en-ID" sz="2000" kern="1200" dirty="0"/>
            <a:t> </a:t>
          </a:r>
          <a:r>
            <a:rPr lang="en-ID" sz="2000" kern="1200" dirty="0" err="1"/>
            <a:t>peraturan</a:t>
          </a:r>
          <a:r>
            <a:rPr lang="en-ID" sz="2000" kern="1200" dirty="0"/>
            <a:t> </a:t>
          </a:r>
          <a:r>
            <a:rPr lang="en-ID" sz="2000" kern="1200" dirty="0" err="1"/>
            <a:t>perundang-undangan</a:t>
          </a:r>
          <a:r>
            <a:rPr lang="en-ID" sz="2000" kern="1200" dirty="0"/>
            <a:t>.</a:t>
          </a:r>
        </a:p>
      </dsp:txBody>
      <dsp:txXfrm>
        <a:off x="3291839" y="309162"/>
        <a:ext cx="4012169" cy="1851182"/>
      </dsp:txXfrm>
    </dsp:sp>
    <dsp:sp modelId="{62DCEC44-9ADD-4815-8B0C-FB0A8F65A41D}">
      <dsp:nvSpPr>
        <dsp:cNvPr id="0" name=""/>
        <dsp:cNvSpPr/>
      </dsp:nvSpPr>
      <dsp:spPr>
        <a:xfrm>
          <a:off x="0" y="632"/>
          <a:ext cx="3291840" cy="246824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en-US" sz="4800" kern="1200" dirty="0" err="1"/>
            <a:t>Hk</a:t>
          </a:r>
          <a:r>
            <a:rPr lang="en-US" sz="4800" kern="1200" dirty="0"/>
            <a:t>. </a:t>
          </a:r>
          <a:r>
            <a:rPr lang="en-US" sz="4800" kern="1200" dirty="0" err="1"/>
            <a:t>Pidana</a:t>
          </a:r>
          <a:r>
            <a:rPr lang="en-US" sz="4800" kern="1200" dirty="0"/>
            <a:t> </a:t>
          </a:r>
          <a:r>
            <a:rPr lang="en-US" sz="4800" kern="1200" dirty="0" err="1"/>
            <a:t>Tertulis</a:t>
          </a:r>
          <a:endParaRPr lang="en-ID" sz="4800" kern="1200" dirty="0"/>
        </a:p>
      </dsp:txBody>
      <dsp:txXfrm>
        <a:off x="120490" y="121122"/>
        <a:ext cx="3050860" cy="2227262"/>
      </dsp:txXfrm>
    </dsp:sp>
    <dsp:sp modelId="{AD59A559-5F1C-474D-A0A6-63BA2D6EB74A}">
      <dsp:nvSpPr>
        <dsp:cNvPr id="0" name=""/>
        <dsp:cNvSpPr/>
      </dsp:nvSpPr>
      <dsp:spPr>
        <a:xfrm>
          <a:off x="3291839" y="2715700"/>
          <a:ext cx="4937760" cy="2468242"/>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en-ID" sz="2000" kern="1200" dirty="0" err="1"/>
            <a:t>Peraturan</a:t>
          </a:r>
          <a:r>
            <a:rPr lang="en-ID" sz="2000" kern="1200" dirty="0"/>
            <a:t> </a:t>
          </a:r>
          <a:r>
            <a:rPr lang="en-ID" sz="2000" kern="1200" dirty="0" err="1"/>
            <a:t>pidana</a:t>
          </a:r>
          <a:r>
            <a:rPr lang="en-ID" sz="2000" kern="1200" dirty="0"/>
            <a:t> yang </a:t>
          </a:r>
          <a:r>
            <a:rPr lang="en-ID" sz="2000" kern="1200" dirty="0" err="1"/>
            <a:t>tidak</a:t>
          </a:r>
          <a:r>
            <a:rPr lang="en-ID" sz="2000" kern="1200" dirty="0"/>
            <a:t> </a:t>
          </a:r>
          <a:r>
            <a:rPr lang="en-ID" sz="2000" kern="1200" dirty="0" err="1"/>
            <a:t>dituliskan</a:t>
          </a:r>
          <a:r>
            <a:rPr lang="en-ID" sz="2000" kern="1200" dirty="0"/>
            <a:t> </a:t>
          </a:r>
          <a:r>
            <a:rPr lang="en-ID" sz="2000" kern="1200" dirty="0" err="1"/>
            <a:t>ataupun</a:t>
          </a:r>
          <a:r>
            <a:rPr lang="en-ID" sz="2000" kern="1200" dirty="0"/>
            <a:t> </a:t>
          </a:r>
          <a:r>
            <a:rPr lang="en-ID" sz="2000" kern="1200" dirty="0" err="1"/>
            <a:t>tidak</a:t>
          </a:r>
          <a:r>
            <a:rPr lang="en-ID" sz="2000" kern="1200" dirty="0"/>
            <a:t> </a:t>
          </a:r>
          <a:r>
            <a:rPr lang="en-ID" sz="2000" kern="1200" dirty="0" err="1"/>
            <a:t>dicantumkan</a:t>
          </a:r>
          <a:r>
            <a:rPr lang="en-ID" sz="2000" kern="1200" dirty="0"/>
            <a:t> </a:t>
          </a:r>
          <a:r>
            <a:rPr lang="en-ID" sz="2000" kern="1200" dirty="0" err="1"/>
            <a:t>dalam</a:t>
          </a:r>
          <a:r>
            <a:rPr lang="en-ID" sz="2000" kern="1200" dirty="0"/>
            <a:t> </a:t>
          </a:r>
          <a:r>
            <a:rPr lang="en-ID" sz="2000" kern="1200" dirty="0" err="1"/>
            <a:t>peraturan</a:t>
          </a:r>
          <a:r>
            <a:rPr lang="en-ID" sz="2000" kern="1200" dirty="0"/>
            <a:t> </a:t>
          </a:r>
          <a:r>
            <a:rPr lang="en-ID" sz="2000" kern="1200" dirty="0" err="1"/>
            <a:t>perundang-undangan</a:t>
          </a:r>
          <a:r>
            <a:rPr lang="en-ID" sz="2000" kern="1200" dirty="0"/>
            <a:t> </a:t>
          </a:r>
          <a:r>
            <a:rPr lang="en-ID" sz="2000" kern="1200" dirty="0" err="1"/>
            <a:t>namun</a:t>
          </a:r>
          <a:r>
            <a:rPr lang="en-ID" sz="2000" kern="1200" dirty="0"/>
            <a:t> </a:t>
          </a:r>
          <a:r>
            <a:rPr lang="en-ID" sz="2000" kern="1200" dirty="0" err="1"/>
            <a:t>hidup</a:t>
          </a:r>
          <a:r>
            <a:rPr lang="en-ID" sz="2000" kern="1200" dirty="0"/>
            <a:t> dan </a:t>
          </a:r>
          <a:r>
            <a:rPr lang="en-ID" sz="2000" kern="1200" dirty="0" err="1"/>
            <a:t>berkembang</a:t>
          </a:r>
          <a:r>
            <a:rPr lang="en-ID" sz="2000" kern="1200" dirty="0"/>
            <a:t> </a:t>
          </a:r>
          <a:r>
            <a:rPr lang="en-ID" sz="2000" kern="1200" dirty="0" err="1"/>
            <a:t>dalam</a:t>
          </a:r>
          <a:r>
            <a:rPr lang="en-ID" sz="2000" kern="1200" dirty="0"/>
            <a:t> </a:t>
          </a:r>
          <a:r>
            <a:rPr lang="en-ID" sz="2000" kern="1200" dirty="0" err="1"/>
            <a:t>masyarakat</a:t>
          </a:r>
          <a:r>
            <a:rPr lang="en-ID" sz="2000" kern="1200" dirty="0"/>
            <a:t>, </a:t>
          </a:r>
          <a:r>
            <a:rPr lang="en-ID" sz="2000" kern="1200" dirty="0" err="1"/>
            <a:t>contohnya</a:t>
          </a:r>
          <a:r>
            <a:rPr lang="en-ID" sz="2000" kern="1200" dirty="0"/>
            <a:t> </a:t>
          </a:r>
          <a:r>
            <a:rPr lang="en-ID" sz="2000" kern="1200" dirty="0" err="1"/>
            <a:t>hukum</a:t>
          </a:r>
          <a:r>
            <a:rPr lang="en-ID" sz="2000" kern="1200" dirty="0"/>
            <a:t> </a:t>
          </a:r>
          <a:r>
            <a:rPr lang="en-ID" sz="2000" kern="1200" dirty="0" err="1"/>
            <a:t>adat</a:t>
          </a:r>
          <a:r>
            <a:rPr lang="en-ID" sz="2000" kern="1200" dirty="0"/>
            <a:t>.</a:t>
          </a:r>
        </a:p>
      </dsp:txBody>
      <dsp:txXfrm>
        <a:off x="3291839" y="3024230"/>
        <a:ext cx="4012169" cy="1851182"/>
      </dsp:txXfrm>
    </dsp:sp>
    <dsp:sp modelId="{06CF13E3-993F-45D9-A605-3AFD41319E95}">
      <dsp:nvSpPr>
        <dsp:cNvPr id="0" name=""/>
        <dsp:cNvSpPr/>
      </dsp:nvSpPr>
      <dsp:spPr>
        <a:xfrm>
          <a:off x="0" y="2715700"/>
          <a:ext cx="3291840" cy="246824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en-US" sz="4800" kern="1200" dirty="0" err="1"/>
            <a:t>Hk</a:t>
          </a:r>
          <a:r>
            <a:rPr lang="en-US" sz="4800" kern="1200" dirty="0"/>
            <a:t>. </a:t>
          </a:r>
          <a:r>
            <a:rPr lang="en-US" sz="4800" kern="1200" dirty="0" err="1"/>
            <a:t>Pidana</a:t>
          </a:r>
          <a:r>
            <a:rPr lang="en-US" sz="4800" kern="1200" dirty="0"/>
            <a:t> </a:t>
          </a:r>
          <a:r>
            <a:rPr lang="en-US" sz="4800" kern="1200" dirty="0" err="1"/>
            <a:t>tdk</a:t>
          </a:r>
          <a:r>
            <a:rPr lang="en-US" sz="4800" kern="1200" dirty="0"/>
            <a:t> </a:t>
          </a:r>
          <a:r>
            <a:rPr lang="en-US" sz="4800" kern="1200" dirty="0" err="1"/>
            <a:t>Tertulis</a:t>
          </a:r>
          <a:endParaRPr lang="en-ID" sz="4800" kern="1200" dirty="0"/>
        </a:p>
      </dsp:txBody>
      <dsp:txXfrm>
        <a:off x="120490" y="2836190"/>
        <a:ext cx="3050860" cy="222726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47B3C5-D243-43BA-B155-4A8FEABBB315}">
      <dsp:nvSpPr>
        <dsp:cNvPr id="0" name=""/>
        <dsp:cNvSpPr/>
      </dsp:nvSpPr>
      <dsp:spPr>
        <a:xfrm>
          <a:off x="1933" y="2781981"/>
          <a:ext cx="2178171" cy="108908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err="1"/>
            <a:t>Tujuan</a:t>
          </a:r>
          <a:r>
            <a:rPr lang="en-US" sz="3200" b="1" kern="1200" dirty="0"/>
            <a:t> </a:t>
          </a:r>
          <a:r>
            <a:rPr lang="en-US" sz="3200" b="1" kern="1200" dirty="0" err="1"/>
            <a:t>Hk</a:t>
          </a:r>
          <a:r>
            <a:rPr lang="en-US" sz="3200" b="1" kern="1200" dirty="0"/>
            <a:t>. </a:t>
          </a:r>
          <a:r>
            <a:rPr lang="en-US" sz="3200" b="1" kern="1200" dirty="0" err="1"/>
            <a:t>Pidana</a:t>
          </a:r>
          <a:endParaRPr lang="en-ID" sz="3200" b="1" kern="1200" dirty="0"/>
        </a:p>
      </dsp:txBody>
      <dsp:txXfrm>
        <a:off x="33831" y="2813879"/>
        <a:ext cx="2114375" cy="1025289"/>
      </dsp:txXfrm>
    </dsp:sp>
    <dsp:sp modelId="{8CBAD8AE-3943-4950-AF54-41596D27E31D}">
      <dsp:nvSpPr>
        <dsp:cNvPr id="0" name=""/>
        <dsp:cNvSpPr/>
      </dsp:nvSpPr>
      <dsp:spPr>
        <a:xfrm rot="18289469">
          <a:off x="1852893" y="2682150"/>
          <a:ext cx="1525692" cy="36298"/>
        </a:xfrm>
        <a:custGeom>
          <a:avLst/>
          <a:gdLst/>
          <a:ahLst/>
          <a:cxnLst/>
          <a:rect l="0" t="0" r="0" b="0"/>
          <a:pathLst>
            <a:path>
              <a:moveTo>
                <a:pt x="0" y="18149"/>
              </a:moveTo>
              <a:lnTo>
                <a:pt x="1525692" y="1814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2577597" y="2662157"/>
        <a:ext cx="76284" cy="76284"/>
      </dsp:txXfrm>
    </dsp:sp>
    <dsp:sp modelId="{F1ED5E49-DCD7-460F-B324-F382D32FA4C4}">
      <dsp:nvSpPr>
        <dsp:cNvPr id="0" name=""/>
        <dsp:cNvSpPr/>
      </dsp:nvSpPr>
      <dsp:spPr>
        <a:xfrm>
          <a:off x="3051374" y="1529532"/>
          <a:ext cx="2178171" cy="1089085"/>
        </a:xfrm>
        <a:prstGeom prst="roundRect">
          <a:avLst>
            <a:gd name="adj" fmla="val 10000"/>
          </a:avLst>
        </a:prstGeom>
        <a:solidFill>
          <a:schemeClr val="accent3">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err="1"/>
            <a:t>Aliran</a:t>
          </a:r>
          <a:r>
            <a:rPr lang="en-US" sz="2000" b="1" kern="1200" dirty="0"/>
            <a:t> modern</a:t>
          </a:r>
          <a:endParaRPr lang="en-ID" sz="2000" b="1" kern="1200" dirty="0"/>
        </a:p>
      </dsp:txBody>
      <dsp:txXfrm>
        <a:off x="3083272" y="1561430"/>
        <a:ext cx="2114375" cy="1025289"/>
      </dsp:txXfrm>
    </dsp:sp>
    <dsp:sp modelId="{7E769105-BFC7-41CB-B062-847B37296A35}">
      <dsp:nvSpPr>
        <dsp:cNvPr id="0" name=""/>
        <dsp:cNvSpPr/>
      </dsp:nvSpPr>
      <dsp:spPr>
        <a:xfrm rot="18289469">
          <a:off x="4902334" y="1429701"/>
          <a:ext cx="1525692" cy="36298"/>
        </a:xfrm>
        <a:custGeom>
          <a:avLst/>
          <a:gdLst/>
          <a:ahLst/>
          <a:cxnLst/>
          <a:rect l="0" t="0" r="0" b="0"/>
          <a:pathLst>
            <a:path>
              <a:moveTo>
                <a:pt x="0" y="18149"/>
              </a:moveTo>
              <a:lnTo>
                <a:pt x="1525692" y="18149"/>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5627037" y="1409708"/>
        <a:ext cx="76284" cy="76284"/>
      </dsp:txXfrm>
    </dsp:sp>
    <dsp:sp modelId="{F84C2D99-C6F4-43CF-B2D4-6F80FA60CADB}">
      <dsp:nvSpPr>
        <dsp:cNvPr id="0" name=""/>
        <dsp:cNvSpPr/>
      </dsp:nvSpPr>
      <dsp:spPr>
        <a:xfrm>
          <a:off x="6100814" y="277084"/>
          <a:ext cx="2178171" cy="108908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err="1"/>
            <a:t>Memerangi</a:t>
          </a:r>
          <a:r>
            <a:rPr lang="en-US" sz="1400" kern="1200" dirty="0"/>
            <a:t> </a:t>
          </a:r>
          <a:r>
            <a:rPr lang="en-US" sz="1400" kern="1200" dirty="0" err="1"/>
            <a:t>kejahatan</a:t>
          </a:r>
          <a:endParaRPr lang="en-ID" sz="1400" kern="1200" dirty="0"/>
        </a:p>
      </dsp:txBody>
      <dsp:txXfrm>
        <a:off x="6132712" y="308982"/>
        <a:ext cx="2114375" cy="1025289"/>
      </dsp:txXfrm>
    </dsp:sp>
    <dsp:sp modelId="{E28006B2-FBAF-4B5A-ABF2-497F4BBE32A3}">
      <dsp:nvSpPr>
        <dsp:cNvPr id="0" name=""/>
        <dsp:cNvSpPr/>
      </dsp:nvSpPr>
      <dsp:spPr>
        <a:xfrm>
          <a:off x="5229545" y="2055926"/>
          <a:ext cx="871268" cy="36298"/>
        </a:xfrm>
        <a:custGeom>
          <a:avLst/>
          <a:gdLst/>
          <a:ahLst/>
          <a:cxnLst/>
          <a:rect l="0" t="0" r="0" b="0"/>
          <a:pathLst>
            <a:path>
              <a:moveTo>
                <a:pt x="0" y="18149"/>
              </a:moveTo>
              <a:lnTo>
                <a:pt x="871268" y="18149"/>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5643398" y="2052293"/>
        <a:ext cx="43563" cy="43563"/>
      </dsp:txXfrm>
    </dsp:sp>
    <dsp:sp modelId="{299C3362-6EFA-4ED3-B5E1-35A468CDEF3F}">
      <dsp:nvSpPr>
        <dsp:cNvPr id="0" name=""/>
        <dsp:cNvSpPr/>
      </dsp:nvSpPr>
      <dsp:spPr>
        <a:xfrm>
          <a:off x="6100814" y="1529532"/>
          <a:ext cx="2178171" cy="108908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err="1"/>
            <a:t>Memperhatikan</a:t>
          </a:r>
          <a:r>
            <a:rPr lang="en-US" sz="1400" kern="1200" dirty="0"/>
            <a:t> </a:t>
          </a:r>
          <a:r>
            <a:rPr lang="en-US" sz="1400" kern="1200" dirty="0" err="1"/>
            <a:t>ilmu</a:t>
          </a:r>
          <a:r>
            <a:rPr lang="en-US" sz="1400" kern="1200" dirty="0"/>
            <a:t> lain (</a:t>
          </a:r>
          <a:r>
            <a:rPr lang="en-US" sz="1400" kern="1200" dirty="0" err="1"/>
            <a:t>kriminologi</a:t>
          </a:r>
          <a:r>
            <a:rPr lang="en-US" sz="1400" kern="1200" dirty="0"/>
            <a:t> </a:t>
          </a:r>
          <a:r>
            <a:rPr lang="en-US" sz="1400" kern="1200" dirty="0" err="1"/>
            <a:t>dll</a:t>
          </a:r>
          <a:r>
            <a:rPr lang="en-US" sz="1400" kern="1200" dirty="0"/>
            <a:t>)</a:t>
          </a:r>
          <a:endParaRPr lang="en-ID" sz="1400" kern="1200" dirty="0"/>
        </a:p>
      </dsp:txBody>
      <dsp:txXfrm>
        <a:off x="6132712" y="1561430"/>
        <a:ext cx="2114375" cy="1025289"/>
      </dsp:txXfrm>
    </dsp:sp>
    <dsp:sp modelId="{74C8665A-1AE9-47FA-8861-B6FA71744A14}">
      <dsp:nvSpPr>
        <dsp:cNvPr id="0" name=""/>
        <dsp:cNvSpPr/>
      </dsp:nvSpPr>
      <dsp:spPr>
        <a:xfrm rot="3310531">
          <a:off x="4902334" y="2682150"/>
          <a:ext cx="1525692" cy="36298"/>
        </a:xfrm>
        <a:custGeom>
          <a:avLst/>
          <a:gdLst/>
          <a:ahLst/>
          <a:cxnLst/>
          <a:rect l="0" t="0" r="0" b="0"/>
          <a:pathLst>
            <a:path>
              <a:moveTo>
                <a:pt x="0" y="18149"/>
              </a:moveTo>
              <a:lnTo>
                <a:pt x="1525692" y="18149"/>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5627037" y="2662157"/>
        <a:ext cx="76284" cy="76284"/>
      </dsp:txXfrm>
    </dsp:sp>
    <dsp:sp modelId="{2DAF22C3-6901-468C-8DED-D6E89AAB8B84}">
      <dsp:nvSpPr>
        <dsp:cNvPr id="0" name=""/>
        <dsp:cNvSpPr/>
      </dsp:nvSpPr>
      <dsp:spPr>
        <a:xfrm>
          <a:off x="6100814" y="2781981"/>
          <a:ext cx="2178171" cy="108908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err="1"/>
            <a:t>Ultimum</a:t>
          </a:r>
          <a:r>
            <a:rPr lang="en-US" sz="1400" kern="1200" dirty="0"/>
            <a:t> </a:t>
          </a:r>
          <a:r>
            <a:rPr lang="en-US" sz="1400" kern="1200" dirty="0" err="1"/>
            <a:t>remedium</a:t>
          </a:r>
          <a:endParaRPr lang="en-ID" sz="1400" kern="1200" dirty="0"/>
        </a:p>
      </dsp:txBody>
      <dsp:txXfrm>
        <a:off x="6132712" y="2813879"/>
        <a:ext cx="2114375" cy="1025289"/>
      </dsp:txXfrm>
    </dsp:sp>
    <dsp:sp modelId="{75692A99-E8FC-429F-9509-90FF24BBD5A2}">
      <dsp:nvSpPr>
        <dsp:cNvPr id="0" name=""/>
        <dsp:cNvSpPr/>
      </dsp:nvSpPr>
      <dsp:spPr>
        <a:xfrm rot="3310531">
          <a:off x="1852893" y="3934599"/>
          <a:ext cx="1525692" cy="36298"/>
        </a:xfrm>
        <a:custGeom>
          <a:avLst/>
          <a:gdLst/>
          <a:ahLst/>
          <a:cxnLst/>
          <a:rect l="0" t="0" r="0" b="0"/>
          <a:pathLst>
            <a:path>
              <a:moveTo>
                <a:pt x="0" y="18149"/>
              </a:moveTo>
              <a:lnTo>
                <a:pt x="1525692" y="1814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2577597" y="3914606"/>
        <a:ext cx="76284" cy="76284"/>
      </dsp:txXfrm>
    </dsp:sp>
    <dsp:sp modelId="{4AEF8C1E-6397-4B5F-961B-3E7499C6D2B3}">
      <dsp:nvSpPr>
        <dsp:cNvPr id="0" name=""/>
        <dsp:cNvSpPr/>
      </dsp:nvSpPr>
      <dsp:spPr>
        <a:xfrm>
          <a:off x="3051374" y="4034430"/>
          <a:ext cx="2178171" cy="1089085"/>
        </a:xfrm>
        <a:prstGeom prst="roundRect">
          <a:avLst>
            <a:gd name="adj" fmla="val 10000"/>
          </a:avLst>
        </a:prstGeom>
        <a:solidFill>
          <a:schemeClr val="accent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err="1"/>
            <a:t>Aliran</a:t>
          </a:r>
          <a:r>
            <a:rPr lang="en-US" sz="2000" b="1" kern="1200" dirty="0"/>
            <a:t> </a:t>
          </a:r>
          <a:r>
            <a:rPr lang="en-US" sz="2000" b="1" kern="1200" dirty="0" err="1"/>
            <a:t>klasik</a:t>
          </a:r>
          <a:endParaRPr lang="en-ID" sz="2000" b="1" kern="1200" dirty="0"/>
        </a:p>
      </dsp:txBody>
      <dsp:txXfrm>
        <a:off x="3083272" y="4066328"/>
        <a:ext cx="2114375" cy="1025289"/>
      </dsp:txXfrm>
    </dsp:sp>
    <dsp:sp modelId="{65DD6242-C7AB-4556-8FD4-D4C37EDD9007}">
      <dsp:nvSpPr>
        <dsp:cNvPr id="0" name=""/>
        <dsp:cNvSpPr/>
      </dsp:nvSpPr>
      <dsp:spPr>
        <a:xfrm>
          <a:off x="5229545" y="4560823"/>
          <a:ext cx="871268" cy="36298"/>
        </a:xfrm>
        <a:custGeom>
          <a:avLst/>
          <a:gdLst/>
          <a:ahLst/>
          <a:cxnLst/>
          <a:rect l="0" t="0" r="0" b="0"/>
          <a:pathLst>
            <a:path>
              <a:moveTo>
                <a:pt x="0" y="18149"/>
              </a:moveTo>
              <a:lnTo>
                <a:pt x="871268" y="18149"/>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5643398" y="4557191"/>
        <a:ext cx="43563" cy="43563"/>
      </dsp:txXfrm>
    </dsp:sp>
    <dsp:sp modelId="{AE397E93-64A1-456E-BF15-F65D6C715AB8}">
      <dsp:nvSpPr>
        <dsp:cNvPr id="0" name=""/>
        <dsp:cNvSpPr/>
      </dsp:nvSpPr>
      <dsp:spPr>
        <a:xfrm>
          <a:off x="6100814" y="4034430"/>
          <a:ext cx="2178171" cy="108908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D" sz="1400" kern="1200" dirty="0" err="1"/>
            <a:t>Melindungi</a:t>
          </a:r>
          <a:r>
            <a:rPr lang="en-ID" sz="1400" kern="1200" dirty="0"/>
            <a:t> </a:t>
          </a:r>
          <a:r>
            <a:rPr lang="en-ID" sz="1400" kern="1200" dirty="0" err="1"/>
            <a:t>individu</a:t>
          </a:r>
          <a:r>
            <a:rPr lang="en-ID" sz="1400" kern="1200" dirty="0"/>
            <a:t> </a:t>
          </a:r>
          <a:r>
            <a:rPr lang="en-ID" sz="1400" kern="1200" dirty="0" err="1"/>
            <a:t>dari</a:t>
          </a:r>
          <a:r>
            <a:rPr lang="en-ID" sz="1400" kern="1200" dirty="0"/>
            <a:t> </a:t>
          </a:r>
          <a:r>
            <a:rPr lang="en-ID" sz="1400" kern="1200" dirty="0" err="1"/>
            <a:t>kekuasaan</a:t>
          </a:r>
          <a:r>
            <a:rPr lang="en-ID" sz="1400" kern="1200" dirty="0"/>
            <a:t> </a:t>
          </a:r>
          <a:r>
            <a:rPr lang="en-ID" sz="1400" kern="1200" dirty="0" err="1"/>
            <a:t>penguasa</a:t>
          </a:r>
          <a:r>
            <a:rPr lang="en-ID" sz="1400" kern="1200" dirty="0"/>
            <a:t> </a:t>
          </a:r>
          <a:r>
            <a:rPr lang="en-ID" sz="1400" kern="1200" dirty="0" err="1"/>
            <a:t>tanpa</a:t>
          </a:r>
          <a:r>
            <a:rPr lang="en-ID" sz="1400" kern="1200" dirty="0"/>
            <a:t> </a:t>
          </a:r>
          <a:r>
            <a:rPr lang="en-ID" sz="1400" kern="1200" dirty="0" err="1"/>
            <a:t>memperhatikan</a:t>
          </a:r>
          <a:r>
            <a:rPr lang="en-ID" sz="1400" kern="1200" dirty="0"/>
            <a:t> </a:t>
          </a:r>
          <a:r>
            <a:rPr lang="en-ID" sz="1400" kern="1200" dirty="0" err="1"/>
            <a:t>keadaan</a:t>
          </a:r>
          <a:r>
            <a:rPr lang="en-ID" sz="1400" kern="1200" dirty="0"/>
            <a:t> </a:t>
          </a:r>
          <a:r>
            <a:rPr lang="en-ID" sz="1400" kern="1200" dirty="0" err="1"/>
            <a:t>pribadi</a:t>
          </a:r>
          <a:r>
            <a:rPr lang="en-ID" sz="1400" kern="1200" dirty="0"/>
            <a:t> </a:t>
          </a:r>
          <a:r>
            <a:rPr lang="en-ID" sz="1400" kern="1200" dirty="0" err="1"/>
            <a:t>pembuat</a:t>
          </a:r>
          <a:r>
            <a:rPr lang="en-ID" sz="1400" kern="1200" dirty="0"/>
            <a:t> </a:t>
          </a:r>
          <a:r>
            <a:rPr lang="en-ID" sz="1400" kern="1200" dirty="0" err="1"/>
            <a:t>pelanggaran</a:t>
          </a:r>
          <a:r>
            <a:rPr lang="en-ID" sz="1400" kern="1200" dirty="0"/>
            <a:t> </a:t>
          </a:r>
          <a:r>
            <a:rPr lang="en-ID" sz="1400" kern="1200" dirty="0" err="1"/>
            <a:t>hukum</a:t>
          </a:r>
          <a:r>
            <a:rPr lang="en-ID" sz="1400" kern="1200" dirty="0"/>
            <a:t>.</a:t>
          </a:r>
        </a:p>
      </dsp:txBody>
      <dsp:txXfrm>
        <a:off x="6132712" y="4066328"/>
        <a:ext cx="2114375" cy="10252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1F8628-4586-4B10-9D3A-F7EE9E21C81F}">
      <dsp:nvSpPr>
        <dsp:cNvPr id="0" name=""/>
        <dsp:cNvSpPr/>
      </dsp:nvSpPr>
      <dsp:spPr>
        <a:xfrm rot="1758935">
          <a:off x="2695023" y="3121087"/>
          <a:ext cx="921875" cy="63984"/>
        </a:xfrm>
        <a:custGeom>
          <a:avLst/>
          <a:gdLst/>
          <a:ahLst/>
          <a:cxnLst/>
          <a:rect l="0" t="0" r="0" b="0"/>
          <a:pathLst>
            <a:path>
              <a:moveTo>
                <a:pt x="0" y="31992"/>
              </a:moveTo>
              <a:lnTo>
                <a:pt x="921875" y="31992"/>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F38CBC-5E5C-47C3-9F67-5304E8E7B32C}">
      <dsp:nvSpPr>
        <dsp:cNvPr id="0" name=""/>
        <dsp:cNvSpPr/>
      </dsp:nvSpPr>
      <dsp:spPr>
        <a:xfrm rot="19841065">
          <a:off x="2695023" y="1511223"/>
          <a:ext cx="921875" cy="63984"/>
        </a:xfrm>
        <a:custGeom>
          <a:avLst/>
          <a:gdLst/>
          <a:ahLst/>
          <a:cxnLst/>
          <a:rect l="0" t="0" r="0" b="0"/>
          <a:pathLst>
            <a:path>
              <a:moveTo>
                <a:pt x="0" y="31992"/>
              </a:moveTo>
              <a:lnTo>
                <a:pt x="921875" y="31992"/>
              </a:lnTo>
            </a:path>
          </a:pathLst>
        </a:cu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3B29CA9-F5BD-4236-A544-0BB651BFCC25}">
      <dsp:nvSpPr>
        <dsp:cNvPr id="0" name=""/>
        <dsp:cNvSpPr/>
      </dsp:nvSpPr>
      <dsp:spPr>
        <a:xfrm>
          <a:off x="248860" y="874505"/>
          <a:ext cx="2947285" cy="294728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2F8FE7B-2DB9-40C7-9439-B210692CD18D}">
      <dsp:nvSpPr>
        <dsp:cNvPr id="0" name=""/>
        <dsp:cNvSpPr/>
      </dsp:nvSpPr>
      <dsp:spPr>
        <a:xfrm>
          <a:off x="3444638" y="431"/>
          <a:ext cx="1768371" cy="1768371"/>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err="1"/>
            <a:t>Siakad</a:t>
          </a:r>
          <a:endParaRPr lang="en-ID" sz="3600" kern="1200" dirty="0"/>
        </a:p>
      </dsp:txBody>
      <dsp:txXfrm>
        <a:off x="3703610" y="259403"/>
        <a:ext cx="1250427" cy="1250427"/>
      </dsp:txXfrm>
    </dsp:sp>
    <dsp:sp modelId="{0D68FE35-E7C7-46E5-A22C-98AB0880D181}">
      <dsp:nvSpPr>
        <dsp:cNvPr id="0" name=""/>
        <dsp:cNvSpPr/>
      </dsp:nvSpPr>
      <dsp:spPr>
        <a:xfrm>
          <a:off x="5389846" y="431"/>
          <a:ext cx="2652556" cy="1768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85750" lvl="1" indent="-285750" algn="l" defTabSz="1778000">
            <a:lnSpc>
              <a:spcPct val="90000"/>
            </a:lnSpc>
            <a:spcBef>
              <a:spcPct val="0"/>
            </a:spcBef>
            <a:spcAft>
              <a:spcPct val="15000"/>
            </a:spcAft>
            <a:buChar char="•"/>
          </a:pPr>
          <a:r>
            <a:rPr lang="en-US" sz="4000" kern="1200" dirty="0" err="1"/>
            <a:t>Presensi</a:t>
          </a:r>
          <a:endParaRPr lang="en-ID" sz="4000" kern="1200" dirty="0"/>
        </a:p>
        <a:p>
          <a:pPr marL="285750" lvl="1" indent="-285750" algn="l" defTabSz="1778000">
            <a:lnSpc>
              <a:spcPct val="90000"/>
            </a:lnSpc>
            <a:spcBef>
              <a:spcPct val="0"/>
            </a:spcBef>
            <a:spcAft>
              <a:spcPct val="15000"/>
            </a:spcAft>
            <a:buChar char="•"/>
          </a:pPr>
          <a:r>
            <a:rPr lang="en-US" sz="4000" kern="1200" dirty="0"/>
            <a:t>Nilai</a:t>
          </a:r>
          <a:endParaRPr lang="en-ID" sz="4000" kern="1200" dirty="0"/>
        </a:p>
      </dsp:txBody>
      <dsp:txXfrm>
        <a:off x="5389846" y="431"/>
        <a:ext cx="2652556" cy="1768371"/>
      </dsp:txXfrm>
    </dsp:sp>
    <dsp:sp modelId="{AFB021C3-B23A-42AD-90A8-535AD7B2DB54}">
      <dsp:nvSpPr>
        <dsp:cNvPr id="0" name=""/>
        <dsp:cNvSpPr/>
      </dsp:nvSpPr>
      <dsp:spPr>
        <a:xfrm>
          <a:off x="3444638" y="2927493"/>
          <a:ext cx="1768371" cy="1768371"/>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LMS</a:t>
          </a:r>
          <a:endParaRPr lang="en-ID" sz="3600" kern="1200" dirty="0"/>
        </a:p>
      </dsp:txBody>
      <dsp:txXfrm>
        <a:off x="3703610" y="3186465"/>
        <a:ext cx="1250427" cy="1250427"/>
      </dsp:txXfrm>
    </dsp:sp>
    <dsp:sp modelId="{949E420B-0AEE-4460-8BAA-BDCF3B449C09}">
      <dsp:nvSpPr>
        <dsp:cNvPr id="0" name=""/>
        <dsp:cNvSpPr/>
      </dsp:nvSpPr>
      <dsp:spPr>
        <a:xfrm>
          <a:off x="5389846" y="2927493"/>
          <a:ext cx="2652556" cy="1768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85750" lvl="1" indent="-285750" algn="l" defTabSz="1778000">
            <a:lnSpc>
              <a:spcPct val="90000"/>
            </a:lnSpc>
            <a:spcBef>
              <a:spcPct val="0"/>
            </a:spcBef>
            <a:spcAft>
              <a:spcPct val="15000"/>
            </a:spcAft>
            <a:buChar char="•"/>
          </a:pPr>
          <a:r>
            <a:rPr lang="en-US" sz="4000" kern="1200" dirty="0" err="1"/>
            <a:t>Materi</a:t>
          </a:r>
          <a:endParaRPr lang="en-ID" sz="4000" kern="1200" dirty="0"/>
        </a:p>
        <a:p>
          <a:pPr marL="285750" lvl="1" indent="-285750" algn="l" defTabSz="1778000">
            <a:lnSpc>
              <a:spcPct val="90000"/>
            </a:lnSpc>
            <a:spcBef>
              <a:spcPct val="0"/>
            </a:spcBef>
            <a:spcAft>
              <a:spcPct val="15000"/>
            </a:spcAft>
            <a:buChar char="•"/>
          </a:pPr>
          <a:r>
            <a:rPr lang="en-US" sz="4000" kern="1200" dirty="0" err="1"/>
            <a:t>Tugas</a:t>
          </a:r>
          <a:r>
            <a:rPr lang="en-US" sz="4000" kern="1200" dirty="0"/>
            <a:t>, </a:t>
          </a:r>
          <a:r>
            <a:rPr lang="en-US" sz="4000" kern="1200" dirty="0" err="1"/>
            <a:t>Kuis</a:t>
          </a:r>
          <a:r>
            <a:rPr lang="en-US" sz="4000" kern="1200" dirty="0"/>
            <a:t>, UTS, UAS</a:t>
          </a:r>
          <a:endParaRPr lang="en-ID" sz="4000" kern="1200" dirty="0"/>
        </a:p>
      </dsp:txBody>
      <dsp:txXfrm>
        <a:off x="5389846" y="2927493"/>
        <a:ext cx="2652556" cy="17683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13000-9042-4ED0-979A-15032122147A}">
      <dsp:nvSpPr>
        <dsp:cNvPr id="0" name=""/>
        <dsp:cNvSpPr/>
      </dsp:nvSpPr>
      <dsp:spPr>
        <a:xfrm>
          <a:off x="1291456" y="1008557"/>
          <a:ext cx="3468216" cy="3468216"/>
        </a:xfrm>
        <a:prstGeom prst="ellipse">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F055ABC3-F89E-4B21-B9C7-FE5598C2BA08}">
      <dsp:nvSpPr>
        <dsp:cNvPr id="0" name=""/>
        <dsp:cNvSpPr/>
      </dsp:nvSpPr>
      <dsp:spPr>
        <a:xfrm>
          <a:off x="1676716" y="1393818"/>
          <a:ext cx="2697694" cy="2697694"/>
        </a:xfrm>
        <a:prstGeom prst="ellipse">
          <a:avLst/>
        </a:prstGeom>
        <a:gradFill rotWithShape="0">
          <a:gsLst>
            <a:gs pos="0">
              <a:schemeClr val="accent5">
                <a:hueOff val="-7450407"/>
                <a:satOff val="29858"/>
                <a:lumOff val="6471"/>
                <a:alphaOff val="0"/>
                <a:shade val="51000"/>
                <a:satMod val="130000"/>
              </a:schemeClr>
            </a:gs>
            <a:gs pos="80000">
              <a:schemeClr val="accent5">
                <a:hueOff val="-7450407"/>
                <a:satOff val="29858"/>
                <a:lumOff val="6471"/>
                <a:alphaOff val="0"/>
                <a:shade val="93000"/>
                <a:satMod val="130000"/>
              </a:schemeClr>
            </a:gs>
            <a:gs pos="100000">
              <a:schemeClr val="accent5">
                <a:hueOff val="-7450407"/>
                <a:satOff val="29858"/>
                <a:lumOff val="6471"/>
                <a:alphaOff val="0"/>
                <a:shade val="94000"/>
                <a:satMod val="135000"/>
              </a:schemeClr>
            </a:gs>
          </a:gsLst>
          <a:lin ang="16200000" scaled="0"/>
        </a:gra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60CEA719-81AE-4BA6-9318-4AB0EA15DE93}">
      <dsp:nvSpPr>
        <dsp:cNvPr id="0" name=""/>
        <dsp:cNvSpPr/>
      </dsp:nvSpPr>
      <dsp:spPr>
        <a:xfrm>
          <a:off x="2061977" y="1779079"/>
          <a:ext cx="1927172" cy="1927172"/>
        </a:xfrm>
        <a:prstGeom prst="ellipse">
          <a:avLst/>
        </a:prstGeom>
        <a:gradFill rotWithShape="0">
          <a:gsLst>
            <a:gs pos="0">
              <a:schemeClr val="accent5">
                <a:hueOff val="-4966938"/>
                <a:satOff val="19906"/>
                <a:lumOff val="4314"/>
                <a:alphaOff val="0"/>
                <a:shade val="51000"/>
                <a:satMod val="130000"/>
              </a:schemeClr>
            </a:gs>
            <a:gs pos="80000">
              <a:schemeClr val="accent5">
                <a:hueOff val="-4966938"/>
                <a:satOff val="19906"/>
                <a:lumOff val="4314"/>
                <a:alphaOff val="0"/>
                <a:shade val="93000"/>
                <a:satMod val="130000"/>
              </a:schemeClr>
            </a:gs>
            <a:gs pos="100000">
              <a:schemeClr val="accent5">
                <a:hueOff val="-4966938"/>
                <a:satOff val="19906"/>
                <a:lumOff val="4314"/>
                <a:alphaOff val="0"/>
                <a:shade val="94000"/>
                <a:satMod val="135000"/>
              </a:schemeClr>
            </a:gs>
          </a:gsLst>
          <a:lin ang="16200000" scaled="0"/>
        </a:gra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28DCB74-52E4-4AE7-9C78-0AFB0637C87C}">
      <dsp:nvSpPr>
        <dsp:cNvPr id="0" name=""/>
        <dsp:cNvSpPr/>
      </dsp:nvSpPr>
      <dsp:spPr>
        <a:xfrm>
          <a:off x="2447528" y="2164629"/>
          <a:ext cx="1156072" cy="1156072"/>
        </a:xfrm>
        <a:prstGeom prst="ellipse">
          <a:avLst/>
        </a:prstGeom>
        <a:gradFill rotWithShape="0">
          <a:gsLst>
            <a:gs pos="0">
              <a:schemeClr val="accent5">
                <a:hueOff val="-2483469"/>
                <a:satOff val="9953"/>
                <a:lumOff val="2157"/>
                <a:alphaOff val="0"/>
                <a:shade val="51000"/>
                <a:satMod val="130000"/>
              </a:schemeClr>
            </a:gs>
            <a:gs pos="80000">
              <a:schemeClr val="accent5">
                <a:hueOff val="-2483469"/>
                <a:satOff val="9953"/>
                <a:lumOff val="2157"/>
                <a:alphaOff val="0"/>
                <a:shade val="93000"/>
                <a:satMod val="130000"/>
              </a:schemeClr>
            </a:gs>
            <a:gs pos="100000">
              <a:schemeClr val="accent5">
                <a:hueOff val="-2483469"/>
                <a:satOff val="9953"/>
                <a:lumOff val="2157"/>
                <a:alphaOff val="0"/>
                <a:shade val="94000"/>
                <a:satMod val="135000"/>
              </a:schemeClr>
            </a:gs>
          </a:gsLst>
          <a:lin ang="16200000" scaled="0"/>
        </a:gra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C1DD5A1D-951C-45A8-B049-CB6595EE22B7}">
      <dsp:nvSpPr>
        <dsp:cNvPr id="0" name=""/>
        <dsp:cNvSpPr/>
      </dsp:nvSpPr>
      <dsp:spPr>
        <a:xfrm>
          <a:off x="2832788" y="2549890"/>
          <a:ext cx="385550" cy="385550"/>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04A2A658-4AF1-4C4F-A604-64086CD1049C}">
      <dsp:nvSpPr>
        <dsp:cNvPr id="0" name=""/>
        <dsp:cNvSpPr/>
      </dsp:nvSpPr>
      <dsp:spPr>
        <a:xfrm>
          <a:off x="5337707" y="147514"/>
          <a:ext cx="1734108" cy="612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25400" rIns="25400" bIns="25400" numCol="1" spcCol="1270" anchor="ctr" anchorCtr="0">
          <a:noAutofit/>
        </a:bodyPr>
        <a:lstStyle/>
        <a:p>
          <a:pPr marL="0" lvl="0" indent="0" algn="l" defTabSz="889000">
            <a:lnSpc>
              <a:spcPct val="90000"/>
            </a:lnSpc>
            <a:spcBef>
              <a:spcPct val="0"/>
            </a:spcBef>
            <a:spcAft>
              <a:spcPct val="35000"/>
            </a:spcAft>
            <a:buNone/>
          </a:pPr>
          <a:r>
            <a:rPr lang="en-US" sz="2000" kern="1200" dirty="0" err="1"/>
            <a:t>Buku</a:t>
          </a:r>
          <a:r>
            <a:rPr lang="en-US" sz="2000" kern="1200" dirty="0"/>
            <a:t> Utama</a:t>
          </a:r>
          <a:endParaRPr lang="en-ID" sz="2000" kern="1200" dirty="0"/>
        </a:p>
      </dsp:txBody>
      <dsp:txXfrm>
        <a:off x="5337707" y="147514"/>
        <a:ext cx="1734108" cy="612255"/>
      </dsp:txXfrm>
    </dsp:sp>
    <dsp:sp modelId="{37634002-87C6-4144-B9BA-CF14C9378282}">
      <dsp:nvSpPr>
        <dsp:cNvPr id="0" name=""/>
        <dsp:cNvSpPr/>
      </dsp:nvSpPr>
      <dsp:spPr>
        <a:xfrm>
          <a:off x="4904181" y="453642"/>
          <a:ext cx="433527" cy="0"/>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5B2A99AD-0713-4C45-B670-D0751B4FFD5E}">
      <dsp:nvSpPr>
        <dsp:cNvPr id="0" name=""/>
        <dsp:cNvSpPr/>
      </dsp:nvSpPr>
      <dsp:spPr>
        <a:xfrm rot="5400000">
          <a:off x="2818916" y="660290"/>
          <a:ext cx="2289022" cy="1875726"/>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C26744ED-CB66-4B67-A870-260F77DA48A6}">
      <dsp:nvSpPr>
        <dsp:cNvPr id="0" name=""/>
        <dsp:cNvSpPr/>
      </dsp:nvSpPr>
      <dsp:spPr>
        <a:xfrm>
          <a:off x="5337707" y="794915"/>
          <a:ext cx="1734108" cy="612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25400" rIns="25400" bIns="25400" numCol="1" spcCol="1270" anchor="ctr" anchorCtr="0">
          <a:noAutofit/>
        </a:bodyPr>
        <a:lstStyle/>
        <a:p>
          <a:pPr marL="0" lvl="0" indent="0" algn="l" defTabSz="889000">
            <a:lnSpc>
              <a:spcPct val="90000"/>
            </a:lnSpc>
            <a:spcBef>
              <a:spcPct val="0"/>
            </a:spcBef>
            <a:spcAft>
              <a:spcPct val="35000"/>
            </a:spcAft>
            <a:buNone/>
          </a:pPr>
          <a:r>
            <a:rPr lang="en-US" sz="2000" kern="1200" dirty="0" err="1"/>
            <a:t>Buku</a:t>
          </a:r>
          <a:r>
            <a:rPr lang="en-US" sz="2000" kern="1200" dirty="0"/>
            <a:t> Ajar</a:t>
          </a:r>
          <a:endParaRPr lang="en-ID" sz="2000" kern="1200" dirty="0"/>
        </a:p>
      </dsp:txBody>
      <dsp:txXfrm>
        <a:off x="5337707" y="794915"/>
        <a:ext cx="1734108" cy="612255"/>
      </dsp:txXfrm>
    </dsp:sp>
    <dsp:sp modelId="{878EB14D-1027-4F04-BE8F-4F58EE5C0BDE}">
      <dsp:nvSpPr>
        <dsp:cNvPr id="0" name=""/>
        <dsp:cNvSpPr/>
      </dsp:nvSpPr>
      <dsp:spPr>
        <a:xfrm>
          <a:off x="4904181" y="1101042"/>
          <a:ext cx="433527" cy="0"/>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B9CF25C8-3D33-408D-9486-C9588E02377B}">
      <dsp:nvSpPr>
        <dsp:cNvPr id="0" name=""/>
        <dsp:cNvSpPr/>
      </dsp:nvSpPr>
      <dsp:spPr>
        <a:xfrm rot="5400000">
          <a:off x="3155275" y="1258499"/>
          <a:ext cx="1905900" cy="1589599"/>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C98E68D9-1DFD-48C0-907F-D2BE01A353F7}">
      <dsp:nvSpPr>
        <dsp:cNvPr id="0" name=""/>
        <dsp:cNvSpPr/>
      </dsp:nvSpPr>
      <dsp:spPr>
        <a:xfrm>
          <a:off x="5337707" y="1442315"/>
          <a:ext cx="1734108" cy="612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25400" rIns="25400" bIns="25400" numCol="1" spcCol="1270" anchor="ctr" anchorCtr="0">
          <a:noAutofit/>
        </a:bodyPr>
        <a:lstStyle/>
        <a:p>
          <a:pPr marL="0" lvl="0" indent="0" algn="l" defTabSz="889000">
            <a:lnSpc>
              <a:spcPct val="90000"/>
            </a:lnSpc>
            <a:spcBef>
              <a:spcPct val="0"/>
            </a:spcBef>
            <a:spcAft>
              <a:spcPct val="35000"/>
            </a:spcAft>
            <a:buNone/>
          </a:pPr>
          <a:r>
            <a:rPr lang="en-US" sz="2000" kern="1200" dirty="0" err="1"/>
            <a:t>Buku</a:t>
          </a:r>
          <a:r>
            <a:rPr lang="en-US" sz="2000" kern="1200" dirty="0"/>
            <a:t> </a:t>
          </a:r>
          <a:r>
            <a:rPr lang="en-US" sz="2000" kern="1200" dirty="0" err="1"/>
            <a:t>Penunjang</a:t>
          </a:r>
          <a:endParaRPr lang="en-ID" sz="2000" kern="1200" dirty="0"/>
        </a:p>
      </dsp:txBody>
      <dsp:txXfrm>
        <a:off x="5337707" y="1442315"/>
        <a:ext cx="1734108" cy="612255"/>
      </dsp:txXfrm>
    </dsp:sp>
    <dsp:sp modelId="{23DE5636-C083-4D2A-A39B-48D139FC4FA8}">
      <dsp:nvSpPr>
        <dsp:cNvPr id="0" name=""/>
        <dsp:cNvSpPr/>
      </dsp:nvSpPr>
      <dsp:spPr>
        <a:xfrm>
          <a:off x="4904181" y="1748443"/>
          <a:ext cx="433527" cy="0"/>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EF7BA9FE-E519-4122-BAB1-6D3DF0209DBE}">
      <dsp:nvSpPr>
        <dsp:cNvPr id="0" name=""/>
        <dsp:cNvSpPr/>
      </dsp:nvSpPr>
      <dsp:spPr>
        <a:xfrm rot="5400000">
          <a:off x="3485102" y="1832258"/>
          <a:ext cx="1502893" cy="1335263"/>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F5C66FC7-B889-4995-958F-3AAAD43D960D}">
      <dsp:nvSpPr>
        <dsp:cNvPr id="0" name=""/>
        <dsp:cNvSpPr/>
      </dsp:nvSpPr>
      <dsp:spPr>
        <a:xfrm>
          <a:off x="5337707" y="2075842"/>
          <a:ext cx="1734108" cy="612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25400" rIns="25400" bIns="25400" numCol="1" spcCol="1270" anchor="ctr" anchorCtr="0">
          <a:noAutofit/>
        </a:bodyPr>
        <a:lstStyle/>
        <a:p>
          <a:pPr marL="0" lvl="0" indent="0" algn="l" defTabSz="889000">
            <a:lnSpc>
              <a:spcPct val="90000"/>
            </a:lnSpc>
            <a:spcBef>
              <a:spcPct val="0"/>
            </a:spcBef>
            <a:spcAft>
              <a:spcPct val="35000"/>
            </a:spcAft>
            <a:buNone/>
          </a:pPr>
          <a:r>
            <a:rPr lang="en-US" sz="2000" kern="1200" dirty="0"/>
            <a:t>Modul/Diktat</a:t>
          </a:r>
          <a:endParaRPr lang="en-ID" sz="2000" kern="1200" dirty="0"/>
        </a:p>
      </dsp:txBody>
      <dsp:txXfrm>
        <a:off x="5337707" y="2075842"/>
        <a:ext cx="1734108" cy="612255"/>
      </dsp:txXfrm>
    </dsp:sp>
    <dsp:sp modelId="{48EFBA54-EB5A-4B48-95BE-AC7288147548}">
      <dsp:nvSpPr>
        <dsp:cNvPr id="0" name=""/>
        <dsp:cNvSpPr/>
      </dsp:nvSpPr>
      <dsp:spPr>
        <a:xfrm>
          <a:off x="4904181" y="2381970"/>
          <a:ext cx="433527" cy="0"/>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E12B369E-D6CE-4B42-9361-64D4D080D728}">
      <dsp:nvSpPr>
        <dsp:cNvPr id="0" name=""/>
        <dsp:cNvSpPr/>
      </dsp:nvSpPr>
      <dsp:spPr>
        <a:xfrm rot="5400000">
          <a:off x="3813427" y="2438040"/>
          <a:ext cx="1146823" cy="1034684"/>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B455BDAC-DDF6-4978-A039-E3C06CB0F17F}">
      <dsp:nvSpPr>
        <dsp:cNvPr id="0" name=""/>
        <dsp:cNvSpPr/>
      </dsp:nvSpPr>
      <dsp:spPr>
        <a:xfrm>
          <a:off x="5337707" y="2690873"/>
          <a:ext cx="1734108" cy="612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25400" rIns="25400" bIns="25400" numCol="1" spcCol="1270" anchor="ctr" anchorCtr="0">
          <a:noAutofit/>
        </a:bodyPr>
        <a:lstStyle/>
        <a:p>
          <a:pPr marL="0" lvl="0" indent="0" algn="l" defTabSz="889000">
            <a:lnSpc>
              <a:spcPct val="90000"/>
            </a:lnSpc>
            <a:spcBef>
              <a:spcPct val="0"/>
            </a:spcBef>
            <a:spcAft>
              <a:spcPct val="35000"/>
            </a:spcAft>
            <a:buNone/>
          </a:pPr>
          <a:r>
            <a:rPr lang="en-US" sz="2000" kern="1200" dirty="0" err="1"/>
            <a:t>Sumber</a:t>
          </a:r>
          <a:r>
            <a:rPr lang="en-US" sz="2000" kern="1200" dirty="0"/>
            <a:t> Lain</a:t>
          </a:r>
          <a:endParaRPr lang="en-ID" sz="2000" kern="1200" dirty="0"/>
        </a:p>
      </dsp:txBody>
      <dsp:txXfrm>
        <a:off x="5337707" y="2690873"/>
        <a:ext cx="1734108" cy="612255"/>
      </dsp:txXfrm>
    </dsp:sp>
    <dsp:sp modelId="{54B64B76-10E6-4700-8775-705A7E372DE3}">
      <dsp:nvSpPr>
        <dsp:cNvPr id="0" name=""/>
        <dsp:cNvSpPr/>
      </dsp:nvSpPr>
      <dsp:spPr>
        <a:xfrm>
          <a:off x="4904181" y="2997001"/>
          <a:ext cx="433527" cy="0"/>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C28F4C3B-F482-4E61-8EE1-24CB40F73535}">
      <dsp:nvSpPr>
        <dsp:cNvPr id="0" name=""/>
        <dsp:cNvSpPr/>
      </dsp:nvSpPr>
      <dsp:spPr>
        <a:xfrm rot="5400000">
          <a:off x="4123832" y="3025902"/>
          <a:ext cx="809250" cy="751446"/>
        </a:xfrm>
        <a:prstGeom prst="line">
          <a:avLst/>
        </a:prstGeom>
        <a:solidFill>
          <a:schemeClr val="accent5">
            <a:hueOff val="0"/>
            <a:satOff val="0"/>
            <a:lumOff val="0"/>
            <a:alphaOff val="0"/>
          </a:schemeClr>
        </a:solidFill>
        <a:ln w="25400" cap="flat" cmpd="sng" algn="ctr">
          <a:solidFill>
            <a:schemeClr val="accent5">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304C3F-0782-4396-BDC1-012A8B962395}">
      <dsp:nvSpPr>
        <dsp:cNvPr id="0" name=""/>
        <dsp:cNvSpPr/>
      </dsp:nvSpPr>
      <dsp:spPr>
        <a:xfrm>
          <a:off x="1355213" y="1152032"/>
          <a:ext cx="1250013" cy="1250013"/>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err="1"/>
            <a:t>Hk</a:t>
          </a:r>
          <a:r>
            <a:rPr lang="en-US" sz="2400" kern="1200" dirty="0"/>
            <a:t>. </a:t>
          </a:r>
          <a:r>
            <a:rPr lang="en-US" sz="2400" kern="1200" dirty="0" err="1"/>
            <a:t>Pidana</a:t>
          </a:r>
          <a:endParaRPr lang="en-ID" sz="2400" kern="1200" dirty="0"/>
        </a:p>
      </dsp:txBody>
      <dsp:txXfrm>
        <a:off x="1538273" y="1335092"/>
        <a:ext cx="883893" cy="883893"/>
      </dsp:txXfrm>
    </dsp:sp>
    <dsp:sp modelId="{6AAB1A92-E9F3-4445-ADA6-AD4D9E3594B1}">
      <dsp:nvSpPr>
        <dsp:cNvPr id="0" name=""/>
        <dsp:cNvSpPr/>
      </dsp:nvSpPr>
      <dsp:spPr>
        <a:xfrm rot="12900000">
          <a:off x="507322" y="919024"/>
          <a:ext cx="1003834" cy="356253"/>
        </a:xfrm>
        <a:prstGeom prst="leftArrow">
          <a:avLst>
            <a:gd name="adj1" fmla="val 60000"/>
            <a:gd name="adj2" fmla="val 50000"/>
          </a:avLst>
        </a:prstGeom>
        <a:solidFill>
          <a:schemeClr val="dk2">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EBBB751-577C-443D-A4CA-AD9DF564F845}">
      <dsp:nvSpPr>
        <dsp:cNvPr id="0" name=""/>
        <dsp:cNvSpPr/>
      </dsp:nvSpPr>
      <dsp:spPr>
        <a:xfrm>
          <a:off x="4336" y="334258"/>
          <a:ext cx="1187513" cy="950010"/>
        </a:xfrm>
        <a:prstGeom prst="roundRect">
          <a:avLst>
            <a:gd name="adj" fmla="val 1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a:lnSpc>
              <a:spcPct val="90000"/>
            </a:lnSpc>
            <a:spcBef>
              <a:spcPct val="0"/>
            </a:spcBef>
            <a:spcAft>
              <a:spcPct val="35000"/>
            </a:spcAft>
            <a:buNone/>
          </a:pPr>
          <a:r>
            <a:rPr lang="en-ID" sz="1500" kern="1200" dirty="0"/>
            <a:t>Hukum </a:t>
          </a:r>
          <a:r>
            <a:rPr lang="en-ID" sz="1500" kern="1200" dirty="0" err="1"/>
            <a:t>Pidana</a:t>
          </a:r>
          <a:r>
            <a:rPr lang="en-ID" sz="1500" kern="1200" dirty="0"/>
            <a:t> </a:t>
          </a:r>
          <a:r>
            <a:rPr lang="en-ID" sz="1500" kern="1200" dirty="0" err="1"/>
            <a:t>Ekonomi</a:t>
          </a:r>
          <a:r>
            <a:rPr lang="en-ID" sz="1500" kern="1200" dirty="0"/>
            <a:t> dan </a:t>
          </a:r>
          <a:r>
            <a:rPr lang="en-ID" sz="1500" kern="1200" dirty="0" err="1"/>
            <a:t>Iptek</a:t>
          </a:r>
          <a:endParaRPr lang="en-ID" sz="1500" kern="1200" dirty="0"/>
        </a:p>
      </dsp:txBody>
      <dsp:txXfrm>
        <a:off x="32161" y="362083"/>
        <a:ext cx="1131863" cy="894360"/>
      </dsp:txXfrm>
    </dsp:sp>
    <dsp:sp modelId="{8F3C2561-408B-4343-B791-163C7AEB79FC}">
      <dsp:nvSpPr>
        <dsp:cNvPr id="0" name=""/>
        <dsp:cNvSpPr/>
      </dsp:nvSpPr>
      <dsp:spPr>
        <a:xfrm rot="19500000">
          <a:off x="2449283" y="919024"/>
          <a:ext cx="1003834" cy="356253"/>
        </a:xfrm>
        <a:prstGeom prst="leftArrow">
          <a:avLst>
            <a:gd name="adj1" fmla="val 60000"/>
            <a:gd name="adj2" fmla="val 50000"/>
          </a:avLst>
        </a:prstGeom>
        <a:solidFill>
          <a:schemeClr val="dk2">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7B3F709-9972-462D-A1FE-305DFFD9A36A}">
      <dsp:nvSpPr>
        <dsp:cNvPr id="0" name=""/>
        <dsp:cNvSpPr/>
      </dsp:nvSpPr>
      <dsp:spPr>
        <a:xfrm>
          <a:off x="2768590" y="334258"/>
          <a:ext cx="1187513" cy="950010"/>
        </a:xfrm>
        <a:prstGeom prst="roundRect">
          <a:avLst>
            <a:gd name="adj" fmla="val 1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a:lnSpc>
              <a:spcPct val="90000"/>
            </a:lnSpc>
            <a:spcBef>
              <a:spcPct val="0"/>
            </a:spcBef>
            <a:spcAft>
              <a:spcPct val="35000"/>
            </a:spcAft>
            <a:buNone/>
          </a:pPr>
          <a:r>
            <a:rPr lang="en-ID" sz="1500" kern="1200" dirty="0"/>
            <a:t>Hukum Acara </a:t>
          </a:r>
          <a:r>
            <a:rPr lang="en-ID" sz="1500" kern="1200" dirty="0" err="1"/>
            <a:t>Pidana</a:t>
          </a:r>
          <a:endParaRPr lang="en-ID" sz="1500" kern="1200" dirty="0"/>
        </a:p>
      </dsp:txBody>
      <dsp:txXfrm>
        <a:off x="2796415" y="362083"/>
        <a:ext cx="1131863" cy="8943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304C3F-0782-4396-BDC1-012A8B962395}">
      <dsp:nvSpPr>
        <dsp:cNvPr id="0" name=""/>
        <dsp:cNvSpPr/>
      </dsp:nvSpPr>
      <dsp:spPr>
        <a:xfrm>
          <a:off x="1470622" y="1545302"/>
          <a:ext cx="1019194" cy="1019194"/>
        </a:xfrm>
        <a:prstGeom prst="ellipse">
          <a:avLst/>
        </a:prstGeom>
        <a:solidFill>
          <a:schemeClr val="accent1">
            <a:lumMod val="60000"/>
            <a:lumOff val="4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err="1"/>
            <a:t>Hk</a:t>
          </a:r>
          <a:r>
            <a:rPr lang="en-US" sz="1700" kern="1200" dirty="0"/>
            <a:t>. </a:t>
          </a:r>
          <a:r>
            <a:rPr lang="en-US" sz="1700" kern="1200" dirty="0" err="1"/>
            <a:t>Perdata</a:t>
          </a:r>
          <a:endParaRPr lang="en-ID" sz="1700" kern="1200" dirty="0"/>
        </a:p>
      </dsp:txBody>
      <dsp:txXfrm>
        <a:off x="1619880" y="1694560"/>
        <a:ext cx="720678" cy="720678"/>
      </dsp:txXfrm>
    </dsp:sp>
    <dsp:sp modelId="{6AAB1A92-E9F3-4445-ADA6-AD4D9E3594B1}">
      <dsp:nvSpPr>
        <dsp:cNvPr id="0" name=""/>
        <dsp:cNvSpPr/>
      </dsp:nvSpPr>
      <dsp:spPr>
        <a:xfrm rot="10800000">
          <a:off x="484420" y="1909664"/>
          <a:ext cx="931961" cy="290470"/>
        </a:xfrm>
        <a:prstGeom prst="leftArrow">
          <a:avLst>
            <a:gd name="adj1" fmla="val 60000"/>
            <a:gd name="adj2" fmla="val 50000"/>
          </a:avLst>
        </a:prstGeom>
        <a:solidFill>
          <a:schemeClr val="dk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EBBB751-577C-443D-A4CA-AD9DF564F845}">
      <dsp:nvSpPr>
        <dsp:cNvPr id="0" name=""/>
        <dsp:cNvSpPr/>
      </dsp:nvSpPr>
      <dsp:spPr>
        <a:xfrm>
          <a:off x="303" y="1667606"/>
          <a:ext cx="968234" cy="77458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ID" sz="1300" kern="1200" dirty="0"/>
            <a:t>Hukum </a:t>
          </a:r>
          <a:r>
            <a:rPr lang="en-ID" sz="1300" kern="1200" dirty="0" err="1"/>
            <a:t>Perbankan</a:t>
          </a:r>
          <a:r>
            <a:rPr lang="en-ID" sz="1300" kern="1200" dirty="0"/>
            <a:t> &amp; </a:t>
          </a:r>
          <a:r>
            <a:rPr lang="en-ID" sz="1300" kern="1200" dirty="0" err="1"/>
            <a:t>Pembiayaan</a:t>
          </a:r>
          <a:endParaRPr lang="en-ID" sz="1300" kern="1200" dirty="0"/>
        </a:p>
      </dsp:txBody>
      <dsp:txXfrm>
        <a:off x="22990" y="1690293"/>
        <a:ext cx="922860" cy="729213"/>
      </dsp:txXfrm>
    </dsp:sp>
    <dsp:sp modelId="{8F3C2561-408B-4343-B791-163C7AEB79FC}">
      <dsp:nvSpPr>
        <dsp:cNvPr id="0" name=""/>
        <dsp:cNvSpPr/>
      </dsp:nvSpPr>
      <dsp:spPr>
        <a:xfrm rot="13500000">
          <a:off x="786047" y="1181472"/>
          <a:ext cx="931961" cy="290470"/>
        </a:xfrm>
        <a:prstGeom prst="leftArrow">
          <a:avLst>
            <a:gd name="adj1" fmla="val 60000"/>
            <a:gd name="adj2" fmla="val 50000"/>
          </a:avLst>
        </a:prstGeom>
        <a:solidFill>
          <a:schemeClr val="dk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7B3F709-9972-462D-A1FE-305DFFD9A36A}">
      <dsp:nvSpPr>
        <dsp:cNvPr id="0" name=""/>
        <dsp:cNvSpPr/>
      </dsp:nvSpPr>
      <dsp:spPr>
        <a:xfrm>
          <a:off x="438412" y="609916"/>
          <a:ext cx="968234" cy="77458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ID" sz="1300" kern="1200" dirty="0" err="1"/>
            <a:t>Praktik</a:t>
          </a:r>
          <a:r>
            <a:rPr lang="en-ID" sz="1300" kern="1200" dirty="0"/>
            <a:t> </a:t>
          </a:r>
          <a:r>
            <a:rPr lang="en-ID" sz="1300" kern="1200" dirty="0" err="1"/>
            <a:t>Perancangan</a:t>
          </a:r>
          <a:r>
            <a:rPr lang="en-ID" sz="1300" kern="1200" dirty="0"/>
            <a:t> </a:t>
          </a:r>
          <a:r>
            <a:rPr lang="en-ID" sz="1300" kern="1200" dirty="0" err="1"/>
            <a:t>Kontrak</a:t>
          </a:r>
          <a:endParaRPr lang="en-ID" sz="1300" kern="1200" dirty="0"/>
        </a:p>
      </dsp:txBody>
      <dsp:txXfrm>
        <a:off x="461099" y="632603"/>
        <a:ext cx="922860" cy="729213"/>
      </dsp:txXfrm>
    </dsp:sp>
    <dsp:sp modelId="{91371CC4-C1E8-4E5F-9A5D-A2404C44F6C0}">
      <dsp:nvSpPr>
        <dsp:cNvPr id="0" name=""/>
        <dsp:cNvSpPr/>
      </dsp:nvSpPr>
      <dsp:spPr>
        <a:xfrm rot="16200000">
          <a:off x="1514239" y="879845"/>
          <a:ext cx="931961" cy="290470"/>
        </a:xfrm>
        <a:prstGeom prst="leftArrow">
          <a:avLst>
            <a:gd name="adj1" fmla="val 60000"/>
            <a:gd name="adj2" fmla="val 50000"/>
          </a:avLst>
        </a:prstGeom>
        <a:solidFill>
          <a:schemeClr val="dk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83BC7A22-BC04-43C6-AB27-5D01D939D79F}">
      <dsp:nvSpPr>
        <dsp:cNvPr id="0" name=""/>
        <dsp:cNvSpPr/>
      </dsp:nvSpPr>
      <dsp:spPr>
        <a:xfrm>
          <a:off x="1496102" y="171806"/>
          <a:ext cx="968234" cy="77458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ID" sz="1300" kern="1200" dirty="0"/>
            <a:t>Hukum </a:t>
          </a:r>
          <a:r>
            <a:rPr lang="en-ID" sz="1300" kern="1200" dirty="0" err="1"/>
            <a:t>Perikatan</a:t>
          </a:r>
          <a:endParaRPr lang="en-ID" sz="1300" kern="1200" dirty="0"/>
        </a:p>
      </dsp:txBody>
      <dsp:txXfrm>
        <a:off x="1518789" y="194493"/>
        <a:ext cx="922860" cy="729213"/>
      </dsp:txXfrm>
    </dsp:sp>
    <dsp:sp modelId="{68508BD0-85B8-4F49-B144-A698EF466E84}">
      <dsp:nvSpPr>
        <dsp:cNvPr id="0" name=""/>
        <dsp:cNvSpPr/>
      </dsp:nvSpPr>
      <dsp:spPr>
        <a:xfrm rot="18900000">
          <a:off x="2242431" y="1181472"/>
          <a:ext cx="931961" cy="290470"/>
        </a:xfrm>
        <a:prstGeom prst="leftArrow">
          <a:avLst>
            <a:gd name="adj1" fmla="val 60000"/>
            <a:gd name="adj2" fmla="val 50000"/>
          </a:avLst>
        </a:prstGeom>
        <a:solidFill>
          <a:schemeClr val="dk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98245A6-8E49-4AC1-9C41-6B49BFF47588}">
      <dsp:nvSpPr>
        <dsp:cNvPr id="0" name=""/>
        <dsp:cNvSpPr/>
      </dsp:nvSpPr>
      <dsp:spPr>
        <a:xfrm>
          <a:off x="2553792" y="609916"/>
          <a:ext cx="968234" cy="77458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ID" sz="1300" kern="1200" dirty="0"/>
            <a:t>Hukum Perusahaan</a:t>
          </a:r>
        </a:p>
      </dsp:txBody>
      <dsp:txXfrm>
        <a:off x="2576479" y="632603"/>
        <a:ext cx="922860" cy="729213"/>
      </dsp:txXfrm>
    </dsp:sp>
    <dsp:sp modelId="{5CEF2E12-3D0A-4253-A7FA-F1B79C01B5A1}">
      <dsp:nvSpPr>
        <dsp:cNvPr id="0" name=""/>
        <dsp:cNvSpPr/>
      </dsp:nvSpPr>
      <dsp:spPr>
        <a:xfrm>
          <a:off x="2544058" y="1909664"/>
          <a:ext cx="931961" cy="290470"/>
        </a:xfrm>
        <a:prstGeom prst="leftArrow">
          <a:avLst>
            <a:gd name="adj1" fmla="val 60000"/>
            <a:gd name="adj2" fmla="val 50000"/>
          </a:avLst>
        </a:prstGeom>
        <a:solidFill>
          <a:schemeClr val="dk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AD128425-E940-43CC-B5B6-2D82C2566CDF}">
      <dsp:nvSpPr>
        <dsp:cNvPr id="0" name=""/>
        <dsp:cNvSpPr/>
      </dsp:nvSpPr>
      <dsp:spPr>
        <a:xfrm>
          <a:off x="2991902" y="1667606"/>
          <a:ext cx="968234" cy="77458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en-ID" sz="1300" kern="1200" dirty="0"/>
            <a:t>Hukum Acara </a:t>
          </a:r>
          <a:r>
            <a:rPr lang="en-ID" sz="1300" kern="1200" dirty="0" err="1"/>
            <a:t>Perdata</a:t>
          </a:r>
          <a:endParaRPr lang="en-ID" sz="1300" kern="1200" dirty="0"/>
        </a:p>
      </dsp:txBody>
      <dsp:txXfrm>
        <a:off x="3014589" y="1690293"/>
        <a:ext cx="922860" cy="72921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304C3F-0782-4396-BDC1-012A8B962395}">
      <dsp:nvSpPr>
        <dsp:cNvPr id="0" name=""/>
        <dsp:cNvSpPr/>
      </dsp:nvSpPr>
      <dsp:spPr>
        <a:xfrm>
          <a:off x="1355213" y="1152032"/>
          <a:ext cx="1250013" cy="1250013"/>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HAN</a:t>
          </a:r>
          <a:endParaRPr lang="en-ID" sz="3500" kern="1200" dirty="0"/>
        </a:p>
      </dsp:txBody>
      <dsp:txXfrm>
        <a:off x="1538273" y="1335092"/>
        <a:ext cx="883893" cy="883893"/>
      </dsp:txXfrm>
    </dsp:sp>
    <dsp:sp modelId="{6AAB1A92-E9F3-4445-ADA6-AD4D9E3594B1}">
      <dsp:nvSpPr>
        <dsp:cNvPr id="0" name=""/>
        <dsp:cNvSpPr/>
      </dsp:nvSpPr>
      <dsp:spPr>
        <a:xfrm rot="12900000">
          <a:off x="507322" y="919024"/>
          <a:ext cx="1003834" cy="356253"/>
        </a:xfrm>
        <a:prstGeom prst="leftArrow">
          <a:avLst>
            <a:gd name="adj1" fmla="val 60000"/>
            <a:gd name="adj2" fmla="val 5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EBBB751-577C-443D-A4CA-AD9DF564F845}">
      <dsp:nvSpPr>
        <dsp:cNvPr id="0" name=""/>
        <dsp:cNvSpPr/>
      </dsp:nvSpPr>
      <dsp:spPr>
        <a:xfrm>
          <a:off x="4336" y="334258"/>
          <a:ext cx="1187513" cy="950010"/>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marL="0" lvl="0" indent="0" algn="ctr" defTabSz="844550">
            <a:lnSpc>
              <a:spcPct val="90000"/>
            </a:lnSpc>
            <a:spcBef>
              <a:spcPct val="0"/>
            </a:spcBef>
            <a:spcAft>
              <a:spcPct val="35000"/>
            </a:spcAft>
            <a:buNone/>
          </a:pPr>
          <a:r>
            <a:rPr lang="en-ID" sz="1900" kern="1200" dirty="0"/>
            <a:t>Hukum </a:t>
          </a:r>
          <a:r>
            <a:rPr lang="en-ID" sz="1900" kern="1200" dirty="0" err="1"/>
            <a:t>Keuangan</a:t>
          </a:r>
          <a:r>
            <a:rPr lang="en-ID" sz="1900" kern="1200" dirty="0"/>
            <a:t> Negara</a:t>
          </a:r>
        </a:p>
      </dsp:txBody>
      <dsp:txXfrm>
        <a:off x="32161" y="362083"/>
        <a:ext cx="1131863" cy="894360"/>
      </dsp:txXfrm>
    </dsp:sp>
    <dsp:sp modelId="{8F3C2561-408B-4343-B791-163C7AEB79FC}">
      <dsp:nvSpPr>
        <dsp:cNvPr id="0" name=""/>
        <dsp:cNvSpPr/>
      </dsp:nvSpPr>
      <dsp:spPr>
        <a:xfrm rot="19500000">
          <a:off x="2449283" y="919024"/>
          <a:ext cx="1003834" cy="356253"/>
        </a:xfrm>
        <a:prstGeom prst="leftArrow">
          <a:avLst>
            <a:gd name="adj1" fmla="val 60000"/>
            <a:gd name="adj2" fmla="val 50000"/>
          </a:avLst>
        </a:prstGeom>
        <a:solidFill>
          <a:schemeClr val="accent4">
            <a:hueOff val="-4464770"/>
            <a:satOff val="26899"/>
            <a:lumOff val="2156"/>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7B3F709-9972-462D-A1FE-305DFFD9A36A}">
      <dsp:nvSpPr>
        <dsp:cNvPr id="0" name=""/>
        <dsp:cNvSpPr/>
      </dsp:nvSpPr>
      <dsp:spPr>
        <a:xfrm>
          <a:off x="2768590" y="334258"/>
          <a:ext cx="1187513" cy="950010"/>
        </a:xfrm>
        <a:prstGeom prst="roundRect">
          <a:avLst>
            <a:gd name="adj" fmla="val 10000"/>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marL="0" lvl="0" indent="0" algn="ctr" defTabSz="844550">
            <a:lnSpc>
              <a:spcPct val="90000"/>
            </a:lnSpc>
            <a:spcBef>
              <a:spcPct val="0"/>
            </a:spcBef>
            <a:spcAft>
              <a:spcPct val="35000"/>
            </a:spcAft>
            <a:buNone/>
          </a:pPr>
          <a:r>
            <a:rPr lang="en-ID" sz="1900" kern="1200" dirty="0"/>
            <a:t>Hukum Acara </a:t>
          </a:r>
          <a:r>
            <a:rPr lang="en-ID" sz="1900" kern="1200" dirty="0" err="1"/>
            <a:t>Pidana</a:t>
          </a:r>
          <a:endParaRPr lang="en-ID" sz="1900" kern="1200" dirty="0"/>
        </a:p>
      </dsp:txBody>
      <dsp:txXfrm>
        <a:off x="2796415" y="362083"/>
        <a:ext cx="1131863" cy="89436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304C3F-0782-4396-BDC1-012A8B962395}">
      <dsp:nvSpPr>
        <dsp:cNvPr id="0" name=""/>
        <dsp:cNvSpPr/>
      </dsp:nvSpPr>
      <dsp:spPr>
        <a:xfrm>
          <a:off x="1445560" y="1459732"/>
          <a:ext cx="1069318" cy="1069318"/>
        </a:xfrm>
        <a:prstGeom prst="ellipse">
          <a:avLst/>
        </a:prstGeom>
        <a:solidFill>
          <a:srgbClr val="FFC0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1115" tIns="31115" rIns="31115" bIns="31115" numCol="1" spcCol="1270" anchor="ctr" anchorCtr="0">
          <a:noAutofit/>
        </a:bodyPr>
        <a:lstStyle/>
        <a:p>
          <a:pPr marL="0" lvl="0" indent="0" algn="ctr" defTabSz="2178050">
            <a:lnSpc>
              <a:spcPct val="90000"/>
            </a:lnSpc>
            <a:spcBef>
              <a:spcPct val="0"/>
            </a:spcBef>
            <a:spcAft>
              <a:spcPct val="35000"/>
            </a:spcAft>
            <a:buNone/>
          </a:pPr>
          <a:r>
            <a:rPr lang="en-US" sz="4900" kern="1200" dirty="0"/>
            <a:t>HI</a:t>
          </a:r>
          <a:endParaRPr lang="en-ID" sz="4900" kern="1200" dirty="0"/>
        </a:p>
      </dsp:txBody>
      <dsp:txXfrm>
        <a:off x="1602158" y="1616330"/>
        <a:ext cx="756122" cy="756122"/>
      </dsp:txXfrm>
    </dsp:sp>
    <dsp:sp modelId="{6AAB1A92-E9F3-4445-ADA6-AD4D9E3594B1}">
      <dsp:nvSpPr>
        <dsp:cNvPr id="0" name=""/>
        <dsp:cNvSpPr/>
      </dsp:nvSpPr>
      <dsp:spPr>
        <a:xfrm rot="11700000">
          <a:off x="492670" y="1568624"/>
          <a:ext cx="934493" cy="304755"/>
        </a:xfrm>
        <a:prstGeom prst="leftArrow">
          <a:avLst>
            <a:gd name="adj1" fmla="val 60000"/>
            <a:gd name="adj2" fmla="val 50000"/>
          </a:avLst>
        </a:prstGeom>
        <a:solidFill>
          <a:schemeClr val="accent3">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EBBB751-577C-443D-A4CA-AD9DF564F845}">
      <dsp:nvSpPr>
        <dsp:cNvPr id="0" name=""/>
        <dsp:cNvSpPr/>
      </dsp:nvSpPr>
      <dsp:spPr>
        <a:xfrm>
          <a:off x="665" y="1193728"/>
          <a:ext cx="1015852" cy="812682"/>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ID" sz="1200" kern="1200" dirty="0"/>
            <a:t>Hukum </a:t>
          </a:r>
          <a:r>
            <a:rPr lang="en-ID" sz="1200" kern="1200" dirty="0" err="1"/>
            <a:t>Perdata</a:t>
          </a:r>
          <a:r>
            <a:rPr lang="en-ID" sz="1200" kern="1200" dirty="0"/>
            <a:t> </a:t>
          </a:r>
          <a:r>
            <a:rPr lang="en-ID" sz="1200" kern="1200" dirty="0" err="1"/>
            <a:t>Internasional</a:t>
          </a:r>
          <a:endParaRPr lang="en-ID" sz="1200" kern="1200" dirty="0"/>
        </a:p>
      </dsp:txBody>
      <dsp:txXfrm>
        <a:off x="24468" y="1217531"/>
        <a:ext cx="968246" cy="765076"/>
      </dsp:txXfrm>
    </dsp:sp>
    <dsp:sp modelId="{8F3C2561-408B-4343-B791-163C7AEB79FC}">
      <dsp:nvSpPr>
        <dsp:cNvPr id="0" name=""/>
        <dsp:cNvSpPr/>
      </dsp:nvSpPr>
      <dsp:spPr>
        <a:xfrm rot="14700000">
          <a:off x="1066563" y="884685"/>
          <a:ext cx="934493" cy="304755"/>
        </a:xfrm>
        <a:prstGeom prst="leftArrow">
          <a:avLst>
            <a:gd name="adj1" fmla="val 60000"/>
            <a:gd name="adj2" fmla="val 50000"/>
          </a:avLst>
        </a:prstGeom>
        <a:solidFill>
          <a:schemeClr val="accent3">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7B3F709-9972-462D-A1FE-305DFFD9A36A}">
      <dsp:nvSpPr>
        <dsp:cNvPr id="0" name=""/>
        <dsp:cNvSpPr/>
      </dsp:nvSpPr>
      <dsp:spPr>
        <a:xfrm>
          <a:off x="828416" y="207252"/>
          <a:ext cx="1015852" cy="812682"/>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ID" sz="1200" kern="1200" dirty="0"/>
            <a:t>Hukum </a:t>
          </a:r>
          <a:r>
            <a:rPr lang="en-ID" sz="1200" kern="1200" dirty="0" err="1"/>
            <a:t>Transaksi</a:t>
          </a:r>
          <a:r>
            <a:rPr lang="en-ID" sz="1200" kern="1200" dirty="0"/>
            <a:t> </a:t>
          </a:r>
          <a:r>
            <a:rPr lang="en-ID" sz="1200" kern="1200" dirty="0" err="1"/>
            <a:t>Bisnis</a:t>
          </a:r>
          <a:r>
            <a:rPr lang="en-ID" sz="1200" kern="1200" dirty="0"/>
            <a:t> </a:t>
          </a:r>
          <a:r>
            <a:rPr lang="en-ID" sz="1200" kern="1200" dirty="0" err="1"/>
            <a:t>Internasional</a:t>
          </a:r>
          <a:endParaRPr lang="en-ID" sz="1200" kern="1200" dirty="0"/>
        </a:p>
      </dsp:txBody>
      <dsp:txXfrm>
        <a:off x="852219" y="231055"/>
        <a:ext cx="968246" cy="765076"/>
      </dsp:txXfrm>
    </dsp:sp>
    <dsp:sp modelId="{7883C8AC-D7F0-4557-B357-BCB0D89722A1}">
      <dsp:nvSpPr>
        <dsp:cNvPr id="0" name=""/>
        <dsp:cNvSpPr/>
      </dsp:nvSpPr>
      <dsp:spPr>
        <a:xfrm rot="17700000">
          <a:off x="1959382" y="884685"/>
          <a:ext cx="934493" cy="304755"/>
        </a:xfrm>
        <a:prstGeom prst="leftArrow">
          <a:avLst>
            <a:gd name="adj1" fmla="val 60000"/>
            <a:gd name="adj2" fmla="val 50000"/>
          </a:avLst>
        </a:prstGeom>
        <a:solidFill>
          <a:schemeClr val="accent3">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1698807D-6677-45A7-B879-5FFC58E6CC8C}">
      <dsp:nvSpPr>
        <dsp:cNvPr id="0" name=""/>
        <dsp:cNvSpPr/>
      </dsp:nvSpPr>
      <dsp:spPr>
        <a:xfrm>
          <a:off x="2116170" y="207252"/>
          <a:ext cx="1015852" cy="812682"/>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ID" sz="1200" kern="1200" dirty="0" err="1"/>
            <a:t>Perbandingan</a:t>
          </a:r>
          <a:r>
            <a:rPr lang="en-ID" sz="1200" kern="1200" dirty="0"/>
            <a:t> Hukum </a:t>
          </a:r>
          <a:r>
            <a:rPr lang="en-ID" sz="1200" kern="1200" dirty="0" err="1"/>
            <a:t>Bisnis</a:t>
          </a:r>
          <a:r>
            <a:rPr lang="en-ID" sz="1200" kern="1200" dirty="0"/>
            <a:t> </a:t>
          </a:r>
          <a:r>
            <a:rPr lang="en-ID" sz="1200" kern="1200" dirty="0" err="1"/>
            <a:t>Internasional</a:t>
          </a:r>
          <a:endParaRPr lang="en-ID" sz="1200" kern="1200" dirty="0"/>
        </a:p>
      </dsp:txBody>
      <dsp:txXfrm>
        <a:off x="2139973" y="231055"/>
        <a:ext cx="968246" cy="765076"/>
      </dsp:txXfrm>
    </dsp:sp>
    <dsp:sp modelId="{207AD546-1984-403F-A99A-6086A646527A}">
      <dsp:nvSpPr>
        <dsp:cNvPr id="0" name=""/>
        <dsp:cNvSpPr/>
      </dsp:nvSpPr>
      <dsp:spPr>
        <a:xfrm rot="20700000">
          <a:off x="2533275" y="1568624"/>
          <a:ext cx="934493" cy="304755"/>
        </a:xfrm>
        <a:prstGeom prst="leftArrow">
          <a:avLst>
            <a:gd name="adj1" fmla="val 60000"/>
            <a:gd name="adj2" fmla="val 50000"/>
          </a:avLst>
        </a:prstGeom>
        <a:solidFill>
          <a:schemeClr val="accent3">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593F6B92-D217-4760-B852-AC9B63D817AA}">
      <dsp:nvSpPr>
        <dsp:cNvPr id="0" name=""/>
        <dsp:cNvSpPr/>
      </dsp:nvSpPr>
      <dsp:spPr>
        <a:xfrm>
          <a:off x="2943921" y="1193728"/>
          <a:ext cx="1015852" cy="812682"/>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ID" sz="1200" kern="1200" dirty="0"/>
            <a:t>Transnational Corporation and Human</a:t>
          </a:r>
        </a:p>
      </dsp:txBody>
      <dsp:txXfrm>
        <a:off x="2967724" y="1217531"/>
        <a:ext cx="968246" cy="76507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BC856E-4B16-4DB0-887B-753C4360DCE7}">
      <dsp:nvSpPr>
        <dsp:cNvPr id="0" name=""/>
        <dsp:cNvSpPr/>
      </dsp:nvSpPr>
      <dsp:spPr>
        <a:xfrm rot="5400000">
          <a:off x="4885118" y="-1488459"/>
          <a:ext cx="2079399" cy="5576299"/>
        </a:xfrm>
        <a:prstGeom prst="round2Same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98120" tIns="99060" rIns="198120" bIns="99060" numCol="1" spcCol="1270" anchor="ctr" anchorCtr="0">
          <a:noAutofit/>
        </a:bodyPr>
        <a:lstStyle/>
        <a:p>
          <a:pPr marL="228600" lvl="1" indent="-228600" algn="l" defTabSz="1066800">
            <a:lnSpc>
              <a:spcPct val="90000"/>
            </a:lnSpc>
            <a:spcBef>
              <a:spcPct val="0"/>
            </a:spcBef>
            <a:spcAft>
              <a:spcPct val="15000"/>
            </a:spcAft>
            <a:buChar char="•"/>
          </a:pPr>
          <a:r>
            <a:rPr lang="en-ID" sz="2400" kern="1200" dirty="0"/>
            <a:t>Tindakan </a:t>
          </a:r>
          <a:r>
            <a:rPr lang="en-ID" sz="2400" kern="1200" dirty="0" err="1"/>
            <a:t>apa</a:t>
          </a:r>
          <a:r>
            <a:rPr lang="en-ID" sz="2400" kern="1200" dirty="0"/>
            <a:t> yang </a:t>
          </a:r>
          <a:r>
            <a:rPr lang="en-ID" sz="2400" kern="1200" dirty="0" err="1"/>
            <a:t>dapat</a:t>
          </a:r>
          <a:r>
            <a:rPr lang="en-ID" sz="2400" kern="1200" dirty="0"/>
            <a:t> </a:t>
          </a:r>
          <a:r>
            <a:rPr lang="en-ID" sz="2400" kern="1200" dirty="0" err="1"/>
            <a:t>dipidana</a:t>
          </a:r>
          <a:endParaRPr lang="en-ID" sz="2400" kern="1200" dirty="0"/>
        </a:p>
        <a:p>
          <a:pPr marL="228600" lvl="1" indent="-228600" algn="l" defTabSz="1066800">
            <a:lnSpc>
              <a:spcPct val="90000"/>
            </a:lnSpc>
            <a:spcBef>
              <a:spcPct val="0"/>
            </a:spcBef>
            <a:spcAft>
              <a:spcPct val="15000"/>
            </a:spcAft>
            <a:buChar char="•"/>
          </a:pPr>
          <a:r>
            <a:rPr lang="en-ID" sz="2400" kern="1200" dirty="0"/>
            <a:t>Orang yang </a:t>
          </a:r>
          <a:r>
            <a:rPr lang="en-ID" sz="2400" kern="1200" dirty="0" err="1"/>
            <a:t>dapat</a:t>
          </a:r>
          <a:r>
            <a:rPr lang="en-ID" sz="2400" kern="1200" dirty="0"/>
            <a:t> </a:t>
          </a:r>
          <a:r>
            <a:rPr lang="en-ID" sz="2400" kern="1200" dirty="0" err="1"/>
            <a:t>dipertanggungjawabkan</a:t>
          </a:r>
          <a:endParaRPr lang="en-ID" sz="2400" kern="1200" dirty="0"/>
        </a:p>
        <a:p>
          <a:pPr marL="228600" lvl="1" indent="-228600" algn="l" defTabSz="1066800">
            <a:lnSpc>
              <a:spcPct val="90000"/>
            </a:lnSpc>
            <a:spcBef>
              <a:spcPct val="0"/>
            </a:spcBef>
            <a:spcAft>
              <a:spcPct val="15000"/>
            </a:spcAft>
            <a:buChar char="•"/>
          </a:pPr>
          <a:r>
            <a:rPr lang="en-ID" sz="2400" kern="1200" dirty="0" err="1"/>
            <a:t>Hukuman</a:t>
          </a:r>
          <a:r>
            <a:rPr lang="en-ID" sz="2400" kern="1200" dirty="0"/>
            <a:t> yang </a:t>
          </a:r>
          <a:r>
            <a:rPr lang="en-ID" sz="2400" kern="1200" dirty="0" err="1"/>
            <a:t>dapat</a:t>
          </a:r>
          <a:r>
            <a:rPr lang="en-ID" sz="2400" kern="1200" dirty="0"/>
            <a:t> </a:t>
          </a:r>
          <a:r>
            <a:rPr lang="en-ID" sz="2400" kern="1200" dirty="0" err="1"/>
            <a:t>dijatuhkan</a:t>
          </a:r>
          <a:endParaRPr lang="en-ID" sz="2400" kern="1200" dirty="0"/>
        </a:p>
      </dsp:txBody>
      <dsp:txXfrm rot="-5400000">
        <a:off x="3136668" y="361499"/>
        <a:ext cx="5474791" cy="1876383"/>
      </dsp:txXfrm>
    </dsp:sp>
    <dsp:sp modelId="{728FFA57-634C-4883-9500-9257BAEDF834}">
      <dsp:nvSpPr>
        <dsp:cNvPr id="0" name=""/>
        <dsp:cNvSpPr/>
      </dsp:nvSpPr>
      <dsp:spPr>
        <a:xfrm>
          <a:off x="0" y="65"/>
          <a:ext cx="3136668" cy="2599249"/>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5260" tIns="87630" rIns="175260" bIns="87630" numCol="1" spcCol="1270" anchor="ctr" anchorCtr="0">
          <a:noAutofit/>
        </a:bodyPr>
        <a:lstStyle/>
        <a:p>
          <a:pPr marL="0" lvl="0" indent="0" algn="ctr" defTabSz="2044700">
            <a:lnSpc>
              <a:spcPct val="90000"/>
            </a:lnSpc>
            <a:spcBef>
              <a:spcPct val="0"/>
            </a:spcBef>
            <a:spcAft>
              <a:spcPct val="35000"/>
            </a:spcAft>
            <a:buNone/>
          </a:pPr>
          <a:r>
            <a:rPr lang="en-US" sz="4600" kern="1200" dirty="0" err="1"/>
            <a:t>Hk</a:t>
          </a:r>
          <a:r>
            <a:rPr lang="en-US" sz="4600" kern="1200" dirty="0"/>
            <a:t>. </a:t>
          </a:r>
          <a:r>
            <a:rPr lang="en-US" sz="4600" kern="1200" dirty="0" err="1"/>
            <a:t>Pidana</a:t>
          </a:r>
          <a:r>
            <a:rPr lang="en-US" sz="4600" kern="1200" dirty="0"/>
            <a:t> </a:t>
          </a:r>
          <a:r>
            <a:rPr lang="en-US" sz="4600" kern="1200" dirty="0" err="1"/>
            <a:t>Materiil</a:t>
          </a:r>
          <a:r>
            <a:rPr lang="en-US" sz="4600" kern="1200" dirty="0"/>
            <a:t> (KUHP)</a:t>
          </a:r>
          <a:endParaRPr lang="en-ID" sz="4600" kern="1200" dirty="0"/>
        </a:p>
      </dsp:txBody>
      <dsp:txXfrm>
        <a:off x="126885" y="126950"/>
        <a:ext cx="2882898" cy="2345479"/>
      </dsp:txXfrm>
    </dsp:sp>
    <dsp:sp modelId="{593F728F-61C4-43D4-AAC1-F5DBC0D527D7}">
      <dsp:nvSpPr>
        <dsp:cNvPr id="0" name=""/>
        <dsp:cNvSpPr/>
      </dsp:nvSpPr>
      <dsp:spPr>
        <a:xfrm rot="5400000">
          <a:off x="4885118" y="1240752"/>
          <a:ext cx="2079399" cy="5576299"/>
        </a:xfrm>
        <a:prstGeom prst="round2SameRect">
          <a:avLst/>
        </a:prstGeom>
        <a:solidFill>
          <a:schemeClr val="accent2">
            <a:tint val="40000"/>
            <a:alpha val="90000"/>
            <a:hueOff val="5025821"/>
            <a:satOff val="-4378"/>
            <a:lumOff val="-6"/>
            <a:alphaOff val="0"/>
          </a:schemeClr>
        </a:solidFill>
        <a:ln w="9525" cap="flat" cmpd="sng" algn="ctr">
          <a:solidFill>
            <a:schemeClr val="accent2">
              <a:tint val="40000"/>
              <a:alpha val="90000"/>
              <a:hueOff val="5025821"/>
              <a:satOff val="-4378"/>
              <a:lumOff val="-6"/>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56210" tIns="78105" rIns="156210" bIns="78105" numCol="1" spcCol="1270" anchor="ctr" anchorCtr="0">
          <a:noAutofit/>
        </a:bodyPr>
        <a:lstStyle/>
        <a:p>
          <a:pPr marL="285750" lvl="1" indent="-285750" algn="l" defTabSz="1822450">
            <a:lnSpc>
              <a:spcPct val="90000"/>
            </a:lnSpc>
            <a:spcBef>
              <a:spcPct val="0"/>
            </a:spcBef>
            <a:spcAft>
              <a:spcPct val="15000"/>
            </a:spcAft>
            <a:buChar char="•"/>
          </a:pPr>
          <a:r>
            <a:rPr lang="en-ID" sz="4100" kern="1200" dirty="0" err="1"/>
            <a:t>Mengatur</a:t>
          </a:r>
          <a:r>
            <a:rPr lang="en-ID" sz="4100" kern="1200" dirty="0"/>
            <a:t> </a:t>
          </a:r>
          <a:r>
            <a:rPr lang="en-ID" sz="4100" kern="1200" dirty="0" err="1"/>
            <a:t>tentang</a:t>
          </a:r>
          <a:r>
            <a:rPr lang="en-ID" sz="4100" kern="1200" dirty="0"/>
            <a:t> </a:t>
          </a:r>
          <a:r>
            <a:rPr lang="en-ID" sz="4100" kern="1200" dirty="0" err="1"/>
            <a:t>pelaksanaan</a:t>
          </a:r>
          <a:r>
            <a:rPr lang="en-ID" sz="4100" kern="1200" dirty="0"/>
            <a:t> </a:t>
          </a:r>
          <a:r>
            <a:rPr lang="en-ID" sz="4100" kern="1200" dirty="0" err="1"/>
            <a:t>hukum</a:t>
          </a:r>
          <a:r>
            <a:rPr lang="en-ID" sz="4100" kern="1200" dirty="0"/>
            <a:t> </a:t>
          </a:r>
          <a:r>
            <a:rPr lang="en-ID" sz="4100" kern="1200" dirty="0" err="1"/>
            <a:t>pidana</a:t>
          </a:r>
          <a:r>
            <a:rPr lang="en-ID" sz="4100" kern="1200" dirty="0"/>
            <a:t> </a:t>
          </a:r>
          <a:r>
            <a:rPr lang="en-ID" sz="4100" kern="1200" dirty="0" err="1"/>
            <a:t>materiil</a:t>
          </a:r>
          <a:endParaRPr lang="en-ID" sz="4100" kern="1200" dirty="0"/>
        </a:p>
      </dsp:txBody>
      <dsp:txXfrm rot="-5400000">
        <a:off x="3136668" y="3090710"/>
        <a:ext cx="5474791" cy="1876383"/>
      </dsp:txXfrm>
    </dsp:sp>
    <dsp:sp modelId="{207C1355-5811-433C-B445-A9A097C675D2}">
      <dsp:nvSpPr>
        <dsp:cNvPr id="0" name=""/>
        <dsp:cNvSpPr/>
      </dsp:nvSpPr>
      <dsp:spPr>
        <a:xfrm>
          <a:off x="0" y="2729277"/>
          <a:ext cx="3136668" cy="2599249"/>
        </a:xfrm>
        <a:prstGeom prst="round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5260" tIns="87630" rIns="175260" bIns="87630" numCol="1" spcCol="1270" anchor="ctr" anchorCtr="0">
          <a:noAutofit/>
        </a:bodyPr>
        <a:lstStyle/>
        <a:p>
          <a:pPr marL="0" lvl="0" indent="0" algn="ctr" defTabSz="2044700">
            <a:lnSpc>
              <a:spcPct val="90000"/>
            </a:lnSpc>
            <a:spcBef>
              <a:spcPct val="0"/>
            </a:spcBef>
            <a:spcAft>
              <a:spcPct val="35000"/>
            </a:spcAft>
            <a:buNone/>
          </a:pPr>
          <a:r>
            <a:rPr lang="en-US" sz="4600" kern="1200" dirty="0" err="1"/>
            <a:t>Hk</a:t>
          </a:r>
          <a:r>
            <a:rPr lang="en-US" sz="4600" kern="1200" dirty="0"/>
            <a:t>. </a:t>
          </a:r>
          <a:r>
            <a:rPr lang="en-US" sz="4600" kern="1200" dirty="0" err="1"/>
            <a:t>Pidana</a:t>
          </a:r>
          <a:r>
            <a:rPr lang="en-US" sz="4600" kern="1200" dirty="0"/>
            <a:t> </a:t>
          </a:r>
          <a:r>
            <a:rPr lang="en-US" sz="4600" kern="1200" dirty="0" err="1"/>
            <a:t>Formil</a:t>
          </a:r>
          <a:r>
            <a:rPr lang="en-US" sz="4600" kern="1200" dirty="0"/>
            <a:t> (KUHAP)</a:t>
          </a:r>
          <a:endParaRPr lang="en-ID" sz="4600" kern="1200" dirty="0"/>
        </a:p>
      </dsp:txBody>
      <dsp:txXfrm>
        <a:off x="126885" y="2856162"/>
        <a:ext cx="2882898" cy="234547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C411-1B66-4BA8-B751-F007C8663038}">
      <dsp:nvSpPr>
        <dsp:cNvPr id="0" name=""/>
        <dsp:cNvSpPr/>
      </dsp:nvSpPr>
      <dsp:spPr>
        <a:xfrm>
          <a:off x="969" y="715392"/>
          <a:ext cx="3528724" cy="1764362"/>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68580" rIns="102870" bIns="68580" numCol="1" spcCol="1270" anchor="ctr" anchorCtr="0">
          <a:noAutofit/>
        </a:bodyPr>
        <a:lstStyle/>
        <a:p>
          <a:pPr marL="0" lvl="0" indent="0" algn="ctr" defTabSz="2400300">
            <a:lnSpc>
              <a:spcPct val="90000"/>
            </a:lnSpc>
            <a:spcBef>
              <a:spcPct val="0"/>
            </a:spcBef>
            <a:spcAft>
              <a:spcPct val="35000"/>
            </a:spcAft>
            <a:buNone/>
          </a:pPr>
          <a:r>
            <a:rPr lang="en-US" sz="5400" kern="1200" dirty="0" err="1"/>
            <a:t>Hk</a:t>
          </a:r>
          <a:r>
            <a:rPr lang="en-US" sz="5400" kern="1200" dirty="0"/>
            <a:t>. </a:t>
          </a:r>
          <a:r>
            <a:rPr lang="en-US" sz="5400" kern="1200" dirty="0" err="1"/>
            <a:t>Pidana</a:t>
          </a:r>
          <a:r>
            <a:rPr lang="en-US" sz="5400" kern="1200" dirty="0"/>
            <a:t> </a:t>
          </a:r>
          <a:r>
            <a:rPr lang="en-US" sz="5400" kern="1200" dirty="0" err="1"/>
            <a:t>Obyektif</a:t>
          </a:r>
          <a:endParaRPr lang="en-ID" sz="5400" kern="1200" dirty="0"/>
        </a:p>
      </dsp:txBody>
      <dsp:txXfrm>
        <a:off x="52645" y="767068"/>
        <a:ext cx="3425372" cy="1661010"/>
      </dsp:txXfrm>
    </dsp:sp>
    <dsp:sp modelId="{A2D67151-D1BE-48BC-AEAD-346584A3A491}">
      <dsp:nvSpPr>
        <dsp:cNvPr id="0" name=""/>
        <dsp:cNvSpPr/>
      </dsp:nvSpPr>
      <dsp:spPr>
        <a:xfrm>
          <a:off x="353841" y="2479754"/>
          <a:ext cx="352872" cy="1323271"/>
        </a:xfrm>
        <a:custGeom>
          <a:avLst/>
          <a:gdLst/>
          <a:ahLst/>
          <a:cxnLst/>
          <a:rect l="0" t="0" r="0" b="0"/>
          <a:pathLst>
            <a:path>
              <a:moveTo>
                <a:pt x="0" y="0"/>
              </a:moveTo>
              <a:lnTo>
                <a:pt x="0" y="1323271"/>
              </a:lnTo>
              <a:lnTo>
                <a:pt x="352872" y="1323271"/>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61FC87E-3DA6-4983-88BA-4794CBD50C66}">
      <dsp:nvSpPr>
        <dsp:cNvPr id="0" name=""/>
        <dsp:cNvSpPr/>
      </dsp:nvSpPr>
      <dsp:spPr>
        <a:xfrm>
          <a:off x="706714" y="2920845"/>
          <a:ext cx="2822979" cy="1764362"/>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ID" sz="1600" kern="1200" dirty="0" err="1"/>
            <a:t>Aturan-aturan</a:t>
          </a:r>
          <a:r>
            <a:rPr lang="en-ID" sz="1600" kern="1200" dirty="0"/>
            <a:t> </a:t>
          </a:r>
          <a:r>
            <a:rPr lang="en-ID" sz="1600" kern="1200" dirty="0" err="1"/>
            <a:t>objektif</a:t>
          </a:r>
          <a:r>
            <a:rPr lang="en-ID" sz="1600" kern="1200" dirty="0"/>
            <a:t> </a:t>
          </a:r>
          <a:r>
            <a:rPr lang="en-ID" sz="1600" kern="1200" dirty="0" err="1"/>
            <a:t>yakni</a:t>
          </a:r>
          <a:r>
            <a:rPr lang="en-ID" sz="1600" kern="1200" dirty="0"/>
            <a:t> </a:t>
          </a:r>
          <a:r>
            <a:rPr lang="en-ID" sz="1600" kern="1200" dirty="0" err="1"/>
            <a:t>keadaan</a:t>
          </a:r>
          <a:r>
            <a:rPr lang="en-ID" sz="1600" kern="1200" dirty="0"/>
            <a:t> yang </a:t>
          </a:r>
          <a:r>
            <a:rPr lang="en-ID" sz="1600" kern="1200" dirty="0" err="1"/>
            <a:t>timbul</a:t>
          </a:r>
          <a:r>
            <a:rPr lang="en-ID" sz="1600" kern="1200" dirty="0"/>
            <a:t> dan </a:t>
          </a:r>
          <a:r>
            <a:rPr lang="en-ID" sz="1600" kern="1200" dirty="0" err="1"/>
            <a:t>tidak</a:t>
          </a:r>
          <a:r>
            <a:rPr lang="en-ID" sz="1600" kern="1200" dirty="0"/>
            <a:t> </a:t>
          </a:r>
          <a:r>
            <a:rPr lang="en-ID" sz="1600" kern="1200" dirty="0" err="1"/>
            <a:t>sesuai</a:t>
          </a:r>
          <a:r>
            <a:rPr lang="en-ID" sz="1600" kern="1200" dirty="0"/>
            <a:t> </a:t>
          </a:r>
          <a:r>
            <a:rPr lang="en-ID" sz="1600" kern="1200" dirty="0" err="1"/>
            <a:t>dengan</a:t>
          </a:r>
          <a:r>
            <a:rPr lang="en-ID" sz="1600" kern="1200" dirty="0"/>
            <a:t> </a:t>
          </a:r>
          <a:r>
            <a:rPr lang="en-ID" sz="1600" kern="1200" dirty="0" err="1"/>
            <a:t>hukum</a:t>
          </a:r>
          <a:r>
            <a:rPr lang="en-ID" sz="1600" kern="1200" dirty="0"/>
            <a:t> </a:t>
          </a:r>
          <a:r>
            <a:rPr lang="en-ID" sz="1600" kern="1200" dirty="0" err="1"/>
            <a:t>serta</a:t>
          </a:r>
          <a:r>
            <a:rPr lang="en-ID" sz="1600" kern="1200" dirty="0"/>
            <a:t> </a:t>
          </a:r>
          <a:r>
            <a:rPr lang="en-ID" sz="1600" kern="1200" dirty="0" err="1"/>
            <a:t>hukum</a:t>
          </a:r>
          <a:r>
            <a:rPr lang="en-ID" sz="1600" kern="1200" dirty="0"/>
            <a:t> </a:t>
          </a:r>
          <a:r>
            <a:rPr lang="en-ID" sz="1600" kern="1200" dirty="0" err="1"/>
            <a:t>cara</a:t>
          </a:r>
          <a:r>
            <a:rPr lang="en-ID" sz="1600" kern="1200" dirty="0"/>
            <a:t> </a:t>
          </a:r>
          <a:r>
            <a:rPr lang="en-ID" sz="1600" kern="1200" dirty="0" err="1"/>
            <a:t>beserta</a:t>
          </a:r>
          <a:r>
            <a:rPr lang="en-ID" sz="1600" kern="1200" dirty="0"/>
            <a:t> </a:t>
          </a:r>
          <a:r>
            <a:rPr lang="en-ID" sz="1600" kern="1200" dirty="0" err="1"/>
            <a:t>sanksi</a:t>
          </a:r>
          <a:r>
            <a:rPr lang="en-ID" sz="1600" kern="1200" dirty="0"/>
            <a:t>, </a:t>
          </a:r>
          <a:r>
            <a:rPr lang="en-ID" sz="1600" kern="1200" dirty="0" err="1"/>
            <a:t>aturan</a:t>
          </a:r>
          <a:r>
            <a:rPr lang="en-ID" sz="1600" kern="1200" dirty="0"/>
            <a:t> </a:t>
          </a:r>
          <a:r>
            <a:rPr lang="en-ID" sz="1600" kern="1200" dirty="0" err="1"/>
            <a:t>mengenai</a:t>
          </a:r>
          <a:r>
            <a:rPr lang="en-ID" sz="1600" kern="1200" dirty="0"/>
            <a:t> </a:t>
          </a:r>
          <a:r>
            <a:rPr lang="en-ID" sz="1600" kern="1200" dirty="0" err="1"/>
            <a:t>kapan</a:t>
          </a:r>
          <a:r>
            <a:rPr lang="en-ID" sz="1600" kern="1200" dirty="0"/>
            <a:t>, </a:t>
          </a:r>
          <a:r>
            <a:rPr lang="en-ID" sz="1600" kern="1200" dirty="0" err="1"/>
            <a:t>siapa</a:t>
          </a:r>
          <a:r>
            <a:rPr lang="en-ID" sz="1600" kern="1200" dirty="0"/>
            <a:t> dan </a:t>
          </a:r>
          <a:r>
            <a:rPr lang="en-ID" sz="1600" kern="1200" dirty="0" err="1"/>
            <a:t>bagaimana</a:t>
          </a:r>
          <a:r>
            <a:rPr lang="en-ID" sz="1600" kern="1200" dirty="0"/>
            <a:t> </a:t>
          </a:r>
          <a:r>
            <a:rPr lang="en-ID" sz="1600" kern="1200" dirty="0" err="1"/>
            <a:t>pidana</a:t>
          </a:r>
          <a:r>
            <a:rPr lang="en-ID" sz="1600" kern="1200" dirty="0"/>
            <a:t> </a:t>
          </a:r>
          <a:r>
            <a:rPr lang="en-ID" sz="1600" kern="1200" dirty="0" err="1"/>
            <a:t>dijatuhkan</a:t>
          </a:r>
          <a:r>
            <a:rPr lang="en-ID" sz="1600" kern="1200" dirty="0"/>
            <a:t>.</a:t>
          </a:r>
        </a:p>
      </dsp:txBody>
      <dsp:txXfrm>
        <a:off x="758390" y="2972521"/>
        <a:ext cx="2719627" cy="1661010"/>
      </dsp:txXfrm>
    </dsp:sp>
    <dsp:sp modelId="{246E7B5C-1E24-441E-9A09-1B2C95E538F4}">
      <dsp:nvSpPr>
        <dsp:cNvPr id="0" name=""/>
        <dsp:cNvSpPr/>
      </dsp:nvSpPr>
      <dsp:spPr>
        <a:xfrm>
          <a:off x="4411874" y="715392"/>
          <a:ext cx="3528724" cy="1764362"/>
        </a:xfrm>
        <a:prstGeom prst="roundRect">
          <a:avLst>
            <a:gd name="adj" fmla="val 10000"/>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68580" rIns="102870" bIns="68580" numCol="1" spcCol="1270" anchor="ctr" anchorCtr="0">
          <a:noAutofit/>
        </a:bodyPr>
        <a:lstStyle/>
        <a:p>
          <a:pPr marL="0" lvl="0" indent="0" algn="ctr" defTabSz="2400300">
            <a:lnSpc>
              <a:spcPct val="90000"/>
            </a:lnSpc>
            <a:spcBef>
              <a:spcPct val="0"/>
            </a:spcBef>
            <a:spcAft>
              <a:spcPct val="35000"/>
            </a:spcAft>
            <a:buNone/>
          </a:pPr>
          <a:r>
            <a:rPr lang="en-US" sz="5400" kern="1200" dirty="0" err="1"/>
            <a:t>Hk</a:t>
          </a:r>
          <a:r>
            <a:rPr lang="en-US" sz="5400" kern="1200" dirty="0"/>
            <a:t>. </a:t>
          </a:r>
          <a:r>
            <a:rPr lang="en-US" sz="5400" kern="1200" dirty="0" err="1"/>
            <a:t>Pidana</a:t>
          </a:r>
          <a:r>
            <a:rPr lang="en-US" sz="5400" kern="1200" dirty="0"/>
            <a:t> </a:t>
          </a:r>
          <a:r>
            <a:rPr lang="en-US" sz="5400" kern="1200" dirty="0" err="1"/>
            <a:t>Subyektif</a:t>
          </a:r>
          <a:endParaRPr lang="en-ID" sz="5400" kern="1200" dirty="0"/>
        </a:p>
      </dsp:txBody>
      <dsp:txXfrm>
        <a:off x="4463550" y="767068"/>
        <a:ext cx="3425372" cy="1661010"/>
      </dsp:txXfrm>
    </dsp:sp>
    <dsp:sp modelId="{23286851-20D1-4941-93B1-A2C417995F6A}">
      <dsp:nvSpPr>
        <dsp:cNvPr id="0" name=""/>
        <dsp:cNvSpPr/>
      </dsp:nvSpPr>
      <dsp:spPr>
        <a:xfrm>
          <a:off x="4764746" y="2479754"/>
          <a:ext cx="352872" cy="1323271"/>
        </a:xfrm>
        <a:custGeom>
          <a:avLst/>
          <a:gdLst/>
          <a:ahLst/>
          <a:cxnLst/>
          <a:rect l="0" t="0" r="0" b="0"/>
          <a:pathLst>
            <a:path>
              <a:moveTo>
                <a:pt x="0" y="0"/>
              </a:moveTo>
              <a:lnTo>
                <a:pt x="0" y="1323271"/>
              </a:lnTo>
              <a:lnTo>
                <a:pt x="352872" y="1323271"/>
              </a:lnTo>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3886A1F-0164-4158-932A-C59D5603F6DD}">
      <dsp:nvSpPr>
        <dsp:cNvPr id="0" name=""/>
        <dsp:cNvSpPr/>
      </dsp:nvSpPr>
      <dsp:spPr>
        <a:xfrm>
          <a:off x="5117619" y="2920845"/>
          <a:ext cx="2822979" cy="1764362"/>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11250264"/>
              <a:satOff val="-16880"/>
              <a:lumOff val="-274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ID" sz="1600" kern="1200" dirty="0" err="1"/>
            <a:t>Hak</a:t>
          </a:r>
          <a:r>
            <a:rPr lang="en-ID" sz="1600" kern="1200" dirty="0"/>
            <a:t> </a:t>
          </a:r>
          <a:r>
            <a:rPr lang="en-ID" sz="1600" kern="1200" dirty="0" err="1"/>
            <a:t>subjektif</a:t>
          </a:r>
          <a:r>
            <a:rPr lang="en-ID" sz="1600" kern="1200" dirty="0"/>
            <a:t> </a:t>
          </a:r>
          <a:r>
            <a:rPr lang="en-ID" sz="1600" kern="1200" dirty="0" err="1"/>
            <a:t>penguasa</a:t>
          </a:r>
          <a:r>
            <a:rPr lang="en-ID" sz="1600" kern="1200" dirty="0"/>
            <a:t> </a:t>
          </a:r>
          <a:r>
            <a:rPr lang="en-ID" sz="1600" kern="1200" dirty="0" err="1"/>
            <a:t>terhadap</a:t>
          </a:r>
          <a:r>
            <a:rPr lang="en-ID" sz="1600" kern="1200" dirty="0"/>
            <a:t> </a:t>
          </a:r>
          <a:r>
            <a:rPr lang="en-ID" sz="1600" kern="1200" dirty="0" err="1"/>
            <a:t>pemidanaan</a:t>
          </a:r>
          <a:r>
            <a:rPr lang="en-ID" sz="1600" kern="1200" dirty="0"/>
            <a:t>, </a:t>
          </a:r>
          <a:r>
            <a:rPr lang="en-ID" sz="1600" kern="1200" dirty="0" err="1"/>
            <a:t>terdiri</a:t>
          </a:r>
          <a:r>
            <a:rPr lang="en-ID" sz="1600" kern="1200" dirty="0"/>
            <a:t> </a:t>
          </a:r>
          <a:r>
            <a:rPr lang="en-ID" sz="1600" kern="1200" dirty="0" err="1"/>
            <a:t>dari</a:t>
          </a:r>
          <a:r>
            <a:rPr lang="en-ID" sz="1600" kern="1200" dirty="0"/>
            <a:t> </a:t>
          </a:r>
          <a:r>
            <a:rPr lang="en-ID" sz="1600" kern="1200" dirty="0" err="1"/>
            <a:t>hak</a:t>
          </a:r>
          <a:r>
            <a:rPr lang="en-ID" sz="1600" kern="1200" dirty="0"/>
            <a:t> </a:t>
          </a:r>
          <a:r>
            <a:rPr lang="en-ID" sz="1600" kern="1200" dirty="0" err="1"/>
            <a:t>untuk</a:t>
          </a:r>
          <a:r>
            <a:rPr lang="en-ID" sz="1600" kern="1200" dirty="0"/>
            <a:t> </a:t>
          </a:r>
          <a:r>
            <a:rPr lang="en-ID" sz="1600" kern="1200" dirty="0" err="1"/>
            <a:t>menuntut</a:t>
          </a:r>
          <a:r>
            <a:rPr lang="en-ID" sz="1600" kern="1200" dirty="0"/>
            <a:t> </a:t>
          </a:r>
          <a:r>
            <a:rPr lang="en-ID" sz="1600" kern="1200" dirty="0" err="1"/>
            <a:t>pidana</a:t>
          </a:r>
          <a:r>
            <a:rPr lang="en-ID" sz="1600" kern="1200" dirty="0"/>
            <a:t>, </a:t>
          </a:r>
          <a:r>
            <a:rPr lang="en-ID" sz="1600" kern="1200" dirty="0" err="1"/>
            <a:t>menjatuhkan</a:t>
          </a:r>
          <a:r>
            <a:rPr lang="en-ID" sz="1600" kern="1200" dirty="0"/>
            <a:t> </a:t>
          </a:r>
          <a:r>
            <a:rPr lang="en-ID" sz="1600" kern="1200" dirty="0" err="1"/>
            <a:t>pidana</a:t>
          </a:r>
          <a:r>
            <a:rPr lang="en-ID" sz="1600" kern="1200" dirty="0"/>
            <a:t> dan </a:t>
          </a:r>
          <a:r>
            <a:rPr lang="en-ID" sz="1600" kern="1200" dirty="0" err="1"/>
            <a:t>melaksanakan</a:t>
          </a:r>
          <a:r>
            <a:rPr lang="en-ID" sz="1600" kern="1200" dirty="0"/>
            <a:t> </a:t>
          </a:r>
          <a:r>
            <a:rPr lang="en-ID" sz="1600" kern="1200" dirty="0" err="1"/>
            <a:t>pidana</a:t>
          </a:r>
          <a:r>
            <a:rPr lang="en-ID" sz="1600" kern="1200" dirty="0"/>
            <a:t>.</a:t>
          </a:r>
        </a:p>
      </dsp:txBody>
      <dsp:txXfrm>
        <a:off x="5169295" y="2972521"/>
        <a:ext cx="2719627" cy="1661010"/>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diagramLayout" Target="../diagrams/layout6.xml"/><Relationship Id="rId18" Type="http://schemas.openxmlformats.org/officeDocument/2006/relationships/diagramLayout" Target="../diagrams/layout7.xml"/><Relationship Id="rId3" Type="http://schemas.openxmlformats.org/officeDocument/2006/relationships/diagramLayout" Target="../diagrams/layout4.xml"/><Relationship Id="rId21" Type="http://schemas.microsoft.com/office/2007/relationships/diagramDrawing" Target="../diagrams/drawing7.xml"/><Relationship Id="rId7" Type="http://schemas.openxmlformats.org/officeDocument/2006/relationships/diagramData" Target="../diagrams/data5.xml"/><Relationship Id="rId12" Type="http://schemas.openxmlformats.org/officeDocument/2006/relationships/diagramData" Target="../diagrams/data6.xml"/><Relationship Id="rId17" Type="http://schemas.openxmlformats.org/officeDocument/2006/relationships/diagramData" Target="../diagrams/data7.xml"/><Relationship Id="rId2" Type="http://schemas.openxmlformats.org/officeDocument/2006/relationships/diagramData" Target="../diagrams/data4.xml"/><Relationship Id="rId16" Type="http://schemas.microsoft.com/office/2007/relationships/diagramDrawing" Target="../diagrams/drawing6.xml"/><Relationship Id="rId20" Type="http://schemas.openxmlformats.org/officeDocument/2006/relationships/diagramColors" Target="../diagrams/colors7.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5" Type="http://schemas.openxmlformats.org/officeDocument/2006/relationships/diagramColors" Target="../diagrams/colors6.xml"/><Relationship Id="rId10" Type="http://schemas.openxmlformats.org/officeDocument/2006/relationships/diagramColors" Target="../diagrams/colors5.xml"/><Relationship Id="rId19" Type="http://schemas.openxmlformats.org/officeDocument/2006/relationships/diagramQuickStyle" Target="../diagrams/quickStyle7.xml"/><Relationship Id="rId4" Type="http://schemas.openxmlformats.org/officeDocument/2006/relationships/diagramQuickStyle" Target="../diagrams/quickStyle4.xml"/><Relationship Id="rId9" Type="http://schemas.openxmlformats.org/officeDocument/2006/relationships/diagramQuickStyle" Target="../diagrams/quickStyle5.xml"/><Relationship Id="rId1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199635"/>
            <a:ext cx="9144000" cy="1877437"/>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KONTRAK KULIAH/KONSEP DASAR HUKUM PIDANA</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3">
            <a:extLst>
              <a:ext uri="{FF2B5EF4-FFF2-40B4-BE49-F238E27FC236}">
                <a16:creationId xmlns:a16="http://schemas.microsoft.com/office/drawing/2014/main" id="{E7422621-40E3-4F73-892A-44DF57E72A18}"/>
              </a:ext>
            </a:extLst>
          </p:cNvPr>
          <p:cNvSpPr/>
          <p:nvPr>
            <p:custDataLst>
              <p:tags r:id="rId2"/>
            </p:custDataLst>
          </p:nvPr>
        </p:nvSpPr>
        <p:spPr>
          <a:xfrm>
            <a:off x="36512" y="4449306"/>
            <a:ext cx="9144000" cy="707886"/>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 ANWAR,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DESKRIPSI MATA KULIAH</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200" dirty="0">
                <a:solidFill>
                  <a:schemeClr val="tx1"/>
                </a:solidFill>
                <a:latin typeface="Cambria" panose="02040503050406030204" pitchFamily="18" charset="0"/>
                <a:cs typeface="Arial" panose="020B0604020202020204" pitchFamily="34" charset="0"/>
              </a:rPr>
              <a:t>Mata kuliah hukum pidana merupakan mata kuliah wajib yang mempelajari keseluruhan dari peraturan-peraturan yang menentukan perbuatan apa yang dilarang dan termasuk ke dalam tindak pidana (delik).</a:t>
            </a:r>
          </a:p>
        </p:txBody>
      </p:sp>
    </p:spTree>
    <p:extLst>
      <p:ext uri="{BB962C8B-B14F-4D97-AF65-F5344CB8AC3E}">
        <p14:creationId xmlns:p14="http://schemas.microsoft.com/office/powerpoint/2010/main" val="1533844375"/>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3200" dirty="0">
                <a:latin typeface="Cambria" panose="02040503050406030204" pitchFamily="18" charset="0"/>
              </a:rPr>
              <a:t>BAHAN KAJIAN/MATERI PEMBELAJARAN</a:t>
            </a:r>
            <a:endParaRPr lang="id-ID" sz="3200" dirty="0"/>
          </a:p>
        </p:txBody>
      </p:sp>
      <p:sp>
        <p:nvSpPr>
          <p:cNvPr id="4" name="Content Placeholder 2"/>
          <p:cNvSpPr txBox="1">
            <a:spLocks/>
          </p:cNvSpPr>
          <p:nvPr/>
        </p:nvSpPr>
        <p:spPr>
          <a:xfrm>
            <a:off x="251520" y="1268760"/>
            <a:ext cx="8589640" cy="4896544"/>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66700" indent="-266700"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Kuliah pendahuluan/pengantar</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Ruang Lingkup Berlakunya Ketentuan Peraturan Perundang-Undangan Pidana</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dan Pertanggungjawaban Pidana</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Pemidanaan, Pidana, dan Tindakan</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Gugurnya Kewenangan Penuntutan dan Pelaksanaan Pidana</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terhadap Keamanan dan Keselamatan Negara</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terhadap Ketertiban Umum</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terhadap Proses Peradilan</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terhadap Agama dan Kehidupan Beragama</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terhadap Keamanan Umum Bagi Orang, Kesehatan, dan Barang</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terhadap Kekuasaan Pemerintahan</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Keterangan Palsu dan Pemalsuan</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terhadap Perkawinan dan Kesusilaan</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terhadap Nyawa dan Tubuh</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terhadap Harta Benda</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Jabatan</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Pelayaran</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Penerbangan</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Penadahan, Penerbitan, dan Pencetakan</a:t>
            </a:r>
          </a:p>
          <a:p>
            <a:pPr marL="268288" indent="-268288" algn="l">
              <a:buFont typeface="+mj-lt"/>
              <a:buAutoNum type="arabicPeriod"/>
            </a:pPr>
            <a:r>
              <a:rPr lang="id-ID" sz="1400" dirty="0">
                <a:solidFill>
                  <a:schemeClr val="tx1"/>
                </a:solidFill>
                <a:latin typeface="Cambria" panose="02040503050406030204" pitchFamily="18" charset="0"/>
                <a:cs typeface="Arial" panose="020B0604020202020204" pitchFamily="34" charset="0"/>
              </a:rPr>
              <a:t>Tindak Pidana Khusus</a:t>
            </a:r>
            <a:endParaRPr lang="id-ID" sz="1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3116951"/>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a:latin typeface="Cambria" panose="02040503050406030204" pitchFamily="18" charset="0"/>
              </a:rPr>
              <a:t>REFERENSI</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id-ID" sz="1400" dirty="0">
              <a:solidFill>
                <a:schemeClr val="tx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7168E659-5D1C-43BD-8948-847FE4D14D3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3342467" y="1988840"/>
            <a:ext cx="2525677" cy="3539833"/>
          </a:xfrm>
          <a:prstGeom prst="rect">
            <a:avLst/>
          </a:prstGeom>
        </p:spPr>
      </p:pic>
    </p:spTree>
    <p:extLst>
      <p:ext uri="{BB962C8B-B14F-4D97-AF65-F5344CB8AC3E}">
        <p14:creationId xmlns:p14="http://schemas.microsoft.com/office/powerpoint/2010/main" val="258913638"/>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3200" dirty="0" err="1">
                <a:latin typeface="Cambria" panose="02040503050406030204" pitchFamily="18" charset="0"/>
              </a:rPr>
              <a:t>Konsep</a:t>
            </a:r>
            <a:r>
              <a:rPr lang="en-US" sz="3200" dirty="0">
                <a:latin typeface="Cambria" panose="02040503050406030204" pitchFamily="18" charset="0"/>
              </a:rPr>
              <a:t> dan Ruang </a:t>
            </a:r>
            <a:r>
              <a:rPr lang="en-US" sz="3200" dirty="0" err="1">
                <a:latin typeface="Cambria" panose="02040503050406030204" pitchFamily="18" charset="0"/>
              </a:rPr>
              <a:t>Lingkup</a:t>
            </a:r>
            <a:r>
              <a:rPr lang="en-US" sz="3200" dirty="0">
                <a:latin typeface="Cambria" panose="02040503050406030204" pitchFamily="18" charset="0"/>
              </a:rPr>
              <a:t> Hukum </a:t>
            </a:r>
            <a:r>
              <a:rPr lang="en-US" sz="3200" dirty="0" err="1">
                <a:latin typeface="Cambria" panose="02040503050406030204" pitchFamily="18" charset="0"/>
              </a:rPr>
              <a:t>Pidana</a:t>
            </a:r>
            <a:endParaRPr lang="id-ID" sz="3200" dirty="0"/>
          </a:p>
        </p:txBody>
      </p:sp>
      <p:sp>
        <p:nvSpPr>
          <p:cNvPr id="4" name="Content Placeholder 2"/>
          <p:cNvSpPr txBox="1">
            <a:spLocks/>
          </p:cNvSpPr>
          <p:nvPr/>
        </p:nvSpPr>
        <p:spPr>
          <a:xfrm>
            <a:off x="395536"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200" dirty="0">
                <a:solidFill>
                  <a:schemeClr val="tx1"/>
                </a:solidFill>
                <a:latin typeface="Cambria" panose="02040503050406030204" pitchFamily="18" charset="0"/>
                <a:cs typeface="Arial" panose="020B0604020202020204" pitchFamily="34" charset="0"/>
              </a:rPr>
              <a:t>Hingga saat ini tidak ada pengertian yang umum mengenai hukum pidana itu sendiri sehingga rumusan mengenai pengertian hukum pidana diberikan oleh para ahli hukum pidana (doktrin).</a:t>
            </a:r>
            <a:endParaRPr lang="en-US" sz="32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081524537"/>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95536" y="620688"/>
            <a:ext cx="8229600" cy="568863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200" dirty="0">
                <a:solidFill>
                  <a:schemeClr val="tx1"/>
                </a:solidFill>
                <a:latin typeface="Cambria" panose="02040503050406030204" pitchFamily="18" charset="0"/>
                <a:cs typeface="Arial" panose="020B0604020202020204" pitchFamily="34" charset="0"/>
              </a:rPr>
              <a:t>Pandangan pakar hukum pidana tentang hukum pidana</a:t>
            </a:r>
            <a:r>
              <a:rPr lang="en-US" sz="3200" dirty="0">
                <a:solidFill>
                  <a:schemeClr val="tx1"/>
                </a:solidFill>
                <a:latin typeface="Cambria" panose="02040503050406030204" pitchFamily="18" charset="0"/>
                <a:cs typeface="Arial" panose="020B0604020202020204" pitchFamily="34" charset="0"/>
              </a:rPr>
              <a:t>:</a:t>
            </a:r>
          </a:p>
          <a:p>
            <a:pPr marL="266700" indent="-266700" algn="just">
              <a:buFont typeface="+mj-lt"/>
              <a:buAutoNum type="arabicPeriod"/>
            </a:pPr>
            <a:r>
              <a:rPr lang="en-US" sz="2000" dirty="0">
                <a:solidFill>
                  <a:schemeClr val="tx1"/>
                </a:solidFill>
                <a:latin typeface="Cambria" panose="02040503050406030204" pitchFamily="18" charset="0"/>
                <a:cs typeface="Arial" panose="020B0604020202020204" pitchFamily="34" charset="0"/>
              </a:rPr>
              <a:t>Van </a:t>
            </a:r>
            <a:r>
              <a:rPr lang="en-US" sz="2000" dirty="0" err="1">
                <a:solidFill>
                  <a:schemeClr val="tx1"/>
                </a:solidFill>
                <a:latin typeface="Cambria" panose="02040503050406030204" pitchFamily="18" charset="0"/>
                <a:cs typeface="Arial" panose="020B0604020202020204" pitchFamily="34" charset="0"/>
              </a:rPr>
              <a:t>Hattum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menyatakan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bahwa</a:t>
            </a:r>
            <a:r>
              <a:rPr lang="en-US" sz="2000" dirty="0">
                <a:solidFill>
                  <a:schemeClr val="tx1"/>
                </a:solidFill>
                <a:latin typeface="Cambria" panose="02040503050406030204" pitchFamily="18" charset="0"/>
                <a:cs typeface="Arial" panose="020B0604020202020204" pitchFamily="34" charset="0"/>
              </a:rPr>
              <a:t> “Hukum </a:t>
            </a:r>
            <a:r>
              <a:rPr lang="en-US" sz="2000" dirty="0" err="1">
                <a:solidFill>
                  <a:schemeClr val="tx1"/>
                </a:solidFill>
                <a:latin typeface="Cambria" panose="02040503050406030204" pitchFamily="18" charset="0"/>
                <a:cs typeface="Arial" panose="020B0604020202020204" pitchFamily="34" charset="0"/>
              </a:rPr>
              <a:t>pidana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positif</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ialah</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suatu</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keseluruhan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dari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asas-asas</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peraturan-peraturan</a:t>
            </a:r>
            <a:r>
              <a:rPr lang="en-US" sz="2000" dirty="0">
                <a:solidFill>
                  <a:schemeClr val="tx1"/>
                </a:solidFill>
                <a:latin typeface="Cambria" panose="02040503050406030204" pitchFamily="18" charset="0"/>
                <a:cs typeface="Arial" panose="020B0604020202020204" pitchFamily="34" charset="0"/>
              </a:rPr>
              <a:t> yang </a:t>
            </a:r>
            <a:r>
              <a:rPr lang="en-US" sz="2000" dirty="0" err="1">
                <a:solidFill>
                  <a:schemeClr val="tx1"/>
                </a:solidFill>
                <a:latin typeface="Cambria" panose="02040503050406030204" pitchFamily="18" charset="0"/>
                <a:cs typeface="Arial" panose="020B0604020202020204" pitchFamily="34" charset="0"/>
              </a:rPr>
              <a:t>diikuti</a:t>
            </a:r>
            <a:r>
              <a:rPr lang="en-US" sz="2000" dirty="0">
                <a:solidFill>
                  <a:schemeClr val="tx1"/>
                </a:solidFill>
                <a:latin typeface="Cambria" panose="02040503050406030204" pitchFamily="18" charset="0"/>
                <a:cs typeface="Arial" panose="020B0604020202020204" pitchFamily="34" charset="0"/>
              </a:rPr>
              <a:t> oleh negara </a:t>
            </a:r>
            <a:r>
              <a:rPr lang="en-US" sz="2000" dirty="0" err="1">
                <a:solidFill>
                  <a:schemeClr val="tx1"/>
                </a:solidFill>
                <a:latin typeface="Cambria" panose="02040503050406030204" pitchFamily="18" charset="0"/>
                <a:cs typeface="Arial" panose="020B0604020202020204" pitchFamily="34" charset="0"/>
              </a:rPr>
              <a:t>atau</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suatu</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masyarakat</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hukum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umum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lainnya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dimana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mereka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itu</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sebagai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pemelihara</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ketertiban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hukum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umum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telah</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melarang</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dilakukannya</a:t>
            </a:r>
            <a:r>
              <a:rPr lang="en-US" sz="2000" dirty="0">
                <a:solidFill>
                  <a:schemeClr val="tx1"/>
                </a:solidFill>
                <a:latin typeface="Cambria" panose="02040503050406030204" pitchFamily="18" charset="0"/>
                <a:cs typeface="Arial" panose="020B0604020202020204" pitchFamily="34" charset="0"/>
              </a:rPr>
              <a:t>.</a:t>
            </a:r>
          </a:p>
          <a:p>
            <a:pPr marL="266700" indent="-266700" algn="just">
              <a:buFont typeface="+mj-lt"/>
              <a:buAutoNum type="arabicPeriod"/>
            </a:pPr>
            <a:r>
              <a:rPr lang="en-US" sz="2000" dirty="0">
                <a:solidFill>
                  <a:schemeClr val="tx1"/>
                </a:solidFill>
                <a:latin typeface="Cambria" panose="02040503050406030204" pitchFamily="18" charset="0"/>
                <a:cs typeface="Arial" panose="020B0604020202020204" pitchFamily="34" charset="0"/>
              </a:rPr>
              <a:t>Simons </a:t>
            </a:r>
            <a:r>
              <a:rPr lang="en-US" sz="2000" dirty="0" err="1">
                <a:solidFill>
                  <a:schemeClr val="tx1"/>
                </a:solidFill>
                <a:latin typeface="Cambria" panose="02040503050406030204" pitchFamily="18" charset="0"/>
                <a:cs typeface="Arial" panose="020B0604020202020204" pitchFamily="34" charset="0"/>
              </a:rPr>
              <a:t>mengartikan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hukum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pidana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sebagai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Semua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perintah-perintah</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larangan-larangan</a:t>
            </a:r>
            <a:r>
              <a:rPr lang="en-US" sz="2000" dirty="0">
                <a:solidFill>
                  <a:schemeClr val="tx1"/>
                </a:solidFill>
                <a:latin typeface="Cambria" panose="02040503050406030204" pitchFamily="18" charset="0"/>
                <a:cs typeface="Arial" panose="020B0604020202020204" pitchFamily="34" charset="0"/>
              </a:rPr>
              <a:t> yang </a:t>
            </a:r>
            <a:r>
              <a:rPr lang="en-US" sz="2000" dirty="0" err="1">
                <a:solidFill>
                  <a:schemeClr val="tx1"/>
                </a:solidFill>
                <a:latin typeface="Cambria" panose="02040503050406030204" pitchFamily="18" charset="0"/>
                <a:cs typeface="Arial" panose="020B0604020202020204" pitchFamily="34" charset="0"/>
              </a:rPr>
              <a:t>diadakan</a:t>
            </a:r>
            <a:r>
              <a:rPr lang="en-US" sz="2000" dirty="0">
                <a:solidFill>
                  <a:schemeClr val="tx1"/>
                </a:solidFill>
                <a:latin typeface="Cambria" panose="02040503050406030204" pitchFamily="18" charset="0"/>
                <a:cs typeface="Arial" panose="020B0604020202020204" pitchFamily="34" charset="0"/>
              </a:rPr>
              <a:t> oleh negara dan yang </a:t>
            </a:r>
            <a:r>
              <a:rPr lang="en-US" sz="2000" dirty="0" err="1">
                <a:solidFill>
                  <a:schemeClr val="tx1"/>
                </a:solidFill>
                <a:latin typeface="Cambria" panose="02040503050406030204" pitchFamily="18" charset="0"/>
                <a:cs typeface="Arial" panose="020B0604020202020204" pitchFamily="34" charset="0"/>
              </a:rPr>
              <a:t>diancam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dengan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hukuman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pidana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barang</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siapa</a:t>
            </a:r>
            <a:r>
              <a:rPr lang="en-US" sz="2000" dirty="0">
                <a:solidFill>
                  <a:schemeClr val="tx1"/>
                </a:solidFill>
                <a:latin typeface="Cambria" panose="02040503050406030204" pitchFamily="18" charset="0"/>
                <a:cs typeface="Arial" panose="020B0604020202020204" pitchFamily="34" charset="0"/>
              </a:rPr>
              <a:t> yang </a:t>
            </a:r>
            <a:r>
              <a:rPr lang="en-US" sz="2000" dirty="0" err="1">
                <a:solidFill>
                  <a:schemeClr val="tx1"/>
                </a:solidFill>
                <a:latin typeface="Cambria" panose="02040503050406030204" pitchFamily="18" charset="0"/>
                <a:cs typeface="Arial" panose="020B0604020202020204" pitchFamily="34" charset="0"/>
              </a:rPr>
              <a:t>tidak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menaatinya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semua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aturan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itu</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menentukan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syarat-syarat</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bagi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akibat</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hukum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itu</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kesemuanya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aturan-aturan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untuk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menjatuhkan</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menjalankan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pidana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tersebut</a:t>
            </a:r>
            <a:r>
              <a:rPr lang="en-US" sz="2000" dirty="0">
                <a:solidFill>
                  <a:schemeClr val="tx1"/>
                </a:solidFill>
                <a:latin typeface="Cambria" panose="02040503050406030204" pitchFamily="18" charset="0"/>
                <a:cs typeface="Arial" panose="020B0604020202020204" pitchFamily="34" charset="0"/>
              </a:rPr>
              <a:t>.”</a:t>
            </a:r>
          </a:p>
          <a:p>
            <a:pPr marL="266700" indent="-2667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Menurut</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Sudarto</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hukum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pidana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adalah</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aturan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hukum</a:t>
            </a:r>
            <a:r>
              <a:rPr lang="en-US" sz="2000" dirty="0">
                <a:solidFill>
                  <a:schemeClr val="tx1"/>
                </a:solidFill>
                <a:latin typeface="Cambria" panose="02040503050406030204" pitchFamily="18" charset="0"/>
                <a:cs typeface="Arial" panose="020B0604020202020204" pitchFamily="34" charset="0"/>
              </a:rPr>
              <a:t> yang </a:t>
            </a:r>
            <a:r>
              <a:rPr lang="en-US" sz="2000" dirty="0" err="1">
                <a:solidFill>
                  <a:schemeClr val="tx1"/>
                </a:solidFill>
                <a:latin typeface="Cambria" panose="02040503050406030204" pitchFamily="18" charset="0"/>
                <a:cs typeface="Arial" panose="020B0604020202020204" pitchFamily="34" charset="0"/>
              </a:rPr>
              <a:t>mengikatkan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kepada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suatu</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perbuatan</a:t>
            </a:r>
            <a:r>
              <a:rPr lang="en-US" sz="2000" dirty="0">
                <a:solidFill>
                  <a:schemeClr val="tx1"/>
                </a:solidFill>
                <a:latin typeface="Cambria" panose="02040503050406030204" pitchFamily="18" charset="0"/>
                <a:cs typeface="Arial" panose="020B0604020202020204" pitchFamily="34" charset="0"/>
              </a:rPr>
              <a:t> yang </a:t>
            </a:r>
            <a:r>
              <a:rPr lang="en-US" sz="2000" dirty="0" err="1">
                <a:solidFill>
                  <a:schemeClr val="tx1"/>
                </a:solidFill>
                <a:latin typeface="Cambria" panose="02040503050406030204" pitchFamily="18" charset="0"/>
                <a:cs typeface="Arial" panose="020B0604020202020204" pitchFamily="34" charset="0"/>
              </a:rPr>
              <a:t>memenuhi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syarat-syarat</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tertentu</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akibat</a:t>
            </a:r>
            <a:r>
              <a:rPr lang="en-US" sz="2000" dirty="0">
                <a:solidFill>
                  <a:schemeClr val="tx1"/>
                </a:solidFill>
                <a:latin typeface="Cambria" panose="02040503050406030204" pitchFamily="18" charset="0"/>
                <a:cs typeface="Arial" panose="020B0604020202020204" pitchFamily="34" charset="0"/>
              </a:rPr>
              <a:t> yang </a:t>
            </a:r>
            <a:r>
              <a:rPr lang="en-US" sz="2000" dirty="0" err="1">
                <a:solidFill>
                  <a:schemeClr val="tx1"/>
                </a:solidFill>
                <a:latin typeface="Cambria" panose="02040503050406030204" pitchFamily="18" charset="0"/>
                <a:cs typeface="Arial" panose="020B0604020202020204" pitchFamily="34" charset="0"/>
              </a:rPr>
              <a:t>berupa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pidana</a:t>
            </a:r>
            <a:r>
              <a:rPr lang="en-US" sz="20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525090334"/>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95536" y="1196752"/>
            <a:ext cx="8229600" cy="381642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200" dirty="0">
                <a:solidFill>
                  <a:schemeClr val="tx1"/>
                </a:solidFill>
                <a:latin typeface="Cambria" panose="02040503050406030204" pitchFamily="18" charset="0"/>
                <a:cs typeface="Arial" panose="020B0604020202020204" pitchFamily="34" charset="0"/>
              </a:rPr>
              <a:t>Secara sederhana hukum pidana merupakan hukum yang mengatur tindakan yang dilarang atau tidak boleh dilakukan demi kepentingan umum (publik), yang mana jika tindakan yang dilarang itu dilakukan, pelakunya dapat dikenakan sanksi “penderitaan” berupa pidana.</a:t>
            </a:r>
            <a:endParaRPr lang="en-US" sz="20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183945343"/>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E1C42F-CDB7-4D09-8478-1EAE1A7463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712017657"/>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6E6DA8-5565-47EE-A88A-A0D8AE473A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151572942"/>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95536" y="1196752"/>
            <a:ext cx="8229600" cy="381642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3200" dirty="0">
              <a:solidFill>
                <a:schemeClr val="tx1"/>
              </a:solidFill>
              <a:latin typeface="Cambria" panose="02040503050406030204" pitchFamily="18" charset="0"/>
              <a:cs typeface="Arial" panose="020B0604020202020204" pitchFamily="34" charset="0"/>
            </a:endParaRPr>
          </a:p>
        </p:txBody>
      </p:sp>
      <p:graphicFrame>
        <p:nvGraphicFramePr>
          <p:cNvPr id="2" name="Diagram 1">
            <a:extLst>
              <a:ext uri="{FF2B5EF4-FFF2-40B4-BE49-F238E27FC236}">
                <a16:creationId xmlns:a16="http://schemas.microsoft.com/office/drawing/2014/main" id="{E8973D92-070E-4C02-8BF1-A74CC382FB2D}"/>
              </a:ext>
            </a:extLst>
          </p:cNvPr>
          <p:cNvGraphicFramePr/>
          <p:nvPr>
            <p:extLst>
              <p:ext uri="{D42A27DB-BD31-4B8C-83A1-F6EECF244321}">
                <p14:modId xmlns:p14="http://schemas.microsoft.com/office/powerpoint/2010/main" val="1689738622"/>
              </p:ext>
            </p:extLst>
          </p:nvPr>
        </p:nvGraphicFramePr>
        <p:xfrm>
          <a:off x="251520" y="764704"/>
          <a:ext cx="8712968"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24573106"/>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95536" y="1196752"/>
            <a:ext cx="8229600" cy="381642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3200" dirty="0">
              <a:solidFill>
                <a:schemeClr val="tx1"/>
              </a:solidFill>
              <a:latin typeface="Cambria" panose="02040503050406030204" pitchFamily="18" charset="0"/>
              <a:cs typeface="Arial" panose="020B0604020202020204" pitchFamily="34" charset="0"/>
            </a:endParaRPr>
          </a:p>
        </p:txBody>
      </p:sp>
      <p:graphicFrame>
        <p:nvGraphicFramePr>
          <p:cNvPr id="3" name="Diagram 2">
            <a:extLst>
              <a:ext uri="{FF2B5EF4-FFF2-40B4-BE49-F238E27FC236}">
                <a16:creationId xmlns:a16="http://schemas.microsoft.com/office/drawing/2014/main" id="{78AE76B5-B36C-481A-BF99-7BE2AD5BD4E0}"/>
              </a:ext>
            </a:extLst>
          </p:cNvPr>
          <p:cNvGraphicFramePr/>
          <p:nvPr>
            <p:extLst>
              <p:ext uri="{D42A27DB-BD31-4B8C-83A1-F6EECF244321}">
                <p14:modId xmlns:p14="http://schemas.microsoft.com/office/powerpoint/2010/main" val="880771751"/>
              </p:ext>
            </p:extLst>
          </p:nvPr>
        </p:nvGraphicFramePr>
        <p:xfrm>
          <a:off x="518864" y="692696"/>
          <a:ext cx="7941568"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0901345"/>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Perkuliahan</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Semester </a:t>
            </a: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Genap</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2023/2024</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graphicFrame>
        <p:nvGraphicFramePr>
          <p:cNvPr id="2" name="Diagram 1">
            <a:extLst>
              <a:ext uri="{FF2B5EF4-FFF2-40B4-BE49-F238E27FC236}">
                <a16:creationId xmlns:a16="http://schemas.microsoft.com/office/drawing/2014/main" id="{2DD0FD5C-E697-40BB-937B-53A1E3FAC12B}"/>
              </a:ext>
            </a:extLst>
          </p:cNvPr>
          <p:cNvGraphicFramePr/>
          <p:nvPr>
            <p:extLst>
              <p:ext uri="{D42A27DB-BD31-4B8C-83A1-F6EECF244321}">
                <p14:modId xmlns:p14="http://schemas.microsoft.com/office/powerpoint/2010/main" val="156216354"/>
              </p:ext>
            </p:extLst>
          </p:nvPr>
        </p:nvGraphicFramePr>
        <p:xfrm>
          <a:off x="457200" y="1685032"/>
          <a:ext cx="8363272" cy="4624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0639093"/>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95536" y="1196752"/>
            <a:ext cx="8229600" cy="381642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3200" dirty="0">
              <a:solidFill>
                <a:schemeClr val="tx1"/>
              </a:solidFill>
              <a:latin typeface="Cambria" panose="02040503050406030204" pitchFamily="18" charset="0"/>
              <a:cs typeface="Arial" panose="020B0604020202020204" pitchFamily="34" charset="0"/>
            </a:endParaRPr>
          </a:p>
        </p:txBody>
      </p:sp>
      <p:graphicFrame>
        <p:nvGraphicFramePr>
          <p:cNvPr id="2" name="Diagram 1">
            <a:extLst>
              <a:ext uri="{FF2B5EF4-FFF2-40B4-BE49-F238E27FC236}">
                <a16:creationId xmlns:a16="http://schemas.microsoft.com/office/drawing/2014/main" id="{42FB3F76-9513-4ECC-96E3-7C6064359CA1}"/>
              </a:ext>
            </a:extLst>
          </p:cNvPr>
          <p:cNvGraphicFramePr/>
          <p:nvPr>
            <p:extLst>
              <p:ext uri="{D42A27DB-BD31-4B8C-83A1-F6EECF244321}">
                <p14:modId xmlns:p14="http://schemas.microsoft.com/office/powerpoint/2010/main" val="3991491413"/>
              </p:ext>
            </p:extLst>
          </p:nvPr>
        </p:nvGraphicFramePr>
        <p:xfrm>
          <a:off x="683568" y="620688"/>
          <a:ext cx="8064896"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0236866"/>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95536" y="1196752"/>
            <a:ext cx="8229600" cy="381642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3200" dirty="0">
              <a:solidFill>
                <a:schemeClr val="tx1"/>
              </a:solidFill>
              <a:latin typeface="Cambria" panose="02040503050406030204" pitchFamily="18" charset="0"/>
              <a:cs typeface="Arial" panose="020B0604020202020204" pitchFamily="34" charset="0"/>
            </a:endParaRPr>
          </a:p>
        </p:txBody>
      </p:sp>
      <p:graphicFrame>
        <p:nvGraphicFramePr>
          <p:cNvPr id="5" name="Diagram 4">
            <a:extLst>
              <a:ext uri="{FF2B5EF4-FFF2-40B4-BE49-F238E27FC236}">
                <a16:creationId xmlns:a16="http://schemas.microsoft.com/office/drawing/2014/main" id="{0B821EEE-7A1D-4DC2-AE3A-FE6061D76E0C}"/>
              </a:ext>
            </a:extLst>
          </p:cNvPr>
          <p:cNvGraphicFramePr/>
          <p:nvPr>
            <p:extLst>
              <p:ext uri="{D42A27DB-BD31-4B8C-83A1-F6EECF244321}">
                <p14:modId xmlns:p14="http://schemas.microsoft.com/office/powerpoint/2010/main" val="1096199019"/>
              </p:ext>
            </p:extLst>
          </p:nvPr>
        </p:nvGraphicFramePr>
        <p:xfrm>
          <a:off x="395536" y="836712"/>
          <a:ext cx="822960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693422"/>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95536" y="1196752"/>
            <a:ext cx="8229600" cy="381642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3200" dirty="0">
              <a:solidFill>
                <a:schemeClr val="tx1"/>
              </a:solidFill>
              <a:latin typeface="Cambria" panose="02040503050406030204" pitchFamily="18" charset="0"/>
              <a:cs typeface="Arial" panose="020B0604020202020204" pitchFamily="34" charset="0"/>
            </a:endParaRPr>
          </a:p>
        </p:txBody>
      </p:sp>
      <p:graphicFrame>
        <p:nvGraphicFramePr>
          <p:cNvPr id="2" name="Diagram 1">
            <a:extLst>
              <a:ext uri="{FF2B5EF4-FFF2-40B4-BE49-F238E27FC236}">
                <a16:creationId xmlns:a16="http://schemas.microsoft.com/office/drawing/2014/main" id="{5B3AFC8A-9E3E-43CE-82F7-35F9DC2E9818}"/>
              </a:ext>
            </a:extLst>
          </p:cNvPr>
          <p:cNvGraphicFramePr/>
          <p:nvPr>
            <p:extLst>
              <p:ext uri="{D42A27DB-BD31-4B8C-83A1-F6EECF244321}">
                <p14:modId xmlns:p14="http://schemas.microsoft.com/office/powerpoint/2010/main" val="3228518456"/>
              </p:ext>
            </p:extLst>
          </p:nvPr>
        </p:nvGraphicFramePr>
        <p:xfrm>
          <a:off x="395536" y="908720"/>
          <a:ext cx="8229600"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3681980"/>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3200" dirty="0">
                <a:latin typeface="Cambria" panose="02040503050406030204" pitchFamily="18" charset="0"/>
              </a:rPr>
              <a:t>Sifat, </a:t>
            </a:r>
            <a:r>
              <a:rPr lang="en-US" sz="3200" dirty="0" err="1">
                <a:latin typeface="Cambria" panose="02040503050406030204" pitchFamily="18" charset="0"/>
              </a:rPr>
              <a:t>Fungsi</a:t>
            </a:r>
            <a:r>
              <a:rPr lang="en-US" sz="3200" dirty="0">
                <a:latin typeface="Cambria" panose="02040503050406030204" pitchFamily="18" charset="0"/>
              </a:rPr>
              <a:t> dan </a:t>
            </a:r>
            <a:r>
              <a:rPr lang="en-US" sz="3200" dirty="0" err="1">
                <a:latin typeface="Cambria" panose="02040503050406030204" pitchFamily="18" charset="0"/>
              </a:rPr>
              <a:t>Tujuan</a:t>
            </a:r>
            <a:r>
              <a:rPr lang="en-US" sz="3200" dirty="0">
                <a:latin typeface="Cambria" panose="02040503050406030204" pitchFamily="18" charset="0"/>
              </a:rPr>
              <a:t> Hukum </a:t>
            </a:r>
            <a:r>
              <a:rPr lang="en-US" sz="3200" dirty="0" err="1">
                <a:latin typeface="Cambria" panose="02040503050406030204" pitchFamily="18" charset="0"/>
              </a:rPr>
              <a:t>Pidana</a:t>
            </a:r>
            <a:endParaRPr lang="id-ID" sz="3200" dirty="0"/>
          </a:p>
        </p:txBody>
      </p:sp>
      <p:sp>
        <p:nvSpPr>
          <p:cNvPr id="4" name="Content Placeholder 2"/>
          <p:cNvSpPr txBox="1">
            <a:spLocks/>
          </p:cNvSpPr>
          <p:nvPr/>
        </p:nvSpPr>
        <p:spPr>
          <a:xfrm>
            <a:off x="395536" y="1484784"/>
            <a:ext cx="8229600" cy="4815408"/>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200" dirty="0">
                <a:solidFill>
                  <a:schemeClr val="tx1"/>
                </a:solidFill>
                <a:latin typeface="Cambria" panose="02040503050406030204" pitchFamily="18" charset="0"/>
                <a:cs typeface="Arial" panose="020B0604020202020204" pitchFamily="34" charset="0"/>
              </a:rPr>
              <a:t>Sifat hukum pidana sebagai hukum publi</a:t>
            </a:r>
            <a:r>
              <a:rPr lang="en-US" sz="3200" dirty="0">
                <a:solidFill>
                  <a:schemeClr val="tx1"/>
                </a:solidFill>
                <a:latin typeface="Cambria" panose="02040503050406030204" pitchFamily="18" charset="0"/>
                <a:cs typeface="Arial" panose="020B0604020202020204" pitchFamily="34" charset="0"/>
              </a:rPr>
              <a:t>k:</a:t>
            </a:r>
          </a:p>
          <a:p>
            <a:pPr marL="514350" indent="-514350" algn="just">
              <a:buFont typeface="+mj-lt"/>
              <a:buAutoNum type="arabicParenR"/>
            </a:pPr>
            <a:r>
              <a:rPr lang="en-US" sz="3200" dirty="0" err="1">
                <a:solidFill>
                  <a:schemeClr val="tx1"/>
                </a:solidFill>
                <a:latin typeface="Cambria" panose="02040503050406030204" pitchFamily="18" charset="0"/>
                <a:cs typeface="Arial" panose="020B0604020202020204" pitchFamily="34" charset="0"/>
              </a:rPr>
              <a:t>Mengatur</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hubungan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antara</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kepentingan</a:t>
            </a:r>
            <a:r>
              <a:rPr lang="en-US" sz="3200" dirty="0">
                <a:solidFill>
                  <a:schemeClr val="tx1"/>
                </a:solidFill>
                <a:latin typeface="Cambria" panose="02040503050406030204" pitchFamily="18" charset="0"/>
                <a:cs typeface="Arial" panose="020B0604020202020204" pitchFamily="34" charset="0"/>
              </a:rPr>
              <a:t> negara </a:t>
            </a:r>
            <a:r>
              <a:rPr lang="en-US" sz="3200" dirty="0" err="1">
                <a:solidFill>
                  <a:schemeClr val="tx1"/>
                </a:solidFill>
                <a:latin typeface="Cambria" panose="02040503050406030204" pitchFamily="18" charset="0"/>
                <a:cs typeface="Arial" panose="020B0604020202020204" pitchFamily="34" charset="0"/>
              </a:rPr>
              <a:t>atau</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masyarakat</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dengan</a:t>
            </a:r>
            <a:r>
              <a:rPr lang="en-US" sz="3200" dirty="0">
                <a:solidFill>
                  <a:schemeClr val="tx1"/>
                </a:solidFill>
                <a:latin typeface="Cambria" panose="02040503050406030204" pitchFamily="18" charset="0"/>
                <a:cs typeface="Arial" panose="020B0604020202020204" pitchFamily="34" charset="0"/>
              </a:rPr>
              <a:t> orang </a:t>
            </a:r>
            <a:r>
              <a:rPr lang="en-US" sz="3200" dirty="0" err="1">
                <a:solidFill>
                  <a:schemeClr val="tx1"/>
                </a:solidFill>
                <a:latin typeface="Cambria" panose="02040503050406030204" pitchFamily="18" charset="0"/>
                <a:cs typeface="Arial" panose="020B0604020202020204" pitchFamily="34" charset="0"/>
              </a:rPr>
              <a:t>perorangan</a:t>
            </a:r>
            <a:r>
              <a:rPr lang="en-US" sz="32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arenR"/>
            </a:pPr>
            <a:r>
              <a:rPr lang="en-US" sz="3200" dirty="0" err="1">
                <a:solidFill>
                  <a:schemeClr val="tx1"/>
                </a:solidFill>
                <a:latin typeface="Cambria" panose="02040503050406030204" pitchFamily="18" charset="0"/>
                <a:cs typeface="Arial" panose="020B0604020202020204" pitchFamily="34" charset="0"/>
              </a:rPr>
              <a:t>Kedudukan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penguasa</a:t>
            </a:r>
            <a:r>
              <a:rPr lang="en-US" sz="3200" dirty="0">
                <a:solidFill>
                  <a:schemeClr val="tx1"/>
                </a:solidFill>
                <a:latin typeface="Cambria" panose="02040503050406030204" pitchFamily="18" charset="0"/>
                <a:cs typeface="Arial" panose="020B0604020202020204" pitchFamily="34" charset="0"/>
              </a:rPr>
              <a:t> negara </a:t>
            </a:r>
            <a:r>
              <a:rPr lang="en-US" sz="3200" dirty="0" err="1">
                <a:solidFill>
                  <a:schemeClr val="tx1"/>
                </a:solidFill>
                <a:latin typeface="Cambria" panose="02040503050406030204" pitchFamily="18" charset="0"/>
                <a:cs typeface="Arial" panose="020B0604020202020204" pitchFamily="34" charset="0"/>
              </a:rPr>
              <a:t>lebih</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tinggi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dari</a:t>
            </a:r>
            <a:r>
              <a:rPr lang="en-US" sz="3200" dirty="0">
                <a:solidFill>
                  <a:schemeClr val="tx1"/>
                </a:solidFill>
                <a:latin typeface="Cambria" panose="02040503050406030204" pitchFamily="18" charset="0"/>
                <a:cs typeface="Arial" panose="020B0604020202020204" pitchFamily="34" charset="0"/>
              </a:rPr>
              <a:t> orang </a:t>
            </a:r>
            <a:r>
              <a:rPr lang="en-US" sz="3200" dirty="0" err="1">
                <a:solidFill>
                  <a:schemeClr val="tx1"/>
                </a:solidFill>
                <a:latin typeface="Cambria" panose="02040503050406030204" pitchFamily="18" charset="0"/>
                <a:cs typeface="Arial" panose="020B0604020202020204" pitchFamily="34" charset="0"/>
              </a:rPr>
              <a:t>perorangan</a:t>
            </a:r>
            <a:r>
              <a:rPr lang="en-US" sz="32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arenR"/>
            </a:pPr>
            <a:r>
              <a:rPr lang="en-US" sz="3200" dirty="0" err="1">
                <a:solidFill>
                  <a:schemeClr val="tx1"/>
                </a:solidFill>
                <a:latin typeface="Cambria" panose="02040503050406030204" pitchFamily="18" charset="0"/>
                <a:cs typeface="Arial" panose="020B0604020202020204" pitchFamily="34" charset="0"/>
              </a:rPr>
              <a:t>Penuntutan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seseorang</a:t>
            </a:r>
            <a:r>
              <a:rPr lang="en-US" sz="3200" dirty="0">
                <a:solidFill>
                  <a:schemeClr val="tx1"/>
                </a:solidFill>
                <a:latin typeface="Cambria" panose="02040503050406030204" pitchFamily="18" charset="0"/>
                <a:cs typeface="Arial" panose="020B0604020202020204" pitchFamily="34" charset="0"/>
              </a:rPr>
              <a:t> yang </a:t>
            </a:r>
            <a:r>
              <a:rPr lang="en-US" sz="3200" dirty="0" err="1">
                <a:solidFill>
                  <a:schemeClr val="tx1"/>
                </a:solidFill>
                <a:latin typeface="Cambria" panose="02040503050406030204" pitchFamily="18" charset="0"/>
                <a:cs typeface="Arial" panose="020B0604020202020204" pitchFamily="34" charset="0"/>
              </a:rPr>
              <a:t>telah</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melakukan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tindak</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pidana</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tidak</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bergantung</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kepada</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perorangan</a:t>
            </a:r>
            <a:r>
              <a:rPr lang="en-US" sz="3200" dirty="0">
                <a:solidFill>
                  <a:schemeClr val="tx1"/>
                </a:solidFill>
                <a:latin typeface="Cambria" panose="02040503050406030204" pitchFamily="18" charset="0"/>
                <a:cs typeface="Arial" panose="020B0604020202020204" pitchFamily="34" charset="0"/>
              </a:rPr>
              <a:t> (yang </a:t>
            </a:r>
            <a:r>
              <a:rPr lang="en-US" sz="3200" dirty="0" err="1">
                <a:solidFill>
                  <a:schemeClr val="tx1"/>
                </a:solidFill>
                <a:latin typeface="Cambria" panose="02040503050406030204" pitchFamily="18" charset="0"/>
                <a:cs typeface="Arial" panose="020B0604020202020204" pitchFamily="34" charset="0"/>
              </a:rPr>
              <a:t>dirugikan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melainkan</a:t>
            </a:r>
            <a:r>
              <a:rPr lang="en-US" sz="3200" dirty="0">
                <a:solidFill>
                  <a:schemeClr val="tx1"/>
                </a:solidFill>
                <a:latin typeface="Cambria" panose="02040503050406030204" pitchFamily="18" charset="0"/>
                <a:cs typeface="Arial" panose="020B0604020202020204" pitchFamily="34" charset="0"/>
              </a:rPr>
              <a:t> pada </a:t>
            </a:r>
            <a:r>
              <a:rPr lang="en-US" sz="3200" dirty="0" err="1">
                <a:solidFill>
                  <a:schemeClr val="tx1"/>
                </a:solidFill>
                <a:latin typeface="Cambria" panose="02040503050406030204" pitchFamily="18" charset="0"/>
                <a:cs typeface="Arial" panose="020B0604020202020204" pitchFamily="34" charset="0"/>
              </a:rPr>
              <a:t>umumnya</a:t>
            </a:r>
            <a:r>
              <a:rPr lang="en-US" sz="3200" dirty="0">
                <a:solidFill>
                  <a:schemeClr val="tx1"/>
                </a:solidFill>
                <a:latin typeface="Cambria" panose="02040503050406030204" pitchFamily="18" charset="0"/>
                <a:cs typeface="Arial" panose="020B0604020202020204" pitchFamily="34" charset="0"/>
              </a:rPr>
              <a:t> negara/</a:t>
            </a:r>
            <a:r>
              <a:rPr lang="en-US" sz="3200" dirty="0" err="1">
                <a:solidFill>
                  <a:schemeClr val="tx1"/>
                </a:solidFill>
                <a:latin typeface="Cambria" panose="02040503050406030204" pitchFamily="18" charset="0"/>
                <a:cs typeface="Arial" panose="020B0604020202020204" pitchFamily="34" charset="0"/>
              </a:rPr>
              <a:t>penguasa</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wajib</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menuntut</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berdasarkan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kewenangannya</a:t>
            </a:r>
            <a:r>
              <a:rPr lang="en-US" sz="32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4228592161"/>
      </p:ext>
    </p:extLst>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95536" y="1196752"/>
            <a:ext cx="8229600" cy="381642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3200" dirty="0">
              <a:solidFill>
                <a:schemeClr val="tx1"/>
              </a:solidFill>
              <a:latin typeface="Cambria" panose="02040503050406030204" pitchFamily="18" charset="0"/>
              <a:cs typeface="Arial" panose="020B0604020202020204" pitchFamily="34" charset="0"/>
            </a:endParaRPr>
          </a:p>
        </p:txBody>
      </p:sp>
      <p:pic>
        <p:nvPicPr>
          <p:cNvPr id="5" name="Picture 4">
            <a:extLst>
              <a:ext uri="{FF2B5EF4-FFF2-40B4-BE49-F238E27FC236}">
                <a16:creationId xmlns:a16="http://schemas.microsoft.com/office/drawing/2014/main" id="{3AB5CC2E-D5E6-445C-A92C-EF8EDEA84B3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901897925"/>
      </p:ext>
    </p:extLst>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60F68DEE-A898-40F5-9B33-3BBA0CDA6B19}"/>
              </a:ext>
            </a:extLst>
          </p:cNvPr>
          <p:cNvGraphicFramePr/>
          <p:nvPr>
            <p:extLst>
              <p:ext uri="{D42A27DB-BD31-4B8C-83A1-F6EECF244321}">
                <p14:modId xmlns:p14="http://schemas.microsoft.com/office/powerpoint/2010/main" val="3302070967"/>
              </p:ext>
            </p:extLst>
          </p:nvPr>
        </p:nvGraphicFramePr>
        <p:xfrm>
          <a:off x="395536" y="764704"/>
          <a:ext cx="8280920"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5579304"/>
      </p:ext>
    </p:extLst>
  </p:cSld>
  <p:clrMapOvr>
    <a:masterClrMapping/>
  </p:clrMapOvr>
  <p:transition spd="slow">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3200" dirty="0" err="1">
                <a:latin typeface="Cambria" panose="02040503050406030204" pitchFamily="18" charset="0"/>
              </a:rPr>
              <a:t>Misi</a:t>
            </a:r>
            <a:r>
              <a:rPr lang="en-US" sz="3200" dirty="0">
                <a:latin typeface="Cambria" panose="02040503050406030204" pitchFamily="18" charset="0"/>
              </a:rPr>
              <a:t> </a:t>
            </a:r>
            <a:r>
              <a:rPr lang="en-US" sz="3200" dirty="0" err="1">
                <a:latin typeface="Cambria" panose="02040503050406030204" pitchFamily="18" charset="0"/>
              </a:rPr>
              <a:t>Pembaharuan</a:t>
            </a:r>
            <a:r>
              <a:rPr lang="en-US" sz="3200" dirty="0">
                <a:latin typeface="Cambria" panose="02040503050406030204" pitchFamily="18" charset="0"/>
              </a:rPr>
              <a:t> Hukum </a:t>
            </a:r>
            <a:r>
              <a:rPr lang="en-US" sz="3200" dirty="0" err="1">
                <a:latin typeface="Cambria" panose="02040503050406030204" pitchFamily="18" charset="0"/>
              </a:rPr>
              <a:t>Pidana</a:t>
            </a:r>
            <a:endParaRPr lang="id-ID" sz="3200" dirty="0"/>
          </a:p>
        </p:txBody>
      </p:sp>
      <p:sp>
        <p:nvSpPr>
          <p:cNvPr id="4" name="Content Placeholder 2"/>
          <p:cNvSpPr txBox="1">
            <a:spLocks/>
          </p:cNvSpPr>
          <p:nvPr/>
        </p:nvSpPr>
        <p:spPr>
          <a:xfrm>
            <a:off x="395536" y="1277888"/>
            <a:ext cx="8229600" cy="4815408"/>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arenR"/>
            </a:pPr>
            <a:r>
              <a:rPr lang="en-US" sz="2400" dirty="0" err="1">
                <a:solidFill>
                  <a:schemeClr val="tx1"/>
                </a:solidFill>
                <a:latin typeface="Cambria" panose="02040503050406030204" pitchFamily="18" charset="0"/>
                <a:cs typeface="Arial" panose="020B0604020202020204" pitchFamily="34" charset="0"/>
              </a:rPr>
              <a:t>Dekolonialisasi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upaya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menghilangkan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nuansa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kolonial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yaitu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mewujudkan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keadilan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korektif</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rehabilitatif</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restoratif</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tujuan</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pedoman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pemidanaan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serta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memuat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alternatif</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sanksi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arenR"/>
            </a:pPr>
            <a:r>
              <a:rPr lang="en-US" sz="2400" dirty="0" err="1">
                <a:solidFill>
                  <a:schemeClr val="tx1"/>
                </a:solidFill>
                <a:latin typeface="Cambria" panose="02040503050406030204" pitchFamily="18" charset="0"/>
                <a:cs typeface="Arial" panose="020B0604020202020204" pitchFamily="34" charset="0"/>
              </a:rPr>
              <a:t>Demokratisasi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Pendemokrasian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rumusan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pasal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tindak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dalam</a:t>
            </a:r>
            <a:r>
              <a:rPr lang="en-US" sz="2400" dirty="0">
                <a:solidFill>
                  <a:schemeClr val="tx1"/>
                </a:solidFill>
                <a:latin typeface="Cambria" panose="02040503050406030204" pitchFamily="18" charset="0"/>
                <a:cs typeface="Arial" panose="020B0604020202020204" pitchFamily="34" charset="0"/>
              </a:rPr>
              <a:t> RKUHP </a:t>
            </a:r>
            <a:r>
              <a:rPr lang="en-US" sz="2400" dirty="0" err="1">
                <a:solidFill>
                  <a:schemeClr val="tx1"/>
                </a:solidFill>
                <a:latin typeface="Cambria" panose="02040503050406030204" pitchFamily="18" charset="0"/>
                <a:cs typeface="Arial" panose="020B0604020202020204" pitchFamily="34" charset="0"/>
              </a:rPr>
              <a:t>sesuai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konstitusi</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pertimbangan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dari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putusan</a:t>
            </a:r>
            <a:r>
              <a:rPr lang="en-US" sz="2400" dirty="0">
                <a:solidFill>
                  <a:schemeClr val="tx1"/>
                </a:solidFill>
                <a:latin typeface="Cambria" panose="02040503050406030204" pitchFamily="18" charset="0"/>
                <a:cs typeface="Arial" panose="020B0604020202020204" pitchFamily="34" charset="0"/>
              </a:rPr>
              <a:t> MK </a:t>
            </a:r>
            <a:r>
              <a:rPr lang="en-US" sz="2400" dirty="0" err="1">
                <a:solidFill>
                  <a:schemeClr val="tx1"/>
                </a:solidFill>
                <a:latin typeface="Cambria" panose="02040503050406030204" pitchFamily="18" charset="0"/>
                <a:cs typeface="Arial" panose="020B0604020202020204" pitchFamily="34" charset="0"/>
              </a:rPr>
              <a:t>atas</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pengujian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pasal-pasal</a:t>
            </a:r>
            <a:r>
              <a:rPr lang="en-US" sz="2400" dirty="0">
                <a:solidFill>
                  <a:schemeClr val="tx1"/>
                </a:solidFill>
                <a:latin typeface="Cambria" panose="02040503050406030204" pitchFamily="18" charset="0"/>
                <a:cs typeface="Arial" panose="020B0604020202020204" pitchFamily="34" charset="0"/>
              </a:rPr>
              <a:t> KUHP </a:t>
            </a:r>
            <a:r>
              <a:rPr lang="en-US" sz="2400" dirty="0" err="1">
                <a:solidFill>
                  <a:schemeClr val="tx1"/>
                </a:solidFill>
                <a:latin typeface="Cambria" panose="02040503050406030204" pitchFamily="18" charset="0"/>
                <a:cs typeface="Arial" panose="020B0604020202020204" pitchFamily="34" charset="0"/>
              </a:rPr>
              <a:t>terkait</a:t>
            </a:r>
            <a:r>
              <a:rPr lang="en-US" sz="24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arenR"/>
            </a:pPr>
            <a:r>
              <a:rPr lang="en-US" sz="2400" dirty="0" err="1">
                <a:solidFill>
                  <a:schemeClr val="tx1"/>
                </a:solidFill>
                <a:latin typeface="Cambria" panose="02040503050406030204" pitchFamily="18" charset="0"/>
                <a:cs typeface="Arial" panose="020B0604020202020204" pitchFamily="34" charset="0"/>
              </a:rPr>
              <a:t>Konsolidasi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Penyusunan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kembali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ketentuan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dari</a:t>
            </a:r>
            <a:r>
              <a:rPr lang="en-US" sz="2400" dirty="0">
                <a:solidFill>
                  <a:schemeClr val="tx1"/>
                </a:solidFill>
                <a:latin typeface="Cambria" panose="02040503050406030204" pitchFamily="18" charset="0"/>
                <a:cs typeface="Arial" panose="020B0604020202020204" pitchFamily="34" charset="0"/>
              </a:rPr>
              <a:t> KUHP lama dan </a:t>
            </a:r>
            <a:r>
              <a:rPr lang="en-US" sz="2400" dirty="0" err="1">
                <a:solidFill>
                  <a:schemeClr val="tx1"/>
                </a:solidFill>
                <a:latin typeface="Cambria" panose="02040503050406030204" pitchFamily="18" charset="0"/>
                <a:cs typeface="Arial" panose="020B0604020202020204" pitchFamily="34" charset="0"/>
              </a:rPr>
              <a:t>sebagian</a:t>
            </a:r>
            <a:r>
              <a:rPr lang="en-US" sz="2400" dirty="0">
                <a:solidFill>
                  <a:schemeClr val="tx1"/>
                </a:solidFill>
                <a:latin typeface="Cambria" panose="02040503050406030204" pitchFamily="18" charset="0"/>
                <a:cs typeface="Arial" panose="020B0604020202020204" pitchFamily="34" charset="0"/>
              </a:rPr>
              <a:t> UU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di </a:t>
            </a:r>
            <a:r>
              <a:rPr lang="en-US" sz="2400" dirty="0" err="1">
                <a:solidFill>
                  <a:schemeClr val="tx1"/>
                </a:solidFill>
                <a:latin typeface="Cambria" panose="02040503050406030204" pitchFamily="18" charset="0"/>
                <a:cs typeface="Arial" panose="020B0604020202020204" pitchFamily="34" charset="0"/>
              </a:rPr>
              <a:t>luar</a:t>
            </a:r>
            <a:r>
              <a:rPr lang="en-US" sz="2400" dirty="0">
                <a:solidFill>
                  <a:schemeClr val="tx1"/>
                </a:solidFill>
                <a:latin typeface="Cambria" panose="02040503050406030204" pitchFamily="18" charset="0"/>
                <a:cs typeface="Arial" panose="020B0604020202020204" pitchFamily="34" charset="0"/>
              </a:rPr>
              <a:t> KUHP </a:t>
            </a:r>
            <a:r>
              <a:rPr lang="en-US" sz="2400" dirty="0" err="1">
                <a:solidFill>
                  <a:schemeClr val="tx1"/>
                </a:solidFill>
                <a:latin typeface="Cambria" panose="02040503050406030204" pitchFamily="18" charset="0"/>
                <a:cs typeface="Arial" panose="020B0604020202020204" pitchFamily="34" charset="0"/>
              </a:rPr>
              <a:t>secara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menyeluruh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rekodifikasi</a:t>
            </a:r>
            <a:r>
              <a:rPr lang="en-US" sz="24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arenR"/>
            </a:pPr>
            <a:r>
              <a:rPr lang="en-US" sz="2400" dirty="0" err="1">
                <a:solidFill>
                  <a:schemeClr val="tx1"/>
                </a:solidFill>
                <a:latin typeface="Cambria" panose="02040503050406030204" pitchFamily="18" charset="0"/>
                <a:cs typeface="Arial" panose="020B0604020202020204" pitchFamily="34" charset="0"/>
              </a:rPr>
              <a:t>Harmonisasi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Sebagai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bentuk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adaptasi</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keselarasan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dalam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merespon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perkembangan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terkini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tanpa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mengesampingkan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hidup</a:t>
            </a:r>
            <a:r>
              <a:rPr lang="en-US" sz="2400" dirty="0">
                <a:solidFill>
                  <a:schemeClr val="tx1"/>
                </a:solidFill>
                <a:latin typeface="Cambria" panose="02040503050406030204" pitchFamily="18" charset="0"/>
                <a:cs typeface="Arial" panose="020B0604020202020204" pitchFamily="34" charset="0"/>
              </a:rPr>
              <a:t> (living law);</a:t>
            </a:r>
          </a:p>
          <a:p>
            <a:pPr marL="514350" indent="-514350" algn="just">
              <a:buFont typeface="+mj-lt"/>
              <a:buAutoNum type="arabicParenR"/>
            </a:pPr>
            <a:r>
              <a:rPr lang="en-US" sz="2400" dirty="0" err="1">
                <a:solidFill>
                  <a:schemeClr val="tx1"/>
                </a:solidFill>
                <a:latin typeface="Cambria" panose="02040503050406030204" pitchFamily="18" charset="0"/>
                <a:cs typeface="Arial" panose="020B0604020202020204" pitchFamily="34" charset="0"/>
              </a:rPr>
              <a:t>Modernisasi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Merujuk</a:t>
            </a:r>
            <a:r>
              <a:rPr lang="en-US" sz="2400" dirty="0">
                <a:solidFill>
                  <a:schemeClr val="tx1"/>
                </a:solidFill>
                <a:latin typeface="Cambria" panose="02040503050406030204" pitchFamily="18" charset="0"/>
                <a:cs typeface="Arial" panose="020B0604020202020204" pitchFamily="34" charset="0"/>
              </a:rPr>
              <a:t> pada </a:t>
            </a:r>
            <a:r>
              <a:rPr lang="en-US" sz="2400" dirty="0" err="1">
                <a:solidFill>
                  <a:schemeClr val="tx1"/>
                </a:solidFill>
                <a:latin typeface="Cambria" panose="02040503050406030204" pitchFamily="18" charset="0"/>
                <a:cs typeface="Arial" panose="020B0604020202020204" pitchFamily="34" charset="0"/>
              </a:rPr>
              <a:t>filosofi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pembalasan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klasik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daad-strafrecht</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berorientasi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kepada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perbuatan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semata-mata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filosofi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integratif</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memperhatikan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aspek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perbuatan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pelaku</a:t>
            </a:r>
            <a:r>
              <a:rPr lang="en-US" sz="2400" dirty="0">
                <a:solidFill>
                  <a:schemeClr val="tx1"/>
                </a:solidFill>
                <a:latin typeface="Cambria" panose="02040503050406030204" pitchFamily="18" charset="0"/>
                <a:cs typeface="Arial" panose="020B0604020202020204" pitchFamily="34" charset="0"/>
              </a:rPr>
              <a:t>, dan korban </a:t>
            </a:r>
            <a:r>
              <a:rPr lang="en-US" sz="2400" dirty="0" err="1">
                <a:solidFill>
                  <a:schemeClr val="tx1"/>
                </a:solidFill>
                <a:latin typeface="Cambria" panose="02040503050406030204" pitchFamily="18" charset="0"/>
                <a:cs typeface="Arial" panose="020B0604020202020204" pitchFamily="34" charset="0"/>
              </a:rPr>
              <a:t>kejahatan</a:t>
            </a:r>
            <a:r>
              <a:rPr lang="en-US"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74224061"/>
      </p:ext>
    </p:extLst>
  </p:cSld>
  <p:clrMapOvr>
    <a:masterClrMapping/>
  </p:clrMapOvr>
  <p:transition spd="slow">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95536" y="1484784"/>
            <a:ext cx="8229600" cy="481540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3200" dirty="0">
              <a:solidFill>
                <a:schemeClr val="tx1"/>
              </a:solidFill>
              <a:latin typeface="Cambria" panose="02040503050406030204" pitchFamily="18" charset="0"/>
              <a:cs typeface="Arial" panose="020B0604020202020204" pitchFamily="34" charset="0"/>
            </a:endParaRPr>
          </a:p>
        </p:txBody>
      </p:sp>
      <p:pic>
        <p:nvPicPr>
          <p:cNvPr id="5" name="Picture 4">
            <a:extLst>
              <a:ext uri="{FF2B5EF4-FFF2-40B4-BE49-F238E27FC236}">
                <a16:creationId xmlns:a16="http://schemas.microsoft.com/office/drawing/2014/main" id="{417266AC-5D47-4185-881F-FB4C024E26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737638521"/>
      </p:ext>
    </p:extLst>
  </p:cSld>
  <p:clrMapOvr>
    <a:masterClrMapping/>
  </p:clrMapOvr>
  <p:transition spd="slow">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95536" y="908720"/>
            <a:ext cx="8229600" cy="481540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200" dirty="0">
                <a:solidFill>
                  <a:schemeClr val="tx1"/>
                </a:solidFill>
                <a:latin typeface="Cambria" panose="02040503050406030204" pitchFamily="18" charset="0"/>
                <a:cs typeface="Arial" panose="020B0604020202020204" pitchFamily="34" charset="0"/>
              </a:rPr>
              <a:t>Diundangkannya Undang-Undang Nomor 1 Tahun 2023 tentang KUHP (KUHP Nasional) dimaksudkan untuk menggantikan Wetboek Van Strafrecht atau yang disebut dengan Kitab Undang-Undang Hukum Pidana (KUHP) sebagaimana ditetapkan dengan Undang-Undang Nomor 1 Tahun 1946 tentang Peraturan Hukum Pidana.</a:t>
            </a:r>
            <a:endParaRPr lang="en-US" sz="32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27130269"/>
      </p:ext>
    </p:extLst>
  </p:cSld>
  <p:clrMapOvr>
    <a:masterClrMapping/>
  </p:clrMapOvr>
  <p:transition spd="slow">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C18344-4B31-4830-92E0-008E9FD9F4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714922290"/>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Prose </a:t>
            </a: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Belajar</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a:t>
            </a: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Mengajar</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graphicFrame>
        <p:nvGraphicFramePr>
          <p:cNvPr id="4" name="Diagram 3">
            <a:extLst>
              <a:ext uri="{FF2B5EF4-FFF2-40B4-BE49-F238E27FC236}">
                <a16:creationId xmlns:a16="http://schemas.microsoft.com/office/drawing/2014/main" id="{4494813E-A8BB-4CD5-909A-196E623CCEE0}"/>
              </a:ext>
            </a:extLst>
          </p:cNvPr>
          <p:cNvGraphicFramePr/>
          <p:nvPr>
            <p:extLst>
              <p:ext uri="{D42A27DB-BD31-4B8C-83A1-F6EECF244321}">
                <p14:modId xmlns:p14="http://schemas.microsoft.com/office/powerpoint/2010/main" val="2998648507"/>
              </p:ext>
            </p:extLst>
          </p:nvPr>
        </p:nvGraphicFramePr>
        <p:xfrm>
          <a:off x="457200" y="1397000"/>
          <a:ext cx="8291264"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4427393"/>
      </p:ext>
    </p:extLst>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E61F131-2B06-4E8F-A74D-AF46312515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182037514"/>
      </p:ext>
    </p:extLst>
  </p:cSld>
  <p:clrMapOvr>
    <a:masterClrMapping/>
  </p:clrMapOvr>
  <p:transition spd="slow">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0067935-00B6-4A8D-8899-955CFCD8F1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94659944"/>
      </p:ext>
    </p:extLst>
  </p:cSld>
  <p:clrMapOvr>
    <a:masterClrMapping/>
  </p:clrMapOvr>
  <p:transition spd="slow">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1"/>
            <a:ext cx="8229600" cy="132474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6600" b="1" dirty="0">
                <a:solidFill>
                  <a:schemeClr val="tx1"/>
                </a:solidFill>
              </a:rPr>
              <a:t>TERIMA KASIH</a:t>
            </a:r>
          </a:p>
        </p:txBody>
      </p:sp>
      <p:sp>
        <p:nvSpPr>
          <p:cNvPr id="4" name="Content Placeholder 2">
            <a:extLst>
              <a:ext uri="{FF2B5EF4-FFF2-40B4-BE49-F238E27FC236}">
                <a16:creationId xmlns:a16="http://schemas.microsoft.com/office/drawing/2014/main" id="{FF9521B0-904D-4F8E-BE81-FD87A27B2070}"/>
              </a:ext>
            </a:extLst>
          </p:cNvPr>
          <p:cNvSpPr txBox="1">
            <a:spLocks/>
          </p:cNvSpPr>
          <p:nvPr/>
        </p:nvSpPr>
        <p:spPr>
          <a:xfrm>
            <a:off x="457200" y="3270684"/>
            <a:ext cx="8229600" cy="1324744"/>
          </a:xfrm>
          <a:prstGeom prst="rect">
            <a:avLst/>
          </a:prstGeom>
        </p:spPr>
        <p:txBody>
          <a:bodyPr vert="horz" lIns="91440" tIns="45720" rIns="91440" bIns="45720" rtlCol="0">
            <a:normAutofit fontScale="400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800" dirty="0">
                <a:solidFill>
                  <a:schemeClr val="tx1"/>
                </a:solidFill>
              </a:rPr>
              <a:t>Pak </a:t>
            </a:r>
            <a:r>
              <a:rPr lang="en-US" sz="4800" dirty="0" err="1">
                <a:solidFill>
                  <a:schemeClr val="tx1"/>
                </a:solidFill>
              </a:rPr>
              <a:t>Maman</a:t>
            </a:r>
            <a:r>
              <a:rPr lang="en-US" sz="4800" dirty="0">
                <a:solidFill>
                  <a:schemeClr val="tx1"/>
                </a:solidFill>
              </a:rPr>
              <a:t> </a:t>
            </a:r>
            <a:r>
              <a:rPr lang="en-US" sz="4800" dirty="0" err="1">
                <a:solidFill>
                  <a:schemeClr val="tx1"/>
                </a:solidFill>
              </a:rPr>
              <a:t>Beli</a:t>
            </a:r>
            <a:r>
              <a:rPr lang="en-US" sz="4800" dirty="0">
                <a:solidFill>
                  <a:schemeClr val="tx1"/>
                </a:solidFill>
              </a:rPr>
              <a:t> </a:t>
            </a:r>
            <a:r>
              <a:rPr lang="en-US" sz="4800" dirty="0" err="1">
                <a:solidFill>
                  <a:schemeClr val="tx1"/>
                </a:solidFill>
              </a:rPr>
              <a:t>Sepeda</a:t>
            </a:r>
            <a:endParaRPr lang="en-US" sz="4800" dirty="0">
              <a:solidFill>
                <a:schemeClr val="tx1"/>
              </a:solidFill>
            </a:endParaRPr>
          </a:p>
          <a:p>
            <a:r>
              <a:rPr lang="en-US" sz="4800" dirty="0" err="1">
                <a:solidFill>
                  <a:schemeClr val="tx1"/>
                </a:solidFill>
              </a:rPr>
              <a:t>Sampai</a:t>
            </a:r>
            <a:r>
              <a:rPr lang="en-US" sz="4800" dirty="0">
                <a:solidFill>
                  <a:schemeClr val="tx1"/>
                </a:solidFill>
              </a:rPr>
              <a:t> </a:t>
            </a:r>
            <a:r>
              <a:rPr lang="en-US" sz="4800" dirty="0" err="1">
                <a:solidFill>
                  <a:schemeClr val="tx1"/>
                </a:solidFill>
              </a:rPr>
              <a:t>Rumah</a:t>
            </a:r>
            <a:r>
              <a:rPr lang="en-US" sz="4800" dirty="0">
                <a:solidFill>
                  <a:schemeClr val="tx1"/>
                </a:solidFill>
              </a:rPr>
              <a:t> Ban </a:t>
            </a:r>
            <a:r>
              <a:rPr lang="en-US" sz="4800" dirty="0" err="1">
                <a:solidFill>
                  <a:schemeClr val="tx1"/>
                </a:solidFill>
              </a:rPr>
              <a:t>Sepeda</a:t>
            </a:r>
            <a:r>
              <a:rPr lang="en-US" sz="4800" dirty="0">
                <a:solidFill>
                  <a:schemeClr val="tx1"/>
                </a:solidFill>
              </a:rPr>
              <a:t> Meletus</a:t>
            </a:r>
          </a:p>
          <a:p>
            <a:r>
              <a:rPr lang="en-US" sz="4800" dirty="0">
                <a:solidFill>
                  <a:schemeClr val="tx1"/>
                </a:solidFill>
              </a:rPr>
              <a:t>Jika Ada yang Mau </a:t>
            </a:r>
            <a:r>
              <a:rPr lang="en-US" sz="4800" dirty="0" err="1">
                <a:solidFill>
                  <a:schemeClr val="tx1"/>
                </a:solidFill>
              </a:rPr>
              <a:t>Bertanya</a:t>
            </a:r>
            <a:endParaRPr lang="en-US" sz="4800" dirty="0">
              <a:solidFill>
                <a:schemeClr val="tx1"/>
              </a:solidFill>
            </a:endParaRPr>
          </a:p>
          <a:p>
            <a:r>
              <a:rPr lang="en-US" sz="4800" dirty="0" err="1">
                <a:solidFill>
                  <a:schemeClr val="tx1"/>
                </a:solidFill>
              </a:rPr>
              <a:t>Syaratnya</a:t>
            </a:r>
            <a:r>
              <a:rPr lang="en-US" sz="4800" dirty="0">
                <a:solidFill>
                  <a:schemeClr val="tx1"/>
                </a:solidFill>
              </a:rPr>
              <a:t> </a:t>
            </a:r>
            <a:r>
              <a:rPr lang="en-US" sz="4800" dirty="0" err="1">
                <a:solidFill>
                  <a:schemeClr val="tx1"/>
                </a:solidFill>
              </a:rPr>
              <a:t>Pinjam</a:t>
            </a:r>
            <a:r>
              <a:rPr lang="en-US" sz="4800" dirty="0">
                <a:solidFill>
                  <a:schemeClr val="tx1"/>
                </a:solidFill>
              </a:rPr>
              <a:t> </a:t>
            </a:r>
            <a:r>
              <a:rPr lang="en-US" sz="4800" dirty="0" err="1">
                <a:solidFill>
                  <a:schemeClr val="tx1"/>
                </a:solidFill>
              </a:rPr>
              <a:t>Dulu</a:t>
            </a:r>
            <a:r>
              <a:rPr lang="en-US" sz="4800" dirty="0">
                <a:solidFill>
                  <a:schemeClr val="tx1"/>
                </a:solidFill>
              </a:rPr>
              <a:t> </a:t>
            </a:r>
            <a:r>
              <a:rPr lang="en-US" sz="4800" dirty="0" err="1">
                <a:solidFill>
                  <a:schemeClr val="tx1"/>
                </a:solidFill>
              </a:rPr>
              <a:t>Seratus</a:t>
            </a:r>
            <a:endParaRPr lang="en-US" sz="4800" dirty="0">
              <a:solidFill>
                <a:schemeClr val="tx1"/>
              </a:solidFill>
            </a:endParaRPr>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Referensi</a:t>
            </a:r>
            <a:endParaRPr lang="id-ID" dirty="0"/>
          </a:p>
        </p:txBody>
      </p:sp>
      <p:graphicFrame>
        <p:nvGraphicFramePr>
          <p:cNvPr id="8" name="Diagram 7">
            <a:extLst>
              <a:ext uri="{FF2B5EF4-FFF2-40B4-BE49-F238E27FC236}">
                <a16:creationId xmlns:a16="http://schemas.microsoft.com/office/drawing/2014/main" id="{3A22B4B3-77FD-4689-A17D-C580817E39AD}"/>
              </a:ext>
            </a:extLst>
          </p:cNvPr>
          <p:cNvGraphicFramePr/>
          <p:nvPr>
            <p:extLst>
              <p:ext uri="{D42A27DB-BD31-4B8C-83A1-F6EECF244321}">
                <p14:modId xmlns:p14="http://schemas.microsoft.com/office/powerpoint/2010/main" val="1089725190"/>
              </p:ext>
            </p:extLst>
          </p:nvPr>
        </p:nvGraphicFramePr>
        <p:xfrm>
          <a:off x="323528" y="1397000"/>
          <a:ext cx="8363272" cy="4624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KONTRAK KULIAH</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A. TEKNIS PENGAJARAN</a:t>
            </a:r>
          </a:p>
          <a:p>
            <a:pPr marL="514350" indent="-514350" algn="just">
              <a:buFont typeface="+mj-lt"/>
              <a:buAutoNum type="arabicParenR"/>
            </a:pPr>
            <a:r>
              <a:rPr lang="en-US" sz="2600" dirty="0" err="1">
                <a:solidFill>
                  <a:schemeClr val="tx1"/>
                </a:solidFill>
                <a:latin typeface="Cambria" panose="02040503050406030204" pitchFamily="18" charset="0"/>
                <a:cs typeface="Arial" panose="020B0604020202020204" pitchFamily="34" charset="0"/>
              </a:rPr>
              <a:t>Orasi</a:t>
            </a:r>
            <a:r>
              <a:rPr lang="en-US" sz="2600" dirty="0">
                <a:solidFill>
                  <a:schemeClr val="tx1"/>
                </a:solidFill>
                <a:latin typeface="Cambria" panose="02040503050406030204" pitchFamily="18" charset="0"/>
                <a:cs typeface="Arial" panose="020B0604020202020204" pitchFamily="34" charset="0"/>
              </a:rPr>
              <a:t>/</a:t>
            </a:r>
            <a:r>
              <a:rPr lang="en-US" sz="2600" dirty="0" err="1">
                <a:solidFill>
                  <a:schemeClr val="tx1"/>
                </a:solidFill>
                <a:latin typeface="Cambria" panose="02040503050406030204" pitchFamily="18" charset="0"/>
                <a:cs typeface="Arial" panose="020B0604020202020204" pitchFamily="34" charset="0"/>
              </a:rPr>
              <a:t>paparan</a:t>
            </a:r>
            <a:r>
              <a:rPr lang="en-US" sz="2600" dirty="0">
                <a:solidFill>
                  <a:schemeClr val="tx1"/>
                </a:solidFill>
                <a:latin typeface="Cambria" panose="02040503050406030204" pitchFamily="18" charset="0"/>
                <a:cs typeface="Arial" panose="020B0604020202020204" pitchFamily="34" charset="0"/>
              </a:rPr>
              <a:t> di </a:t>
            </a:r>
            <a:r>
              <a:rPr lang="en-US" sz="2600" dirty="0" err="1">
                <a:solidFill>
                  <a:schemeClr val="tx1"/>
                </a:solidFill>
                <a:latin typeface="Cambria" panose="02040503050406030204" pitchFamily="18" charset="0"/>
                <a:cs typeface="Arial" panose="020B0604020202020204" pitchFamily="34" charset="0"/>
              </a:rPr>
              <a:t>muka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kelas</a:t>
            </a:r>
            <a:r>
              <a:rPr lang="en-US" sz="26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arenR"/>
            </a:pPr>
            <a:r>
              <a:rPr lang="en-US" sz="2600" dirty="0" err="1">
                <a:solidFill>
                  <a:schemeClr val="tx1"/>
                </a:solidFill>
                <a:latin typeface="Cambria" panose="02040503050406030204" pitchFamily="18" charset="0"/>
                <a:cs typeface="Arial" panose="020B0604020202020204" pitchFamily="34" charset="0"/>
              </a:rPr>
              <a:t>Interaktif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dialogis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antara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dosen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mahasiswa</a:t>
            </a:r>
            <a:r>
              <a:rPr lang="en-US" sz="26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arenR"/>
            </a:pPr>
            <a:r>
              <a:rPr lang="en-US" sz="2600" dirty="0">
                <a:solidFill>
                  <a:schemeClr val="tx1"/>
                </a:solidFill>
                <a:latin typeface="Cambria" panose="02040503050406030204" pitchFamily="18" charset="0"/>
                <a:cs typeface="Arial" panose="020B0604020202020204" pitchFamily="34" charset="0"/>
              </a:rPr>
              <a:t>Review </a:t>
            </a:r>
            <a:r>
              <a:rPr lang="en-US" sz="2600" dirty="0" err="1">
                <a:solidFill>
                  <a:schemeClr val="tx1"/>
                </a:solidFill>
                <a:latin typeface="Cambria" panose="02040503050406030204" pitchFamily="18" charset="0"/>
                <a:cs typeface="Arial" panose="020B0604020202020204" pitchFamily="34" charset="0"/>
              </a:rPr>
              <a:t>materi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sebelumnya</a:t>
            </a:r>
            <a:r>
              <a:rPr lang="en-US" sz="26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arenR"/>
            </a:pPr>
            <a:r>
              <a:rPr lang="en-US" sz="2600" dirty="0" err="1">
                <a:solidFill>
                  <a:schemeClr val="tx1"/>
                </a:solidFill>
                <a:latin typeface="Cambria" panose="02040503050406030204" pitchFamily="18" charset="0"/>
                <a:cs typeface="Arial" panose="020B0604020202020204" pitchFamily="34" charset="0"/>
              </a:rPr>
              <a:t>Tugas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mandiri</a:t>
            </a:r>
            <a:r>
              <a:rPr lang="en-US" sz="2600" dirty="0">
                <a:solidFill>
                  <a:schemeClr val="tx1"/>
                </a:solidFill>
                <a:latin typeface="Cambria" panose="02040503050406030204" pitchFamily="18" charset="0"/>
                <a:cs typeface="Arial" panose="020B0604020202020204" pitchFamily="34" charset="0"/>
              </a:rPr>
              <a:t>/</a:t>
            </a:r>
            <a:r>
              <a:rPr lang="en-US" sz="2600" dirty="0" err="1">
                <a:solidFill>
                  <a:schemeClr val="tx1"/>
                </a:solidFill>
                <a:latin typeface="Cambria" panose="02040503050406030204" pitchFamily="18" charset="0"/>
                <a:cs typeface="Arial" panose="020B0604020202020204" pitchFamily="34" charset="0"/>
              </a:rPr>
              <a:t>kelompok</a:t>
            </a:r>
            <a:r>
              <a:rPr lang="en-US" sz="2600" dirty="0">
                <a:solidFill>
                  <a:schemeClr val="tx1"/>
                </a:solidFill>
                <a:latin typeface="Cambria" panose="02040503050406030204" pitchFamily="18" charset="0"/>
                <a:cs typeface="Arial" panose="020B0604020202020204" pitchFamily="34" charset="0"/>
              </a:rPr>
              <a:t>; dan</a:t>
            </a:r>
          </a:p>
          <a:p>
            <a:pPr marL="514350" indent="-514350" algn="just">
              <a:buFont typeface="+mj-lt"/>
              <a:buAutoNum type="arabicParenR"/>
            </a:pPr>
            <a:r>
              <a:rPr lang="en-US" sz="2600" dirty="0" err="1">
                <a:solidFill>
                  <a:schemeClr val="tx1"/>
                </a:solidFill>
                <a:latin typeface="Cambria" panose="02040503050406030204" pitchFamily="18" charset="0"/>
                <a:cs typeface="Arial" panose="020B0604020202020204" pitchFamily="34" charset="0"/>
              </a:rPr>
              <a:t>Pembahasan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materi</a:t>
            </a:r>
            <a:r>
              <a:rPr lang="en-US" sz="2600" dirty="0">
                <a:solidFill>
                  <a:schemeClr val="tx1"/>
                </a:solidFill>
                <a:latin typeface="Cambria" panose="02040503050406030204" pitchFamily="18" charset="0"/>
                <a:cs typeface="Arial" panose="020B0604020202020204" pitchFamily="34" charset="0"/>
              </a:rPr>
              <a:t> dan Latihan </a:t>
            </a:r>
            <a:r>
              <a:rPr lang="en-US" sz="2600" dirty="0" err="1">
                <a:solidFill>
                  <a:schemeClr val="tx1"/>
                </a:solidFill>
                <a:latin typeface="Cambria" panose="02040503050406030204" pitchFamily="18" charset="0"/>
                <a:cs typeface="Arial" panose="020B0604020202020204" pitchFamily="34" charset="0"/>
              </a:rPr>
              <a:t>soal</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874434993"/>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KONTRAK KULIAH</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B. TEKNIS PENILAIAN</a:t>
            </a:r>
          </a:p>
          <a:p>
            <a:pPr algn="just"/>
            <a:endParaRPr lang="en-US" sz="2600" dirty="0">
              <a:solidFill>
                <a:schemeClr val="tx1"/>
              </a:solidFill>
              <a:latin typeface="Cambria" panose="02040503050406030204" pitchFamily="18" charset="0"/>
              <a:cs typeface="Arial" panose="020B0604020202020204" pitchFamily="34" charset="0"/>
            </a:endParaRPr>
          </a:p>
        </p:txBody>
      </p:sp>
      <p:graphicFrame>
        <p:nvGraphicFramePr>
          <p:cNvPr id="2" name="Table 4">
            <a:extLst>
              <a:ext uri="{FF2B5EF4-FFF2-40B4-BE49-F238E27FC236}">
                <a16:creationId xmlns:a16="http://schemas.microsoft.com/office/drawing/2014/main" id="{5ED7039E-9542-4382-B2CB-C9020836D46D}"/>
              </a:ext>
            </a:extLst>
          </p:cNvPr>
          <p:cNvGraphicFramePr>
            <a:graphicFrameLocks noGrp="1"/>
          </p:cNvGraphicFramePr>
          <p:nvPr/>
        </p:nvGraphicFramePr>
        <p:xfrm>
          <a:off x="971600" y="2255630"/>
          <a:ext cx="6096000" cy="2966720"/>
        </p:xfrm>
        <a:graphic>
          <a:graphicData uri="http://schemas.openxmlformats.org/drawingml/2006/table">
            <a:tbl>
              <a:tblPr firstRow="1" bandRow="1">
                <a:tableStyleId>{0660B408-B3CF-4A94-85FC-2B1E0A45F4A2}</a:tableStyleId>
              </a:tblPr>
              <a:tblGrid>
                <a:gridCol w="2032000">
                  <a:extLst>
                    <a:ext uri="{9D8B030D-6E8A-4147-A177-3AD203B41FA5}">
                      <a16:colId xmlns:a16="http://schemas.microsoft.com/office/drawing/2014/main" val="3630034356"/>
                    </a:ext>
                  </a:extLst>
                </a:gridCol>
                <a:gridCol w="2032000">
                  <a:extLst>
                    <a:ext uri="{9D8B030D-6E8A-4147-A177-3AD203B41FA5}">
                      <a16:colId xmlns:a16="http://schemas.microsoft.com/office/drawing/2014/main" val="2555190603"/>
                    </a:ext>
                  </a:extLst>
                </a:gridCol>
                <a:gridCol w="2032000">
                  <a:extLst>
                    <a:ext uri="{9D8B030D-6E8A-4147-A177-3AD203B41FA5}">
                      <a16:colId xmlns:a16="http://schemas.microsoft.com/office/drawing/2014/main" val="349400397"/>
                    </a:ext>
                  </a:extLst>
                </a:gridCol>
              </a:tblGrid>
              <a:tr h="370840">
                <a:tc>
                  <a:txBody>
                    <a:bodyPr/>
                    <a:lstStyle/>
                    <a:p>
                      <a:pPr algn="ctr"/>
                      <a:r>
                        <a:rPr lang="en-US" b="1" dirty="0"/>
                        <a:t>Range</a:t>
                      </a:r>
                      <a:endParaRPr lang="en-ID" b="1" dirty="0"/>
                    </a:p>
                  </a:txBody>
                  <a:tcPr/>
                </a:tc>
                <a:tc>
                  <a:txBody>
                    <a:bodyPr/>
                    <a:lstStyle/>
                    <a:p>
                      <a:pPr algn="ctr"/>
                      <a:r>
                        <a:rPr lang="en-US" b="1" dirty="0"/>
                        <a:t>Nilai</a:t>
                      </a:r>
                      <a:endParaRPr lang="en-ID" b="1" dirty="0"/>
                    </a:p>
                  </a:txBody>
                  <a:tcPr/>
                </a:tc>
                <a:tc>
                  <a:txBody>
                    <a:bodyPr/>
                    <a:lstStyle/>
                    <a:p>
                      <a:pPr algn="ctr"/>
                      <a:r>
                        <a:rPr lang="en-US" b="1" dirty="0" err="1"/>
                        <a:t>Bobot</a:t>
                      </a:r>
                      <a:endParaRPr lang="en-ID" b="1" dirty="0"/>
                    </a:p>
                  </a:txBody>
                  <a:tcPr/>
                </a:tc>
                <a:extLst>
                  <a:ext uri="{0D108BD9-81ED-4DB2-BD59-A6C34878D82A}">
                    <a16:rowId xmlns:a16="http://schemas.microsoft.com/office/drawing/2014/main" val="1118989842"/>
                  </a:ext>
                </a:extLst>
              </a:tr>
              <a:tr h="370840">
                <a:tc>
                  <a:txBody>
                    <a:bodyPr/>
                    <a:lstStyle/>
                    <a:p>
                      <a:pPr algn="ctr"/>
                      <a:r>
                        <a:rPr lang="en-US" dirty="0"/>
                        <a:t>80-100</a:t>
                      </a:r>
                      <a:endParaRPr lang="en-ID" dirty="0"/>
                    </a:p>
                  </a:txBody>
                  <a:tcPr/>
                </a:tc>
                <a:tc>
                  <a:txBody>
                    <a:bodyPr/>
                    <a:lstStyle/>
                    <a:p>
                      <a:pPr algn="ctr"/>
                      <a:r>
                        <a:rPr lang="en-US" dirty="0"/>
                        <a:t>A</a:t>
                      </a:r>
                      <a:endParaRPr lang="en-ID" dirty="0"/>
                    </a:p>
                  </a:txBody>
                  <a:tcPr/>
                </a:tc>
                <a:tc>
                  <a:txBody>
                    <a:bodyPr/>
                    <a:lstStyle/>
                    <a:p>
                      <a:pPr algn="ctr"/>
                      <a:r>
                        <a:rPr lang="en-US" dirty="0"/>
                        <a:t>4</a:t>
                      </a:r>
                      <a:endParaRPr lang="en-ID" dirty="0"/>
                    </a:p>
                  </a:txBody>
                  <a:tcPr/>
                </a:tc>
                <a:extLst>
                  <a:ext uri="{0D108BD9-81ED-4DB2-BD59-A6C34878D82A}">
                    <a16:rowId xmlns:a16="http://schemas.microsoft.com/office/drawing/2014/main" val="2293043686"/>
                  </a:ext>
                </a:extLst>
              </a:tr>
              <a:tr h="370840">
                <a:tc>
                  <a:txBody>
                    <a:bodyPr/>
                    <a:lstStyle/>
                    <a:p>
                      <a:pPr algn="ctr"/>
                      <a:r>
                        <a:rPr lang="en-US" dirty="0"/>
                        <a:t>75-79,5</a:t>
                      </a:r>
                      <a:endParaRPr lang="en-ID" dirty="0"/>
                    </a:p>
                  </a:txBody>
                  <a:tcPr/>
                </a:tc>
                <a:tc>
                  <a:txBody>
                    <a:bodyPr/>
                    <a:lstStyle/>
                    <a:p>
                      <a:pPr algn="ctr"/>
                      <a:r>
                        <a:rPr lang="en-US" dirty="0"/>
                        <a:t>A-</a:t>
                      </a:r>
                      <a:endParaRPr lang="en-ID" dirty="0"/>
                    </a:p>
                  </a:txBody>
                  <a:tcPr/>
                </a:tc>
                <a:tc>
                  <a:txBody>
                    <a:bodyPr/>
                    <a:lstStyle/>
                    <a:p>
                      <a:pPr algn="ctr"/>
                      <a:r>
                        <a:rPr lang="en-US" dirty="0"/>
                        <a:t>3,75</a:t>
                      </a:r>
                      <a:endParaRPr lang="en-ID" dirty="0"/>
                    </a:p>
                  </a:txBody>
                  <a:tcPr/>
                </a:tc>
                <a:extLst>
                  <a:ext uri="{0D108BD9-81ED-4DB2-BD59-A6C34878D82A}">
                    <a16:rowId xmlns:a16="http://schemas.microsoft.com/office/drawing/2014/main" val="868905514"/>
                  </a:ext>
                </a:extLst>
              </a:tr>
              <a:tr h="370840">
                <a:tc>
                  <a:txBody>
                    <a:bodyPr/>
                    <a:lstStyle/>
                    <a:p>
                      <a:pPr algn="ctr"/>
                      <a:r>
                        <a:rPr lang="en-US" dirty="0"/>
                        <a:t>70-74,5</a:t>
                      </a:r>
                      <a:endParaRPr lang="en-ID" dirty="0"/>
                    </a:p>
                  </a:txBody>
                  <a:tcPr/>
                </a:tc>
                <a:tc>
                  <a:txBody>
                    <a:bodyPr/>
                    <a:lstStyle/>
                    <a:p>
                      <a:pPr algn="ctr"/>
                      <a:r>
                        <a:rPr lang="en-US" dirty="0"/>
                        <a:t>B+</a:t>
                      </a:r>
                      <a:endParaRPr lang="en-ID" dirty="0"/>
                    </a:p>
                  </a:txBody>
                  <a:tcPr/>
                </a:tc>
                <a:tc>
                  <a:txBody>
                    <a:bodyPr/>
                    <a:lstStyle/>
                    <a:p>
                      <a:pPr algn="ctr"/>
                      <a:r>
                        <a:rPr lang="en-US" dirty="0"/>
                        <a:t>3,5</a:t>
                      </a:r>
                      <a:endParaRPr lang="en-ID" dirty="0"/>
                    </a:p>
                  </a:txBody>
                  <a:tcPr/>
                </a:tc>
                <a:extLst>
                  <a:ext uri="{0D108BD9-81ED-4DB2-BD59-A6C34878D82A}">
                    <a16:rowId xmlns:a16="http://schemas.microsoft.com/office/drawing/2014/main" val="176378732"/>
                  </a:ext>
                </a:extLst>
              </a:tr>
              <a:tr h="370840">
                <a:tc>
                  <a:txBody>
                    <a:bodyPr/>
                    <a:lstStyle/>
                    <a:p>
                      <a:pPr algn="ctr"/>
                      <a:r>
                        <a:rPr lang="en-US" dirty="0"/>
                        <a:t>65-69,5</a:t>
                      </a:r>
                      <a:endParaRPr lang="en-ID" dirty="0"/>
                    </a:p>
                  </a:txBody>
                  <a:tcPr/>
                </a:tc>
                <a:tc>
                  <a:txBody>
                    <a:bodyPr/>
                    <a:lstStyle/>
                    <a:p>
                      <a:pPr algn="ctr"/>
                      <a:r>
                        <a:rPr lang="en-US" dirty="0"/>
                        <a:t>B</a:t>
                      </a:r>
                      <a:endParaRPr lang="en-ID" dirty="0"/>
                    </a:p>
                  </a:txBody>
                  <a:tcPr/>
                </a:tc>
                <a:tc>
                  <a:txBody>
                    <a:bodyPr/>
                    <a:lstStyle/>
                    <a:p>
                      <a:pPr algn="ctr"/>
                      <a:r>
                        <a:rPr lang="en-US" dirty="0"/>
                        <a:t>3</a:t>
                      </a:r>
                      <a:endParaRPr lang="en-ID" dirty="0"/>
                    </a:p>
                  </a:txBody>
                  <a:tcPr/>
                </a:tc>
                <a:extLst>
                  <a:ext uri="{0D108BD9-81ED-4DB2-BD59-A6C34878D82A}">
                    <a16:rowId xmlns:a16="http://schemas.microsoft.com/office/drawing/2014/main" val="2316562047"/>
                  </a:ext>
                </a:extLst>
              </a:tr>
              <a:tr h="370840">
                <a:tc>
                  <a:txBody>
                    <a:bodyPr/>
                    <a:lstStyle/>
                    <a:p>
                      <a:pPr algn="ctr"/>
                      <a:r>
                        <a:rPr lang="en-US" dirty="0"/>
                        <a:t>55-64,5</a:t>
                      </a:r>
                      <a:endParaRPr lang="en-ID" dirty="0"/>
                    </a:p>
                  </a:txBody>
                  <a:tcPr/>
                </a:tc>
                <a:tc>
                  <a:txBody>
                    <a:bodyPr/>
                    <a:lstStyle/>
                    <a:p>
                      <a:pPr algn="ctr"/>
                      <a:r>
                        <a:rPr lang="en-US" dirty="0"/>
                        <a:t>C</a:t>
                      </a:r>
                      <a:endParaRPr lang="en-ID" dirty="0"/>
                    </a:p>
                  </a:txBody>
                  <a:tcPr/>
                </a:tc>
                <a:tc>
                  <a:txBody>
                    <a:bodyPr/>
                    <a:lstStyle/>
                    <a:p>
                      <a:pPr algn="ctr"/>
                      <a:r>
                        <a:rPr lang="en-US" dirty="0"/>
                        <a:t>2</a:t>
                      </a:r>
                      <a:endParaRPr lang="en-ID" dirty="0"/>
                    </a:p>
                  </a:txBody>
                  <a:tcPr/>
                </a:tc>
                <a:extLst>
                  <a:ext uri="{0D108BD9-81ED-4DB2-BD59-A6C34878D82A}">
                    <a16:rowId xmlns:a16="http://schemas.microsoft.com/office/drawing/2014/main" val="849842665"/>
                  </a:ext>
                </a:extLst>
              </a:tr>
              <a:tr h="370840">
                <a:tc>
                  <a:txBody>
                    <a:bodyPr/>
                    <a:lstStyle/>
                    <a:p>
                      <a:pPr algn="ctr"/>
                      <a:r>
                        <a:rPr lang="en-US" dirty="0"/>
                        <a:t>30—54,5</a:t>
                      </a:r>
                      <a:endParaRPr lang="en-ID" dirty="0"/>
                    </a:p>
                  </a:txBody>
                  <a:tcPr/>
                </a:tc>
                <a:tc>
                  <a:txBody>
                    <a:bodyPr/>
                    <a:lstStyle/>
                    <a:p>
                      <a:pPr algn="ctr"/>
                      <a:r>
                        <a:rPr lang="en-US" dirty="0"/>
                        <a:t>D</a:t>
                      </a:r>
                      <a:endParaRPr lang="en-ID" dirty="0"/>
                    </a:p>
                  </a:txBody>
                  <a:tcPr/>
                </a:tc>
                <a:tc>
                  <a:txBody>
                    <a:bodyPr/>
                    <a:lstStyle/>
                    <a:p>
                      <a:pPr algn="ctr"/>
                      <a:r>
                        <a:rPr lang="en-US" dirty="0"/>
                        <a:t>1</a:t>
                      </a:r>
                      <a:endParaRPr lang="en-ID" dirty="0"/>
                    </a:p>
                  </a:txBody>
                  <a:tcPr/>
                </a:tc>
                <a:extLst>
                  <a:ext uri="{0D108BD9-81ED-4DB2-BD59-A6C34878D82A}">
                    <a16:rowId xmlns:a16="http://schemas.microsoft.com/office/drawing/2014/main" val="838430629"/>
                  </a:ext>
                </a:extLst>
              </a:tr>
              <a:tr h="370840">
                <a:tc>
                  <a:txBody>
                    <a:bodyPr/>
                    <a:lstStyle/>
                    <a:p>
                      <a:pPr algn="ctr"/>
                      <a:r>
                        <a:rPr lang="en-US" dirty="0"/>
                        <a:t>&lt;30</a:t>
                      </a:r>
                      <a:endParaRPr lang="en-ID" dirty="0"/>
                    </a:p>
                  </a:txBody>
                  <a:tcPr/>
                </a:tc>
                <a:tc>
                  <a:txBody>
                    <a:bodyPr/>
                    <a:lstStyle/>
                    <a:p>
                      <a:pPr algn="ctr"/>
                      <a:r>
                        <a:rPr lang="en-US" dirty="0"/>
                        <a:t>E</a:t>
                      </a:r>
                      <a:endParaRPr lang="en-ID" dirty="0"/>
                    </a:p>
                  </a:txBody>
                  <a:tcPr/>
                </a:tc>
                <a:tc>
                  <a:txBody>
                    <a:bodyPr/>
                    <a:lstStyle/>
                    <a:p>
                      <a:pPr algn="ctr"/>
                      <a:r>
                        <a:rPr lang="en-US" dirty="0"/>
                        <a:t>0</a:t>
                      </a:r>
                      <a:endParaRPr lang="en-ID" dirty="0"/>
                    </a:p>
                  </a:txBody>
                  <a:tcPr/>
                </a:tc>
                <a:extLst>
                  <a:ext uri="{0D108BD9-81ED-4DB2-BD59-A6C34878D82A}">
                    <a16:rowId xmlns:a16="http://schemas.microsoft.com/office/drawing/2014/main" val="2627974163"/>
                  </a:ext>
                </a:extLst>
              </a:tr>
            </a:tbl>
          </a:graphicData>
        </a:graphic>
      </p:graphicFrame>
    </p:spTree>
    <p:extLst>
      <p:ext uri="{BB962C8B-B14F-4D97-AF65-F5344CB8AC3E}">
        <p14:creationId xmlns:p14="http://schemas.microsoft.com/office/powerpoint/2010/main" val="3673560101"/>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C. KOMPONEN PENILAIAN</a:t>
            </a:r>
          </a:p>
          <a:p>
            <a:pPr algn="just"/>
            <a:endParaRPr lang="en-US" sz="2600" dirty="0">
              <a:solidFill>
                <a:schemeClr val="tx1"/>
              </a:solidFill>
              <a:latin typeface="Cambria" panose="02040503050406030204" pitchFamily="18" charset="0"/>
              <a:cs typeface="Arial" panose="020B0604020202020204" pitchFamily="34" charset="0"/>
            </a:endParaRPr>
          </a:p>
        </p:txBody>
      </p:sp>
      <p:graphicFrame>
        <p:nvGraphicFramePr>
          <p:cNvPr id="7" name="Table 7">
            <a:extLst>
              <a:ext uri="{FF2B5EF4-FFF2-40B4-BE49-F238E27FC236}">
                <a16:creationId xmlns:a16="http://schemas.microsoft.com/office/drawing/2014/main" id="{68337499-1D59-48E9-9CA7-A5AF6E0C9732}"/>
              </a:ext>
            </a:extLst>
          </p:cNvPr>
          <p:cNvGraphicFramePr>
            <a:graphicFrameLocks noGrp="1"/>
          </p:cNvGraphicFramePr>
          <p:nvPr/>
        </p:nvGraphicFramePr>
        <p:xfrm>
          <a:off x="899592" y="2204864"/>
          <a:ext cx="6096000" cy="222504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34917953"/>
                    </a:ext>
                  </a:extLst>
                </a:gridCol>
                <a:gridCol w="3048000">
                  <a:extLst>
                    <a:ext uri="{9D8B030D-6E8A-4147-A177-3AD203B41FA5}">
                      <a16:colId xmlns:a16="http://schemas.microsoft.com/office/drawing/2014/main" val="2908331992"/>
                    </a:ext>
                  </a:extLst>
                </a:gridCol>
              </a:tblGrid>
              <a:tr h="370840">
                <a:tc>
                  <a:txBody>
                    <a:bodyPr/>
                    <a:lstStyle/>
                    <a:p>
                      <a:pPr algn="ctr"/>
                      <a:r>
                        <a:rPr lang="en-US" dirty="0" err="1"/>
                        <a:t>Komponen</a:t>
                      </a:r>
                      <a:endParaRPr lang="en-ID" dirty="0"/>
                    </a:p>
                  </a:txBody>
                  <a:tcPr/>
                </a:tc>
                <a:tc>
                  <a:txBody>
                    <a:bodyPr/>
                    <a:lstStyle/>
                    <a:p>
                      <a:pPr algn="ctr"/>
                      <a:r>
                        <a:rPr lang="en-US" dirty="0" err="1"/>
                        <a:t>Presentase</a:t>
                      </a:r>
                      <a:r>
                        <a:rPr lang="en-US" dirty="0"/>
                        <a:t> (%)</a:t>
                      </a:r>
                      <a:endParaRPr lang="en-ID" dirty="0"/>
                    </a:p>
                  </a:txBody>
                  <a:tcPr/>
                </a:tc>
                <a:extLst>
                  <a:ext uri="{0D108BD9-81ED-4DB2-BD59-A6C34878D82A}">
                    <a16:rowId xmlns:a16="http://schemas.microsoft.com/office/drawing/2014/main" val="2513172605"/>
                  </a:ext>
                </a:extLst>
              </a:tr>
              <a:tr h="370840">
                <a:tc>
                  <a:txBody>
                    <a:bodyPr/>
                    <a:lstStyle/>
                    <a:p>
                      <a:pPr algn="ctr"/>
                      <a:r>
                        <a:rPr lang="en-US" dirty="0"/>
                        <a:t>UTS</a:t>
                      </a:r>
                      <a:endParaRPr lang="en-ID" dirty="0"/>
                    </a:p>
                  </a:txBody>
                  <a:tcPr/>
                </a:tc>
                <a:tc>
                  <a:txBody>
                    <a:bodyPr/>
                    <a:lstStyle/>
                    <a:p>
                      <a:pPr algn="ctr"/>
                      <a:r>
                        <a:rPr lang="en-US" dirty="0"/>
                        <a:t>20</a:t>
                      </a:r>
                      <a:endParaRPr lang="en-ID" dirty="0"/>
                    </a:p>
                  </a:txBody>
                  <a:tcPr/>
                </a:tc>
                <a:extLst>
                  <a:ext uri="{0D108BD9-81ED-4DB2-BD59-A6C34878D82A}">
                    <a16:rowId xmlns:a16="http://schemas.microsoft.com/office/drawing/2014/main" val="1103816810"/>
                  </a:ext>
                </a:extLst>
              </a:tr>
              <a:tr h="370840">
                <a:tc>
                  <a:txBody>
                    <a:bodyPr/>
                    <a:lstStyle/>
                    <a:p>
                      <a:pPr algn="ctr"/>
                      <a:r>
                        <a:rPr lang="en-US" dirty="0"/>
                        <a:t>UAS</a:t>
                      </a:r>
                      <a:endParaRPr lang="en-ID" dirty="0"/>
                    </a:p>
                  </a:txBody>
                  <a:tcPr/>
                </a:tc>
                <a:tc>
                  <a:txBody>
                    <a:bodyPr/>
                    <a:lstStyle/>
                    <a:p>
                      <a:pPr algn="ctr"/>
                      <a:r>
                        <a:rPr lang="en-US" dirty="0"/>
                        <a:t>20</a:t>
                      </a:r>
                      <a:endParaRPr lang="en-ID" dirty="0"/>
                    </a:p>
                  </a:txBody>
                  <a:tcPr/>
                </a:tc>
                <a:extLst>
                  <a:ext uri="{0D108BD9-81ED-4DB2-BD59-A6C34878D82A}">
                    <a16:rowId xmlns:a16="http://schemas.microsoft.com/office/drawing/2014/main" val="1275922743"/>
                  </a:ext>
                </a:extLst>
              </a:tr>
              <a:tr h="370840">
                <a:tc>
                  <a:txBody>
                    <a:bodyPr/>
                    <a:lstStyle/>
                    <a:p>
                      <a:pPr algn="ctr"/>
                      <a:r>
                        <a:rPr lang="en-US" dirty="0" err="1"/>
                        <a:t>Tugas</a:t>
                      </a:r>
                      <a:endParaRPr lang="en-ID" dirty="0"/>
                    </a:p>
                  </a:txBody>
                  <a:tcPr/>
                </a:tc>
                <a:tc>
                  <a:txBody>
                    <a:bodyPr/>
                    <a:lstStyle/>
                    <a:p>
                      <a:pPr algn="ctr"/>
                      <a:r>
                        <a:rPr lang="en-US" dirty="0"/>
                        <a:t>20</a:t>
                      </a:r>
                      <a:endParaRPr lang="en-ID" dirty="0"/>
                    </a:p>
                  </a:txBody>
                  <a:tcPr/>
                </a:tc>
                <a:extLst>
                  <a:ext uri="{0D108BD9-81ED-4DB2-BD59-A6C34878D82A}">
                    <a16:rowId xmlns:a16="http://schemas.microsoft.com/office/drawing/2014/main" val="41208807"/>
                  </a:ext>
                </a:extLst>
              </a:tr>
              <a:tr h="370840">
                <a:tc>
                  <a:txBody>
                    <a:bodyPr/>
                    <a:lstStyle/>
                    <a:p>
                      <a:pPr algn="ctr"/>
                      <a:r>
                        <a:rPr lang="en-US" dirty="0"/>
                        <a:t>Etika</a:t>
                      </a:r>
                      <a:endParaRPr lang="en-ID" dirty="0"/>
                    </a:p>
                  </a:txBody>
                  <a:tcPr/>
                </a:tc>
                <a:tc>
                  <a:txBody>
                    <a:bodyPr/>
                    <a:lstStyle/>
                    <a:p>
                      <a:pPr algn="ctr"/>
                      <a:r>
                        <a:rPr lang="en-US" dirty="0"/>
                        <a:t>20</a:t>
                      </a:r>
                      <a:endParaRPr lang="en-ID" dirty="0"/>
                    </a:p>
                  </a:txBody>
                  <a:tcPr/>
                </a:tc>
                <a:extLst>
                  <a:ext uri="{0D108BD9-81ED-4DB2-BD59-A6C34878D82A}">
                    <a16:rowId xmlns:a16="http://schemas.microsoft.com/office/drawing/2014/main" val="2796711785"/>
                  </a:ext>
                </a:extLst>
              </a:tr>
              <a:tr h="370840">
                <a:tc>
                  <a:txBody>
                    <a:bodyPr/>
                    <a:lstStyle/>
                    <a:p>
                      <a:pPr algn="ctr"/>
                      <a:r>
                        <a:rPr lang="en-US" dirty="0" err="1"/>
                        <a:t>Presensi</a:t>
                      </a:r>
                      <a:endParaRPr lang="en-ID" dirty="0"/>
                    </a:p>
                  </a:txBody>
                  <a:tcPr/>
                </a:tc>
                <a:tc>
                  <a:txBody>
                    <a:bodyPr/>
                    <a:lstStyle/>
                    <a:p>
                      <a:pPr algn="ctr"/>
                      <a:r>
                        <a:rPr lang="en-US" dirty="0"/>
                        <a:t>20</a:t>
                      </a:r>
                      <a:endParaRPr lang="en-ID" dirty="0"/>
                    </a:p>
                  </a:txBody>
                  <a:tcPr/>
                </a:tc>
                <a:extLst>
                  <a:ext uri="{0D108BD9-81ED-4DB2-BD59-A6C34878D82A}">
                    <a16:rowId xmlns:a16="http://schemas.microsoft.com/office/drawing/2014/main" val="2478856267"/>
                  </a:ext>
                </a:extLst>
              </a:tr>
            </a:tbl>
          </a:graphicData>
        </a:graphic>
      </p:graphicFrame>
    </p:spTree>
    <p:extLst>
      <p:ext uri="{BB962C8B-B14F-4D97-AF65-F5344CB8AC3E}">
        <p14:creationId xmlns:p14="http://schemas.microsoft.com/office/powerpoint/2010/main" val="1747194003"/>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TATA TERTIB</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Dosen</a:t>
            </a:r>
            <a:r>
              <a:rPr lang="en-US" sz="2000" dirty="0">
                <a:solidFill>
                  <a:schemeClr val="tx1"/>
                </a:solidFill>
                <a:latin typeface="Cambria" panose="02040503050406030204" pitchFamily="18" charset="0"/>
                <a:cs typeface="Arial" panose="020B0604020202020204" pitchFamily="34" charset="0"/>
              </a:rPr>
              <a:t> yang </a:t>
            </a:r>
            <a:r>
              <a:rPr lang="en-US" sz="2000" dirty="0" err="1">
                <a:solidFill>
                  <a:schemeClr val="tx1"/>
                </a:solidFill>
                <a:latin typeface="Cambria" panose="02040503050406030204" pitchFamily="18" charset="0"/>
                <a:cs typeface="Arial" panose="020B0604020202020204" pitchFamily="34" charset="0"/>
              </a:rPr>
              <a:t>berhalangan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hadir</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wajib</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memberikan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informasi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kepada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pihak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akdemik</a:t>
            </a:r>
            <a:r>
              <a:rPr lang="en-US" sz="2000" dirty="0">
                <a:solidFill>
                  <a:schemeClr val="tx1"/>
                </a:solidFill>
                <a:latin typeface="Cambria" panose="02040503050406030204" pitchFamily="18" charset="0"/>
                <a:cs typeface="Arial" panose="020B0604020202020204" pitchFamily="34" charset="0"/>
              </a:rPr>
              <a:t>/PLPP </a:t>
            </a:r>
            <a:r>
              <a:rPr lang="en-US" sz="2000" dirty="0" err="1">
                <a:solidFill>
                  <a:schemeClr val="tx1"/>
                </a:solidFill>
                <a:latin typeface="Cambria" panose="02040503050406030204" pitchFamily="18" charset="0"/>
                <a:cs typeface="Arial" panose="020B0604020202020204" pitchFamily="34" charset="0"/>
              </a:rPr>
              <a:t>maksimal</a:t>
            </a:r>
            <a:r>
              <a:rPr lang="en-US" sz="2000" dirty="0">
                <a:solidFill>
                  <a:schemeClr val="tx1"/>
                </a:solidFill>
                <a:latin typeface="Cambria" panose="02040503050406030204" pitchFamily="18" charset="0"/>
                <a:cs typeface="Arial" panose="020B0604020202020204" pitchFamily="34" charset="0"/>
              </a:rPr>
              <a:t> 1 </a:t>
            </a:r>
            <a:r>
              <a:rPr lang="en-US" sz="2000" dirty="0" err="1">
                <a:solidFill>
                  <a:schemeClr val="tx1"/>
                </a:solidFill>
                <a:latin typeface="Cambria" panose="02040503050406030204" pitchFamily="18" charset="0"/>
                <a:cs typeface="Arial" panose="020B0604020202020204" pitchFamily="34" charset="0"/>
              </a:rPr>
              <a:t>hari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sebelum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perkuliahan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berlangsung</a:t>
            </a:r>
            <a:r>
              <a:rPr lang="en-US" sz="20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Apabila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dosen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tidak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hadir</a:t>
            </a:r>
            <a:r>
              <a:rPr lang="en-US" sz="2000" dirty="0">
                <a:solidFill>
                  <a:schemeClr val="tx1"/>
                </a:solidFill>
                <a:latin typeface="Cambria" panose="02040503050406030204" pitchFamily="18" charset="0"/>
                <a:cs typeface="Arial" panose="020B0604020202020204" pitchFamily="34" charset="0"/>
              </a:rPr>
              <a:t> 3 kali </a:t>
            </a:r>
            <a:r>
              <a:rPr lang="en-US" sz="2000" dirty="0" err="1">
                <a:solidFill>
                  <a:schemeClr val="tx1"/>
                </a:solidFill>
                <a:latin typeface="Cambria" panose="02040503050406030204" pitchFamily="18" charset="0"/>
                <a:cs typeface="Arial" panose="020B0604020202020204" pitchFamily="34" charset="0"/>
              </a:rPr>
              <a:t>berturut-turut</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tanpa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keterangan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maka</a:t>
            </a:r>
            <a:r>
              <a:rPr lang="en-US" sz="2000" dirty="0">
                <a:solidFill>
                  <a:schemeClr val="tx1"/>
                </a:solidFill>
                <a:latin typeface="Cambria" panose="02040503050406030204" pitchFamily="18" charset="0"/>
                <a:cs typeface="Arial" panose="020B0604020202020204" pitchFamily="34" charset="0"/>
              </a:rPr>
              <a:t> Prodi </a:t>
            </a:r>
            <a:r>
              <a:rPr lang="en-US" sz="2000" dirty="0" err="1">
                <a:solidFill>
                  <a:schemeClr val="tx1"/>
                </a:solidFill>
                <a:latin typeface="Cambria" panose="02040503050406030204" pitchFamily="18" charset="0"/>
                <a:cs typeface="Arial" panose="020B0604020202020204" pitchFamily="34" charset="0"/>
              </a:rPr>
              <a:t>berhak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mengganti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dosen</a:t>
            </a:r>
            <a:r>
              <a:rPr lang="en-US" sz="2000" dirty="0">
                <a:solidFill>
                  <a:schemeClr val="tx1"/>
                </a:solidFill>
                <a:latin typeface="Cambria" panose="02040503050406030204" pitchFamily="18" charset="0"/>
                <a:cs typeface="Arial" panose="020B0604020202020204" pitchFamily="34" charset="0"/>
              </a:rPr>
              <a:t> agar </a:t>
            </a:r>
            <a:r>
              <a:rPr lang="en-US" sz="2000" dirty="0" err="1">
                <a:solidFill>
                  <a:schemeClr val="tx1"/>
                </a:solidFill>
                <a:latin typeface="Cambria" panose="02040503050406030204" pitchFamily="18" charset="0"/>
                <a:cs typeface="Arial" panose="020B0604020202020204" pitchFamily="34" charset="0"/>
              </a:rPr>
              <a:t>tidak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merugikan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mahasiswa</a:t>
            </a:r>
            <a:r>
              <a:rPr lang="en-US" sz="20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Dosen</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mahasiswa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tidak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boleh</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memakai</a:t>
            </a:r>
            <a:r>
              <a:rPr lang="en-US" sz="2000" dirty="0">
                <a:solidFill>
                  <a:schemeClr val="tx1"/>
                </a:solidFill>
                <a:latin typeface="Cambria" panose="02040503050406030204" pitchFamily="18" charset="0"/>
                <a:cs typeface="Arial" panose="020B0604020202020204" pitchFamily="34" charset="0"/>
              </a:rPr>
              <a:t> sendal/sendal </a:t>
            </a:r>
            <a:r>
              <a:rPr lang="en-US" sz="2000" dirty="0" err="1">
                <a:solidFill>
                  <a:schemeClr val="tx1"/>
                </a:solidFill>
                <a:latin typeface="Cambria" panose="02040503050406030204" pitchFamily="18" charset="0"/>
                <a:cs typeface="Arial" panose="020B0604020202020204" pitchFamily="34" charset="0"/>
              </a:rPr>
              <a:t>sepatu</a:t>
            </a:r>
            <a:r>
              <a:rPr lang="en-US" sz="2000" dirty="0">
                <a:solidFill>
                  <a:schemeClr val="tx1"/>
                </a:solidFill>
                <a:latin typeface="Cambria" panose="02040503050406030204" pitchFamily="18" charset="0"/>
                <a:cs typeface="Arial" panose="020B0604020202020204" pitchFamily="34" charset="0"/>
              </a:rPr>
              <a:t> di </a:t>
            </a:r>
            <a:r>
              <a:rPr lang="en-US" sz="2000" dirty="0" err="1">
                <a:solidFill>
                  <a:schemeClr val="tx1"/>
                </a:solidFill>
                <a:latin typeface="Cambria" panose="02040503050406030204" pitchFamily="18" charset="0"/>
                <a:cs typeface="Arial" panose="020B0604020202020204" pitchFamily="34" charset="0"/>
              </a:rPr>
              <a:t>kampus</a:t>
            </a:r>
            <a:r>
              <a:rPr lang="en-US" sz="20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Dosen</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mahasiswa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tidak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boleh</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merokok</a:t>
            </a:r>
            <a:r>
              <a:rPr lang="en-US" sz="2000" dirty="0">
                <a:solidFill>
                  <a:schemeClr val="tx1"/>
                </a:solidFill>
                <a:latin typeface="Cambria" panose="02040503050406030204" pitchFamily="18" charset="0"/>
                <a:cs typeface="Arial" panose="020B0604020202020204" pitchFamily="34" charset="0"/>
              </a:rPr>
              <a:t> di </a:t>
            </a:r>
            <a:r>
              <a:rPr lang="en-US" sz="2000" dirty="0" err="1">
                <a:solidFill>
                  <a:schemeClr val="tx1"/>
                </a:solidFill>
                <a:latin typeface="Cambria" panose="02040503050406030204" pitchFamily="18" charset="0"/>
                <a:cs typeface="Arial" panose="020B0604020202020204" pitchFamily="34" charset="0"/>
              </a:rPr>
              <a:t>kelas</a:t>
            </a:r>
            <a:r>
              <a:rPr lang="en-US" sz="20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Dosen</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mahasiswa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wajib</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berpakaian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wajar</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rapi</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sopan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selama</a:t>
            </a:r>
            <a:r>
              <a:rPr lang="en-US" sz="2000" dirty="0">
                <a:solidFill>
                  <a:schemeClr val="tx1"/>
                </a:solidFill>
                <a:latin typeface="Cambria" panose="02040503050406030204" pitchFamily="18" charset="0"/>
                <a:cs typeface="Arial" panose="020B0604020202020204" pitchFamily="34" charset="0"/>
              </a:rPr>
              <a:t> di </a:t>
            </a:r>
            <a:r>
              <a:rPr lang="en-US" sz="2000" dirty="0" err="1">
                <a:solidFill>
                  <a:schemeClr val="tx1"/>
                </a:solidFill>
                <a:latin typeface="Cambria" panose="02040503050406030204" pitchFamily="18" charset="0"/>
                <a:cs typeface="Arial" panose="020B0604020202020204" pitchFamily="34" charset="0"/>
              </a:rPr>
              <a:t>kampus</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perkuliahan</a:t>
            </a:r>
            <a:r>
              <a:rPr lang="en-US" sz="20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Dosen</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mahasiswa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tidak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boleh</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membuat</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kegaduhan</a:t>
            </a:r>
            <a:r>
              <a:rPr lang="en-US" sz="2000" dirty="0">
                <a:solidFill>
                  <a:schemeClr val="tx1"/>
                </a:solidFill>
                <a:latin typeface="Cambria" panose="02040503050406030204" pitchFamily="18" charset="0"/>
                <a:cs typeface="Arial" panose="020B0604020202020204" pitchFamily="34" charset="0"/>
              </a:rPr>
              <a:t>/</a:t>
            </a:r>
            <a:r>
              <a:rPr lang="en-US" sz="2000" dirty="0" err="1">
                <a:solidFill>
                  <a:schemeClr val="tx1"/>
                </a:solidFill>
                <a:latin typeface="Cambria" panose="02040503050406030204" pitchFamily="18" charset="0"/>
                <a:cs typeface="Arial" panose="020B0604020202020204" pitchFamily="34" charset="0"/>
              </a:rPr>
              <a:t>keributan</a:t>
            </a:r>
            <a:r>
              <a:rPr lang="en-US" sz="20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Dosen</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mahasiswa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tidak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boleh</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bekerjasama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secara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subyektif</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dalam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penilaian</a:t>
            </a:r>
            <a:r>
              <a:rPr lang="en-US" sz="20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Dilarang</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berbuat</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asusila</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perbuatan</a:t>
            </a:r>
            <a:r>
              <a:rPr lang="en-US" sz="2000" dirty="0">
                <a:solidFill>
                  <a:schemeClr val="tx1"/>
                </a:solidFill>
                <a:latin typeface="Cambria" panose="02040503050406030204" pitchFamily="18" charset="0"/>
                <a:cs typeface="Arial" panose="020B0604020202020204" pitchFamily="34" charset="0"/>
              </a:rPr>
              <a:t> lain yang </a:t>
            </a:r>
            <a:r>
              <a:rPr lang="en-US" sz="2000" dirty="0" err="1">
                <a:solidFill>
                  <a:schemeClr val="tx1"/>
                </a:solidFill>
                <a:latin typeface="Cambria" panose="02040503050406030204" pitchFamily="18" charset="0"/>
                <a:cs typeface="Arial" panose="020B0604020202020204" pitchFamily="34" charset="0"/>
              </a:rPr>
              <a:t>mencemarkan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nama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baik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institusi</a:t>
            </a:r>
            <a:r>
              <a:rPr lang="en-US" sz="2000" dirty="0">
                <a:solidFill>
                  <a:schemeClr val="tx1"/>
                </a:solidFill>
                <a:latin typeface="Cambria" panose="02040503050406030204" pitchFamily="18" charset="0"/>
                <a:cs typeface="Arial" panose="020B0604020202020204" pitchFamily="34" charset="0"/>
              </a:rPr>
              <a:t>.</a:t>
            </a:r>
            <a:endParaRPr lang="id-ID" sz="20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038042357"/>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28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Prasyarat Mata Kuliah</a:t>
            </a:r>
          </a:p>
        </p:txBody>
      </p:sp>
      <p:graphicFrame>
        <p:nvGraphicFramePr>
          <p:cNvPr id="2" name="Diagram 1">
            <a:extLst>
              <a:ext uri="{FF2B5EF4-FFF2-40B4-BE49-F238E27FC236}">
                <a16:creationId xmlns:a16="http://schemas.microsoft.com/office/drawing/2014/main" id="{325531B1-D4FA-4B0A-BC84-E847D87BEB17}"/>
              </a:ext>
            </a:extLst>
          </p:cNvPr>
          <p:cNvGraphicFramePr/>
          <p:nvPr>
            <p:extLst>
              <p:ext uri="{D42A27DB-BD31-4B8C-83A1-F6EECF244321}">
                <p14:modId xmlns:p14="http://schemas.microsoft.com/office/powerpoint/2010/main" val="1893477670"/>
              </p:ext>
            </p:extLst>
          </p:nvPr>
        </p:nvGraphicFramePr>
        <p:xfrm>
          <a:off x="179512" y="980728"/>
          <a:ext cx="3960440" cy="2736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a:extLst>
              <a:ext uri="{FF2B5EF4-FFF2-40B4-BE49-F238E27FC236}">
                <a16:creationId xmlns:a16="http://schemas.microsoft.com/office/drawing/2014/main" id="{A1D8B3C1-A237-43DC-8869-E6E0EF5D6C20}"/>
              </a:ext>
            </a:extLst>
          </p:cNvPr>
          <p:cNvGraphicFramePr/>
          <p:nvPr>
            <p:extLst>
              <p:ext uri="{D42A27DB-BD31-4B8C-83A1-F6EECF244321}">
                <p14:modId xmlns:p14="http://schemas.microsoft.com/office/powerpoint/2010/main" val="3002165584"/>
              </p:ext>
            </p:extLst>
          </p:nvPr>
        </p:nvGraphicFramePr>
        <p:xfrm>
          <a:off x="4860032" y="764704"/>
          <a:ext cx="3960440" cy="27363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6" name="Diagram 5">
            <a:extLst>
              <a:ext uri="{FF2B5EF4-FFF2-40B4-BE49-F238E27FC236}">
                <a16:creationId xmlns:a16="http://schemas.microsoft.com/office/drawing/2014/main" id="{A2C888D6-7890-4753-9ECA-88D32133CE4C}"/>
              </a:ext>
            </a:extLst>
          </p:cNvPr>
          <p:cNvGraphicFramePr/>
          <p:nvPr>
            <p:extLst>
              <p:ext uri="{D42A27DB-BD31-4B8C-83A1-F6EECF244321}">
                <p14:modId xmlns:p14="http://schemas.microsoft.com/office/powerpoint/2010/main" val="199935359"/>
              </p:ext>
            </p:extLst>
          </p:nvPr>
        </p:nvGraphicFramePr>
        <p:xfrm>
          <a:off x="309067" y="3789040"/>
          <a:ext cx="3960440" cy="273630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7" name="Diagram 6">
            <a:extLst>
              <a:ext uri="{FF2B5EF4-FFF2-40B4-BE49-F238E27FC236}">
                <a16:creationId xmlns:a16="http://schemas.microsoft.com/office/drawing/2014/main" id="{738FDA2B-E377-4928-B5D5-3582210310E3}"/>
              </a:ext>
            </a:extLst>
          </p:cNvPr>
          <p:cNvGraphicFramePr/>
          <p:nvPr>
            <p:extLst>
              <p:ext uri="{D42A27DB-BD31-4B8C-83A1-F6EECF244321}">
                <p14:modId xmlns:p14="http://schemas.microsoft.com/office/powerpoint/2010/main" val="380276060"/>
              </p:ext>
            </p:extLst>
          </p:nvPr>
        </p:nvGraphicFramePr>
        <p:xfrm>
          <a:off x="4860032" y="3573016"/>
          <a:ext cx="3960440" cy="2736304"/>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Tree>
    <p:extLst>
      <p:ext uri="{BB962C8B-B14F-4D97-AF65-F5344CB8AC3E}">
        <p14:creationId xmlns:p14="http://schemas.microsoft.com/office/powerpoint/2010/main" val="3314307158"/>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3171</TotalTime>
  <Words>1147</Words>
  <Application>Microsoft Office PowerPoint</Application>
  <PresentationFormat>On-screen Show (4:3)</PresentationFormat>
  <Paragraphs>169</Paragraphs>
  <Slides>32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Cambria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acer</cp:lastModifiedBy>
  <cp:revision>511</cp:revision>
  <cp:lastPrinted>2017-08-29T02:54:51Z</cp:lastPrinted>
  <dcterms:created xsi:type="dcterms:W3CDTF">2010-04-18T12:06:30Z</dcterms:created>
  <dcterms:modified xsi:type="dcterms:W3CDTF">2024-03-04T05:53:27Z</dcterms:modified>
</cp:coreProperties>
</file>