
<file path=[Content_Types].xml><?xml version="1.0" encoding="utf-8"?>
<Types xmlns="http://schemas.openxmlformats.org/package/2006/content-types">
  <Default Extension="jpeg" ContentType="image/jpeg"/>
  <Default Extension="jpg" ContentType="image/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302" r:id="rId3"/>
    <p:sldId id="303" r:id="rId4"/>
    <p:sldId id="301" r:id="rId5"/>
    <p:sldId id="305" r:id="rId6"/>
    <p:sldId id="306" r:id="rId7"/>
    <p:sldId id="307" r:id="rId8"/>
    <p:sldId id="308" r:id="rId9"/>
    <p:sldId id="299" r:id="rId10"/>
    <p:sldId id="309" r:id="rId11"/>
    <p:sldId id="310" r:id="rId12"/>
    <p:sldId id="311" r:id="rId13"/>
    <p:sldId id="304" r:id="rId14"/>
    <p:sldId id="312" r:id="rId15"/>
    <p:sldId id="313" r:id="rId16"/>
    <p:sldId id="314" r:id="rId17"/>
    <p:sldId id="315" r:id="rId18"/>
    <p:sldId id="316" r:id="rId19"/>
    <p:sldId id="317" r:id="rId20"/>
    <p:sldId id="318" r:id="rId21"/>
    <p:sldId id="319" r:id="rId22"/>
    <p:sldId id="320" r:id="rId23"/>
    <p:sldId id="321" r:id="rId24"/>
    <p:sldId id="322" r:id="rId25"/>
    <p:sldId id="323" r:id="rId26"/>
    <p:sldId id="328" r:id="rId27"/>
    <p:sldId id="324" r:id="rId28"/>
    <p:sldId id="325" r:id="rId29"/>
    <p:sldId id="326" r:id="rId30"/>
    <p:sldId id="329" r:id="rId31"/>
    <p:sldId id="330" r:id="rId32"/>
    <p:sldId id="300" r:id="rId33"/>
  </p:sldIdLst>
  <p:sldSz cx="9144000" cy="6858000" type="screen4x3"/>
  <p:notesSz cx="7045325" cy="9345613"/>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3" userDrawn="1">
          <p15:clr>
            <a:srgbClr val="A4A3A4"/>
          </p15:clr>
        </p15:guide>
        <p15:guide id="2" pos="221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 initials="R" lastIdx="4" clrIdx="0">
    <p:extLst>
      <p:ext uri="{19B8F6BF-5375-455C-9EA6-DF929625EA0E}">
        <p15:presenceInfo xmlns:p15="http://schemas.microsoft.com/office/powerpoint/2012/main" userId="Ray" providerId="None"/>
      </p:ext>
    </p:extLst>
  </p:cmAuthor>
  <p:cmAuthor id="2" name="user" initials="u" lastIdx="1" clrIdx="1">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2" autoAdjust="0"/>
    <p:restoredTop sz="94580" autoAdjust="0"/>
  </p:normalViewPr>
  <p:slideViewPr>
    <p:cSldViewPr>
      <p:cViewPr varScale="1">
        <p:scale>
          <a:sx n="100" d="100"/>
          <a:sy n="100" d="100"/>
        </p:scale>
        <p:origin x="180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1" d="100"/>
          <a:sy n="51" d="100"/>
        </p:scale>
        <p:origin x="-2946" y="-96"/>
      </p:cViewPr>
      <p:guideLst>
        <p:guide orient="horz" pos="2943"/>
        <p:guide pos="221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4-30T14:37:44.232" idx="1">
    <p:pos x="10" y="10"/>
    <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g"/></Relationships>
</file>

<file path=ppt/diagrams/_rels/data2.xml.rels><?xml version="1.0" encoding="UTF-8" standalone="yes"?>
<Relationships xmlns="http://schemas.openxmlformats.org/package/2006/relationships"><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g"/></Relationships>
</file>

<file path=ppt/diagrams/_rels/drawing2.xml.rels><?xml version="1.0" encoding="UTF-8" standalone="yes"?>
<Relationships xmlns="http://schemas.openxmlformats.org/package/2006/relationships"><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531623-CA06-4567-A8F4-57F856758A61}" type="doc">
      <dgm:prSet loTypeId="urn:microsoft.com/office/officeart/2005/8/layout/vList3" loCatId="picture" qsTypeId="urn:microsoft.com/office/officeart/2005/8/quickstyle/3d3" qsCatId="3D" csTypeId="urn:microsoft.com/office/officeart/2005/8/colors/accent0_2" csCatId="mainScheme" phldr="1"/>
      <dgm:spPr/>
    </dgm:pt>
    <dgm:pt modelId="{29577EE1-DCDC-4888-9E06-723D2CAB925F}">
      <dgm:prSet phldrT="[Text]"/>
      <dgm:spPr/>
      <dgm:t>
        <a:bodyPr/>
        <a:lstStyle/>
        <a:p>
          <a:r>
            <a:rPr lang="en-US" dirty="0"/>
            <a:t>04 </a:t>
          </a:r>
          <a:r>
            <a:rPr lang="en-US" dirty="0" err="1"/>
            <a:t>Maret</a:t>
          </a:r>
          <a:r>
            <a:rPr lang="en-US" dirty="0"/>
            <a:t> 2024</a:t>
          </a:r>
          <a:endParaRPr lang="en-ID" dirty="0"/>
        </a:p>
      </dgm:t>
    </dgm:pt>
    <dgm:pt modelId="{53B46CAD-45A4-42EB-B45C-EAE124CEC64F}" type="parTrans" cxnId="{7BBC76B9-4FB6-443E-B341-6644D7A8C97D}">
      <dgm:prSet/>
      <dgm:spPr/>
      <dgm:t>
        <a:bodyPr/>
        <a:lstStyle/>
        <a:p>
          <a:endParaRPr lang="en-ID"/>
        </a:p>
      </dgm:t>
    </dgm:pt>
    <dgm:pt modelId="{A1AD30D1-1E39-4830-87FE-16FD53A6B090}" type="sibTrans" cxnId="{7BBC76B9-4FB6-443E-B341-6644D7A8C97D}">
      <dgm:prSet/>
      <dgm:spPr/>
      <dgm:t>
        <a:bodyPr/>
        <a:lstStyle/>
        <a:p>
          <a:endParaRPr lang="en-ID"/>
        </a:p>
      </dgm:t>
    </dgm:pt>
    <dgm:pt modelId="{8407FBAE-6AD6-4415-ADFE-1F55F5F9EFF1}">
      <dgm:prSet phldrT="[Text]"/>
      <dgm:spPr/>
      <dgm:t>
        <a:bodyPr/>
        <a:lstStyle/>
        <a:p>
          <a:r>
            <a:rPr lang="en-US" dirty="0"/>
            <a:t>13 </a:t>
          </a:r>
          <a:r>
            <a:rPr lang="en-US" dirty="0" err="1"/>
            <a:t>Juli</a:t>
          </a:r>
          <a:r>
            <a:rPr lang="en-US" dirty="0"/>
            <a:t> 2024</a:t>
          </a:r>
          <a:endParaRPr lang="en-ID" dirty="0"/>
        </a:p>
      </dgm:t>
    </dgm:pt>
    <dgm:pt modelId="{08DC56D5-5FF0-4B78-A4FB-6DC95E31A143}" type="parTrans" cxnId="{B7E1B2D2-797C-42B5-BE18-27340388FFF7}">
      <dgm:prSet/>
      <dgm:spPr/>
      <dgm:t>
        <a:bodyPr/>
        <a:lstStyle/>
        <a:p>
          <a:endParaRPr lang="en-ID"/>
        </a:p>
      </dgm:t>
    </dgm:pt>
    <dgm:pt modelId="{7B3566D8-151B-4D5B-BF3B-EA87E08E22A3}" type="sibTrans" cxnId="{B7E1B2D2-797C-42B5-BE18-27340388FFF7}">
      <dgm:prSet/>
      <dgm:spPr/>
      <dgm:t>
        <a:bodyPr/>
        <a:lstStyle/>
        <a:p>
          <a:endParaRPr lang="en-ID"/>
        </a:p>
      </dgm:t>
    </dgm:pt>
    <dgm:pt modelId="{E50E1311-E594-4A47-83BF-4B8F1E4DE2EF}" type="pres">
      <dgm:prSet presAssocID="{16531623-CA06-4567-A8F4-57F856758A61}" presName="linearFlow" presStyleCnt="0">
        <dgm:presLayoutVars>
          <dgm:dir/>
          <dgm:resizeHandles val="exact"/>
        </dgm:presLayoutVars>
      </dgm:prSet>
      <dgm:spPr/>
    </dgm:pt>
    <dgm:pt modelId="{17AACC9D-8BF8-4C34-8752-0F23F0DF16C3}" type="pres">
      <dgm:prSet presAssocID="{29577EE1-DCDC-4888-9E06-723D2CAB925F}" presName="composite" presStyleCnt="0"/>
      <dgm:spPr/>
    </dgm:pt>
    <dgm:pt modelId="{35AB9952-A3C1-426E-8915-1ECC1BDB32C4}" type="pres">
      <dgm:prSet presAssocID="{29577EE1-DCDC-4888-9E06-723D2CAB925F}"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3A57F062-84D3-43D8-B636-93C061E3DA8B}" type="pres">
      <dgm:prSet presAssocID="{29577EE1-DCDC-4888-9E06-723D2CAB925F}" presName="txShp" presStyleLbl="node1" presStyleIdx="0" presStyleCnt="2">
        <dgm:presLayoutVars>
          <dgm:bulletEnabled val="1"/>
        </dgm:presLayoutVars>
      </dgm:prSet>
      <dgm:spPr/>
    </dgm:pt>
    <dgm:pt modelId="{FD01E47C-CA50-40FC-8F34-80FB36772EAC}" type="pres">
      <dgm:prSet presAssocID="{A1AD30D1-1E39-4830-87FE-16FD53A6B090}" presName="spacing" presStyleCnt="0"/>
      <dgm:spPr/>
    </dgm:pt>
    <dgm:pt modelId="{EB98FB78-7A08-4FC6-A90E-B3AA89180365}" type="pres">
      <dgm:prSet presAssocID="{8407FBAE-6AD6-4415-ADFE-1F55F5F9EFF1}" presName="composite" presStyleCnt="0"/>
      <dgm:spPr/>
    </dgm:pt>
    <dgm:pt modelId="{B216C2EC-5295-4A64-AC4A-C91830667811}" type="pres">
      <dgm:prSet presAssocID="{8407FBAE-6AD6-4415-ADFE-1F55F5F9EFF1}" presName="imgShp"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pt>
    <dgm:pt modelId="{3B9C110B-54A8-48D5-B648-B6ABCA925D73}" type="pres">
      <dgm:prSet presAssocID="{8407FBAE-6AD6-4415-ADFE-1F55F5F9EFF1}" presName="txShp" presStyleLbl="node1" presStyleIdx="1" presStyleCnt="2">
        <dgm:presLayoutVars>
          <dgm:bulletEnabled val="1"/>
        </dgm:presLayoutVars>
      </dgm:prSet>
      <dgm:spPr/>
    </dgm:pt>
  </dgm:ptLst>
  <dgm:cxnLst>
    <dgm:cxn modelId="{AB474626-B775-41F0-A538-69CC4E89B6C2}" type="presOf" srcId="{29577EE1-DCDC-4888-9E06-723D2CAB925F}" destId="{3A57F062-84D3-43D8-B636-93C061E3DA8B}" srcOrd="0" destOrd="0" presId="urn:microsoft.com/office/officeart/2005/8/layout/vList3"/>
    <dgm:cxn modelId="{C209184F-D116-41E6-B060-E934ADDBA064}" type="presOf" srcId="{8407FBAE-6AD6-4415-ADFE-1F55F5F9EFF1}" destId="{3B9C110B-54A8-48D5-B648-B6ABCA925D73}" srcOrd="0" destOrd="0" presId="urn:microsoft.com/office/officeart/2005/8/layout/vList3"/>
    <dgm:cxn modelId="{7BBC76B9-4FB6-443E-B341-6644D7A8C97D}" srcId="{16531623-CA06-4567-A8F4-57F856758A61}" destId="{29577EE1-DCDC-4888-9E06-723D2CAB925F}" srcOrd="0" destOrd="0" parTransId="{53B46CAD-45A4-42EB-B45C-EAE124CEC64F}" sibTransId="{A1AD30D1-1E39-4830-87FE-16FD53A6B090}"/>
    <dgm:cxn modelId="{B7E1B2D2-797C-42B5-BE18-27340388FFF7}" srcId="{16531623-CA06-4567-A8F4-57F856758A61}" destId="{8407FBAE-6AD6-4415-ADFE-1F55F5F9EFF1}" srcOrd="1" destOrd="0" parTransId="{08DC56D5-5FF0-4B78-A4FB-6DC95E31A143}" sibTransId="{7B3566D8-151B-4D5B-BF3B-EA87E08E22A3}"/>
    <dgm:cxn modelId="{CCDBE9ED-8533-4C88-95EE-A3683A139EB3}" type="presOf" srcId="{16531623-CA06-4567-A8F4-57F856758A61}" destId="{E50E1311-E594-4A47-83BF-4B8F1E4DE2EF}" srcOrd="0" destOrd="0" presId="urn:microsoft.com/office/officeart/2005/8/layout/vList3"/>
    <dgm:cxn modelId="{349BD6CA-761C-4BAD-B485-A6EE7612AD1C}" type="presParOf" srcId="{E50E1311-E594-4A47-83BF-4B8F1E4DE2EF}" destId="{17AACC9D-8BF8-4C34-8752-0F23F0DF16C3}" srcOrd="0" destOrd="0" presId="urn:microsoft.com/office/officeart/2005/8/layout/vList3"/>
    <dgm:cxn modelId="{FF6EBCD5-F23A-4B74-B117-03B0CDB018E0}" type="presParOf" srcId="{17AACC9D-8BF8-4C34-8752-0F23F0DF16C3}" destId="{35AB9952-A3C1-426E-8915-1ECC1BDB32C4}" srcOrd="0" destOrd="0" presId="urn:microsoft.com/office/officeart/2005/8/layout/vList3"/>
    <dgm:cxn modelId="{A427F91D-653C-429F-A457-5931F8812811}" type="presParOf" srcId="{17AACC9D-8BF8-4C34-8752-0F23F0DF16C3}" destId="{3A57F062-84D3-43D8-B636-93C061E3DA8B}" srcOrd="1" destOrd="0" presId="urn:microsoft.com/office/officeart/2005/8/layout/vList3"/>
    <dgm:cxn modelId="{10CAD574-36A7-4C24-A408-0FE26BB0DB29}" type="presParOf" srcId="{E50E1311-E594-4A47-83BF-4B8F1E4DE2EF}" destId="{FD01E47C-CA50-40FC-8F34-80FB36772EAC}" srcOrd="1" destOrd="0" presId="urn:microsoft.com/office/officeart/2005/8/layout/vList3"/>
    <dgm:cxn modelId="{609AFD4C-C3B3-4808-9C45-A8FAEEB7FD64}" type="presParOf" srcId="{E50E1311-E594-4A47-83BF-4B8F1E4DE2EF}" destId="{EB98FB78-7A08-4FC6-A90E-B3AA89180365}" srcOrd="2" destOrd="0" presId="urn:microsoft.com/office/officeart/2005/8/layout/vList3"/>
    <dgm:cxn modelId="{17CF0C8B-7E33-4252-BCEC-E110617CD872}" type="presParOf" srcId="{EB98FB78-7A08-4FC6-A90E-B3AA89180365}" destId="{B216C2EC-5295-4A64-AC4A-C91830667811}" srcOrd="0" destOrd="0" presId="urn:microsoft.com/office/officeart/2005/8/layout/vList3"/>
    <dgm:cxn modelId="{D3131466-9CE2-49AC-AF33-8A1B65CC64F2}" type="presParOf" srcId="{EB98FB78-7A08-4FC6-A90E-B3AA89180365}" destId="{3B9C110B-54A8-48D5-B648-B6ABCA925D7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1120E7B-CEB9-4696-8059-930F8E2998CD}" type="doc">
      <dgm:prSet loTypeId="urn:microsoft.com/office/officeart/2005/8/layout/hList1" loCatId="list" qsTypeId="urn:microsoft.com/office/officeart/2005/8/quickstyle/simple4" qsCatId="simple" csTypeId="urn:microsoft.com/office/officeart/2005/8/colors/colorful2" csCatId="colorful" phldr="1"/>
      <dgm:spPr/>
      <dgm:t>
        <a:bodyPr/>
        <a:lstStyle/>
        <a:p>
          <a:endParaRPr lang="en-ID"/>
        </a:p>
      </dgm:t>
    </dgm:pt>
    <dgm:pt modelId="{6ED97E01-8CF3-4646-AA20-520824137EFE}">
      <dgm:prSet phldrT="[Text]"/>
      <dgm:spPr/>
      <dgm:t>
        <a:bodyPr/>
        <a:lstStyle/>
        <a:p>
          <a:r>
            <a:rPr lang="en-ID" dirty="0"/>
            <a:t>Hukum </a:t>
          </a:r>
          <a:r>
            <a:rPr lang="en-ID" dirty="0" err="1"/>
            <a:t>Pidana</a:t>
          </a:r>
          <a:r>
            <a:rPr lang="en-ID" dirty="0"/>
            <a:t> </a:t>
          </a:r>
          <a:r>
            <a:rPr lang="en-ID" dirty="0" err="1"/>
            <a:t>Terkodifikasi</a:t>
          </a:r>
          <a:endParaRPr lang="en-ID" dirty="0"/>
        </a:p>
      </dgm:t>
    </dgm:pt>
    <dgm:pt modelId="{FC4C5F07-99AB-4ED4-B0B6-73874AC5EFCB}" type="parTrans" cxnId="{04B70527-8545-434F-B6D5-F1384C291C4A}">
      <dgm:prSet/>
      <dgm:spPr/>
      <dgm:t>
        <a:bodyPr/>
        <a:lstStyle/>
        <a:p>
          <a:endParaRPr lang="en-ID"/>
        </a:p>
      </dgm:t>
    </dgm:pt>
    <dgm:pt modelId="{2397C459-7249-4AAF-A1BE-F03FAA94AFF0}" type="sibTrans" cxnId="{04B70527-8545-434F-B6D5-F1384C291C4A}">
      <dgm:prSet/>
      <dgm:spPr/>
      <dgm:t>
        <a:bodyPr/>
        <a:lstStyle/>
        <a:p>
          <a:endParaRPr lang="en-ID"/>
        </a:p>
      </dgm:t>
    </dgm:pt>
    <dgm:pt modelId="{9CAAA941-8BD5-425E-8860-5F754BD7D0E5}">
      <dgm:prSet phldrT="[Text]"/>
      <dgm:spPr/>
      <dgm:t>
        <a:bodyPr/>
        <a:lstStyle/>
        <a:p>
          <a:r>
            <a:rPr lang="en-ID" dirty="0" err="1"/>
            <a:t>Peraturan</a:t>
          </a:r>
          <a:r>
            <a:rPr lang="en-ID" dirty="0"/>
            <a:t> </a:t>
          </a:r>
          <a:r>
            <a:rPr lang="en-ID" dirty="0" err="1"/>
            <a:t>pidana</a:t>
          </a:r>
          <a:r>
            <a:rPr lang="en-ID" dirty="0"/>
            <a:t> </a:t>
          </a:r>
          <a:r>
            <a:rPr lang="en-ID" dirty="0" err="1"/>
            <a:t>tertulis</a:t>
          </a:r>
          <a:r>
            <a:rPr lang="en-ID" dirty="0"/>
            <a:t> yang </a:t>
          </a:r>
          <a:r>
            <a:rPr lang="en-ID" dirty="0" err="1"/>
            <a:t>dikodifikasikan</a:t>
          </a:r>
          <a:r>
            <a:rPr lang="en-ID" dirty="0"/>
            <a:t> </a:t>
          </a:r>
          <a:r>
            <a:rPr lang="en-ID" dirty="0" err="1"/>
            <a:t>atau</a:t>
          </a:r>
          <a:r>
            <a:rPr lang="en-ID" dirty="0"/>
            <a:t> </a:t>
          </a:r>
          <a:r>
            <a:rPr lang="en-ID" dirty="0" err="1"/>
            <a:t>dibukukan</a:t>
          </a:r>
          <a:r>
            <a:rPr lang="en-ID" dirty="0"/>
            <a:t> </a:t>
          </a:r>
          <a:r>
            <a:rPr lang="en-ID" dirty="0" err="1"/>
            <a:t>atau</a:t>
          </a:r>
          <a:r>
            <a:rPr lang="en-ID" dirty="0"/>
            <a:t> </a:t>
          </a:r>
          <a:r>
            <a:rPr lang="en-ID" dirty="0" err="1"/>
            <a:t>disatukan</a:t>
          </a:r>
          <a:r>
            <a:rPr lang="en-ID" dirty="0"/>
            <a:t> </a:t>
          </a:r>
          <a:r>
            <a:rPr lang="en-ID" dirty="0" err="1"/>
            <a:t>dalam</a:t>
          </a:r>
          <a:r>
            <a:rPr lang="en-ID" dirty="0"/>
            <a:t> </a:t>
          </a:r>
          <a:r>
            <a:rPr lang="en-ID" dirty="0" err="1"/>
            <a:t>buku</a:t>
          </a:r>
          <a:r>
            <a:rPr lang="en-ID" dirty="0"/>
            <a:t>/kitab, </a:t>
          </a:r>
          <a:r>
            <a:rPr lang="en-ID" dirty="0" err="1"/>
            <a:t>yakni</a:t>
          </a:r>
          <a:r>
            <a:rPr lang="en-ID" dirty="0"/>
            <a:t> KUHP dan KUHP Nasional.</a:t>
          </a:r>
        </a:p>
      </dgm:t>
    </dgm:pt>
    <dgm:pt modelId="{FE99D374-77CC-427E-9599-FE34C6860859}" type="parTrans" cxnId="{AD2ED650-D28F-46B5-AE4A-5C6CBA7D89E5}">
      <dgm:prSet/>
      <dgm:spPr/>
      <dgm:t>
        <a:bodyPr/>
        <a:lstStyle/>
        <a:p>
          <a:endParaRPr lang="en-ID"/>
        </a:p>
      </dgm:t>
    </dgm:pt>
    <dgm:pt modelId="{9FC612A1-8E9B-4E10-BE23-0E11C659F733}" type="sibTrans" cxnId="{AD2ED650-D28F-46B5-AE4A-5C6CBA7D89E5}">
      <dgm:prSet/>
      <dgm:spPr/>
      <dgm:t>
        <a:bodyPr/>
        <a:lstStyle/>
        <a:p>
          <a:endParaRPr lang="en-ID"/>
        </a:p>
      </dgm:t>
    </dgm:pt>
    <dgm:pt modelId="{6E1A67DE-B79E-4857-B4A7-A8DED4E339C2}">
      <dgm:prSet phldrT="[Text]"/>
      <dgm:spPr/>
      <dgm:t>
        <a:bodyPr/>
        <a:lstStyle/>
        <a:p>
          <a:r>
            <a:rPr lang="en-ID" dirty="0"/>
            <a:t>Hukum </a:t>
          </a:r>
          <a:r>
            <a:rPr lang="en-ID" dirty="0" err="1"/>
            <a:t>Pidana</a:t>
          </a:r>
          <a:r>
            <a:rPr lang="en-ID" dirty="0"/>
            <a:t> </a:t>
          </a:r>
          <a:r>
            <a:rPr lang="en-ID" dirty="0" err="1"/>
            <a:t>tidak</a:t>
          </a:r>
          <a:r>
            <a:rPr lang="en-ID" dirty="0"/>
            <a:t> </a:t>
          </a:r>
          <a:r>
            <a:rPr lang="en-ID" dirty="0" err="1"/>
            <a:t>Terkodifikasi</a:t>
          </a:r>
          <a:endParaRPr lang="en-ID" dirty="0"/>
        </a:p>
      </dgm:t>
    </dgm:pt>
    <dgm:pt modelId="{3D4F764C-443A-4730-AEF2-C7E42C1DCCC5}" type="parTrans" cxnId="{CF7E18E4-CBFD-43D3-8410-8E02F0293032}">
      <dgm:prSet/>
      <dgm:spPr/>
      <dgm:t>
        <a:bodyPr/>
        <a:lstStyle/>
        <a:p>
          <a:endParaRPr lang="en-ID"/>
        </a:p>
      </dgm:t>
    </dgm:pt>
    <dgm:pt modelId="{3F369AC0-0F1B-4C24-BF32-190911C6CEC0}" type="sibTrans" cxnId="{CF7E18E4-CBFD-43D3-8410-8E02F0293032}">
      <dgm:prSet/>
      <dgm:spPr/>
      <dgm:t>
        <a:bodyPr/>
        <a:lstStyle/>
        <a:p>
          <a:endParaRPr lang="en-ID"/>
        </a:p>
      </dgm:t>
    </dgm:pt>
    <dgm:pt modelId="{32F0E860-36C6-4C85-9F95-C896D0897949}">
      <dgm:prSet phldrT="[Text]"/>
      <dgm:spPr/>
      <dgm:t>
        <a:bodyPr/>
        <a:lstStyle/>
        <a:p>
          <a:r>
            <a:rPr lang="en-ID" dirty="0" err="1"/>
            <a:t>Peraturan</a:t>
          </a:r>
          <a:r>
            <a:rPr lang="en-ID" dirty="0"/>
            <a:t> </a:t>
          </a:r>
          <a:r>
            <a:rPr lang="en-ID" dirty="0" err="1"/>
            <a:t>pidana</a:t>
          </a:r>
          <a:r>
            <a:rPr lang="en-ID" dirty="0"/>
            <a:t> </a:t>
          </a:r>
          <a:r>
            <a:rPr lang="en-ID" dirty="0" err="1"/>
            <a:t>tertulis</a:t>
          </a:r>
          <a:r>
            <a:rPr lang="en-ID" dirty="0"/>
            <a:t> yang </a:t>
          </a:r>
          <a:r>
            <a:rPr lang="en-ID" dirty="0" err="1"/>
            <a:t>tersebar</a:t>
          </a:r>
          <a:r>
            <a:rPr lang="en-ID" dirty="0"/>
            <a:t> di </a:t>
          </a:r>
          <a:r>
            <a:rPr lang="en-ID" dirty="0" err="1"/>
            <a:t>luar</a:t>
          </a:r>
          <a:r>
            <a:rPr lang="en-ID" dirty="0"/>
            <a:t> KUHP, </a:t>
          </a:r>
          <a:r>
            <a:rPr lang="en-ID" dirty="0" err="1"/>
            <a:t>seperti</a:t>
          </a:r>
          <a:r>
            <a:rPr lang="en-ID" dirty="0"/>
            <a:t> UU </a:t>
          </a:r>
          <a:r>
            <a:rPr lang="en-ID" dirty="0" err="1"/>
            <a:t>Pemberantasan</a:t>
          </a:r>
          <a:r>
            <a:rPr lang="en-ID" dirty="0"/>
            <a:t> </a:t>
          </a:r>
          <a:r>
            <a:rPr lang="en-ID" dirty="0" err="1"/>
            <a:t>Korupsi</a:t>
          </a:r>
          <a:r>
            <a:rPr lang="en-ID" dirty="0"/>
            <a:t>, UU </a:t>
          </a:r>
          <a:r>
            <a:rPr lang="en-ID" dirty="0" err="1"/>
            <a:t>Perlindungan</a:t>
          </a:r>
          <a:r>
            <a:rPr lang="en-ID" dirty="0"/>
            <a:t> </a:t>
          </a:r>
          <a:r>
            <a:rPr lang="en-ID" dirty="0" err="1"/>
            <a:t>Konsumen</a:t>
          </a:r>
          <a:r>
            <a:rPr lang="en-ID" dirty="0"/>
            <a:t> </a:t>
          </a:r>
          <a:r>
            <a:rPr lang="en-ID" dirty="0" err="1"/>
            <a:t>dll</a:t>
          </a:r>
          <a:r>
            <a:rPr lang="en-ID" dirty="0"/>
            <a:t>.</a:t>
          </a:r>
        </a:p>
      </dgm:t>
    </dgm:pt>
    <dgm:pt modelId="{20EE5497-462D-439F-9658-87C5DB5122B5}" type="parTrans" cxnId="{01F83AC0-EF47-4D24-A332-41C396D3AFC3}">
      <dgm:prSet/>
      <dgm:spPr/>
      <dgm:t>
        <a:bodyPr/>
        <a:lstStyle/>
        <a:p>
          <a:endParaRPr lang="en-ID"/>
        </a:p>
      </dgm:t>
    </dgm:pt>
    <dgm:pt modelId="{1FCC9EC4-05FD-4049-B234-ECA8A1CBC83E}" type="sibTrans" cxnId="{01F83AC0-EF47-4D24-A332-41C396D3AFC3}">
      <dgm:prSet/>
      <dgm:spPr/>
      <dgm:t>
        <a:bodyPr/>
        <a:lstStyle/>
        <a:p>
          <a:endParaRPr lang="en-ID"/>
        </a:p>
      </dgm:t>
    </dgm:pt>
    <dgm:pt modelId="{DD68C96F-27B8-4FE7-A010-373EFFD52EAA}" type="pres">
      <dgm:prSet presAssocID="{81120E7B-CEB9-4696-8059-930F8E2998CD}" presName="Name0" presStyleCnt="0">
        <dgm:presLayoutVars>
          <dgm:dir/>
          <dgm:animLvl val="lvl"/>
          <dgm:resizeHandles val="exact"/>
        </dgm:presLayoutVars>
      </dgm:prSet>
      <dgm:spPr/>
    </dgm:pt>
    <dgm:pt modelId="{2EF1BEEF-3264-486E-8308-34D5924FB3DD}" type="pres">
      <dgm:prSet presAssocID="{6ED97E01-8CF3-4646-AA20-520824137EFE}" presName="composite" presStyleCnt="0"/>
      <dgm:spPr/>
    </dgm:pt>
    <dgm:pt modelId="{87BA78B0-F8F7-4CCA-B804-4F98E778B815}" type="pres">
      <dgm:prSet presAssocID="{6ED97E01-8CF3-4646-AA20-520824137EFE}" presName="parTx" presStyleLbl="alignNode1" presStyleIdx="0" presStyleCnt="2">
        <dgm:presLayoutVars>
          <dgm:chMax val="0"/>
          <dgm:chPref val="0"/>
          <dgm:bulletEnabled val="1"/>
        </dgm:presLayoutVars>
      </dgm:prSet>
      <dgm:spPr/>
    </dgm:pt>
    <dgm:pt modelId="{29E9C394-5E1C-434C-B4E2-C9B603B6FB6E}" type="pres">
      <dgm:prSet presAssocID="{6ED97E01-8CF3-4646-AA20-520824137EFE}" presName="desTx" presStyleLbl="alignAccFollowNode1" presStyleIdx="0" presStyleCnt="2">
        <dgm:presLayoutVars>
          <dgm:bulletEnabled val="1"/>
        </dgm:presLayoutVars>
      </dgm:prSet>
      <dgm:spPr/>
    </dgm:pt>
    <dgm:pt modelId="{8861E7A2-0460-499A-BC95-8C999B7B5CEA}" type="pres">
      <dgm:prSet presAssocID="{2397C459-7249-4AAF-A1BE-F03FAA94AFF0}" presName="space" presStyleCnt="0"/>
      <dgm:spPr/>
    </dgm:pt>
    <dgm:pt modelId="{932128D8-6B92-4CFF-A477-A30111324377}" type="pres">
      <dgm:prSet presAssocID="{6E1A67DE-B79E-4857-B4A7-A8DED4E339C2}" presName="composite" presStyleCnt="0"/>
      <dgm:spPr/>
    </dgm:pt>
    <dgm:pt modelId="{D4031229-1DCA-4C12-ABFA-C55A2687C5EE}" type="pres">
      <dgm:prSet presAssocID="{6E1A67DE-B79E-4857-B4A7-A8DED4E339C2}" presName="parTx" presStyleLbl="alignNode1" presStyleIdx="1" presStyleCnt="2">
        <dgm:presLayoutVars>
          <dgm:chMax val="0"/>
          <dgm:chPref val="0"/>
          <dgm:bulletEnabled val="1"/>
        </dgm:presLayoutVars>
      </dgm:prSet>
      <dgm:spPr/>
    </dgm:pt>
    <dgm:pt modelId="{67E8AF4B-7668-440C-9C31-856322051910}" type="pres">
      <dgm:prSet presAssocID="{6E1A67DE-B79E-4857-B4A7-A8DED4E339C2}" presName="desTx" presStyleLbl="alignAccFollowNode1" presStyleIdx="1" presStyleCnt="2">
        <dgm:presLayoutVars>
          <dgm:bulletEnabled val="1"/>
        </dgm:presLayoutVars>
      </dgm:prSet>
      <dgm:spPr/>
    </dgm:pt>
  </dgm:ptLst>
  <dgm:cxnLst>
    <dgm:cxn modelId="{3FA0200B-C1A6-4E3C-B7ED-F17950760C3A}" type="presOf" srcId="{81120E7B-CEB9-4696-8059-930F8E2998CD}" destId="{DD68C96F-27B8-4FE7-A010-373EFFD52EAA}" srcOrd="0" destOrd="0" presId="urn:microsoft.com/office/officeart/2005/8/layout/hList1"/>
    <dgm:cxn modelId="{23229B0B-BB88-4308-812D-AB95AB6D1E35}" type="presOf" srcId="{6E1A67DE-B79E-4857-B4A7-A8DED4E339C2}" destId="{D4031229-1DCA-4C12-ABFA-C55A2687C5EE}" srcOrd="0" destOrd="0" presId="urn:microsoft.com/office/officeart/2005/8/layout/hList1"/>
    <dgm:cxn modelId="{7FAE9017-1D8A-428F-95D1-F49B00B64844}" type="presOf" srcId="{32F0E860-36C6-4C85-9F95-C896D0897949}" destId="{67E8AF4B-7668-440C-9C31-856322051910}" srcOrd="0" destOrd="0" presId="urn:microsoft.com/office/officeart/2005/8/layout/hList1"/>
    <dgm:cxn modelId="{3632971C-A159-4805-A178-B0ED09E74B7E}" type="presOf" srcId="{6ED97E01-8CF3-4646-AA20-520824137EFE}" destId="{87BA78B0-F8F7-4CCA-B804-4F98E778B815}" srcOrd="0" destOrd="0" presId="urn:microsoft.com/office/officeart/2005/8/layout/hList1"/>
    <dgm:cxn modelId="{04B70527-8545-434F-B6D5-F1384C291C4A}" srcId="{81120E7B-CEB9-4696-8059-930F8E2998CD}" destId="{6ED97E01-8CF3-4646-AA20-520824137EFE}" srcOrd="0" destOrd="0" parTransId="{FC4C5F07-99AB-4ED4-B0B6-73874AC5EFCB}" sibTransId="{2397C459-7249-4AAF-A1BE-F03FAA94AFF0}"/>
    <dgm:cxn modelId="{AD2ED650-D28F-46B5-AE4A-5C6CBA7D89E5}" srcId="{6ED97E01-8CF3-4646-AA20-520824137EFE}" destId="{9CAAA941-8BD5-425E-8860-5F754BD7D0E5}" srcOrd="0" destOrd="0" parTransId="{FE99D374-77CC-427E-9599-FE34C6860859}" sibTransId="{9FC612A1-8E9B-4E10-BE23-0E11C659F733}"/>
    <dgm:cxn modelId="{207B8DB5-12C9-474C-9F48-34A52CEB7A52}" type="presOf" srcId="{9CAAA941-8BD5-425E-8860-5F754BD7D0E5}" destId="{29E9C394-5E1C-434C-B4E2-C9B603B6FB6E}" srcOrd="0" destOrd="0" presId="urn:microsoft.com/office/officeart/2005/8/layout/hList1"/>
    <dgm:cxn modelId="{01F83AC0-EF47-4D24-A332-41C396D3AFC3}" srcId="{6E1A67DE-B79E-4857-B4A7-A8DED4E339C2}" destId="{32F0E860-36C6-4C85-9F95-C896D0897949}" srcOrd="0" destOrd="0" parTransId="{20EE5497-462D-439F-9658-87C5DB5122B5}" sibTransId="{1FCC9EC4-05FD-4049-B234-ECA8A1CBC83E}"/>
    <dgm:cxn modelId="{CF7E18E4-CBFD-43D3-8410-8E02F0293032}" srcId="{81120E7B-CEB9-4696-8059-930F8E2998CD}" destId="{6E1A67DE-B79E-4857-B4A7-A8DED4E339C2}" srcOrd="1" destOrd="0" parTransId="{3D4F764C-443A-4730-AEF2-C7E42C1DCCC5}" sibTransId="{3F369AC0-0F1B-4C24-BF32-190911C6CEC0}"/>
    <dgm:cxn modelId="{6495CB41-EE38-4129-BCCD-3BB403A45366}" type="presParOf" srcId="{DD68C96F-27B8-4FE7-A010-373EFFD52EAA}" destId="{2EF1BEEF-3264-486E-8308-34D5924FB3DD}" srcOrd="0" destOrd="0" presId="urn:microsoft.com/office/officeart/2005/8/layout/hList1"/>
    <dgm:cxn modelId="{577BE385-1739-486B-A7C7-98B22654AE3C}" type="presParOf" srcId="{2EF1BEEF-3264-486E-8308-34D5924FB3DD}" destId="{87BA78B0-F8F7-4CCA-B804-4F98E778B815}" srcOrd="0" destOrd="0" presId="urn:microsoft.com/office/officeart/2005/8/layout/hList1"/>
    <dgm:cxn modelId="{57AE94CF-4271-4044-BB03-BCE82E8BC7A7}" type="presParOf" srcId="{2EF1BEEF-3264-486E-8308-34D5924FB3DD}" destId="{29E9C394-5E1C-434C-B4E2-C9B603B6FB6E}" srcOrd="1" destOrd="0" presId="urn:microsoft.com/office/officeart/2005/8/layout/hList1"/>
    <dgm:cxn modelId="{B93804AC-E922-48A9-AA1E-EA9164958F5D}" type="presParOf" srcId="{DD68C96F-27B8-4FE7-A010-373EFFD52EAA}" destId="{8861E7A2-0460-499A-BC95-8C999B7B5CEA}" srcOrd="1" destOrd="0" presId="urn:microsoft.com/office/officeart/2005/8/layout/hList1"/>
    <dgm:cxn modelId="{78CA554A-3575-4251-9F64-5820323C0307}" type="presParOf" srcId="{DD68C96F-27B8-4FE7-A010-373EFFD52EAA}" destId="{932128D8-6B92-4CFF-A477-A30111324377}" srcOrd="2" destOrd="0" presId="urn:microsoft.com/office/officeart/2005/8/layout/hList1"/>
    <dgm:cxn modelId="{643C2F7D-1513-4671-8C42-EBC0C79DD676}" type="presParOf" srcId="{932128D8-6B92-4CFF-A477-A30111324377}" destId="{D4031229-1DCA-4C12-ABFA-C55A2687C5EE}" srcOrd="0" destOrd="0" presId="urn:microsoft.com/office/officeart/2005/8/layout/hList1"/>
    <dgm:cxn modelId="{8D6B29D2-BA72-4552-BF50-A8B96AA40B9F}" type="presParOf" srcId="{932128D8-6B92-4CFF-A477-A30111324377}" destId="{67E8AF4B-7668-440C-9C31-85632205191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5F8DFD4-5D0D-4099-A1D6-C0D0F5F64B49}" type="doc">
      <dgm:prSet loTypeId="urn:diagrams.loki3.com/BracketList" loCatId="list" qsTypeId="urn:microsoft.com/office/officeart/2005/8/quickstyle/simple3" qsCatId="simple" csTypeId="urn:microsoft.com/office/officeart/2005/8/colors/accent0_2" csCatId="mainScheme" phldr="1"/>
      <dgm:spPr/>
      <dgm:t>
        <a:bodyPr/>
        <a:lstStyle/>
        <a:p>
          <a:endParaRPr lang="en-ID"/>
        </a:p>
      </dgm:t>
    </dgm:pt>
    <dgm:pt modelId="{88D19F84-D091-4704-BB68-9BBB0C66D6F8}">
      <dgm:prSet phldrT="[Text]"/>
      <dgm:spPr/>
      <dgm:t>
        <a:bodyPr/>
        <a:lstStyle/>
        <a:p>
          <a:r>
            <a:rPr lang="en-US" dirty="0" err="1"/>
            <a:t>Hk</a:t>
          </a:r>
          <a:r>
            <a:rPr lang="en-US" dirty="0"/>
            <a:t>. </a:t>
          </a:r>
          <a:r>
            <a:rPr lang="en-US" dirty="0" err="1"/>
            <a:t>Pidana</a:t>
          </a:r>
          <a:r>
            <a:rPr lang="en-US" dirty="0"/>
            <a:t> </a:t>
          </a:r>
          <a:r>
            <a:rPr lang="en-US" dirty="0" err="1"/>
            <a:t>Umum</a:t>
          </a:r>
          <a:endParaRPr lang="en-ID" dirty="0"/>
        </a:p>
      </dgm:t>
    </dgm:pt>
    <dgm:pt modelId="{1666E72E-008F-4878-9508-D49B2C77C9AB}" type="parTrans" cxnId="{6F719AA1-523C-4E70-AAF7-FB58440A2525}">
      <dgm:prSet/>
      <dgm:spPr/>
      <dgm:t>
        <a:bodyPr/>
        <a:lstStyle/>
        <a:p>
          <a:endParaRPr lang="en-ID"/>
        </a:p>
      </dgm:t>
    </dgm:pt>
    <dgm:pt modelId="{DC2A7770-C486-4208-BA2B-403801E54461}" type="sibTrans" cxnId="{6F719AA1-523C-4E70-AAF7-FB58440A2525}">
      <dgm:prSet/>
      <dgm:spPr/>
      <dgm:t>
        <a:bodyPr/>
        <a:lstStyle/>
        <a:p>
          <a:endParaRPr lang="en-ID"/>
        </a:p>
      </dgm:t>
    </dgm:pt>
    <dgm:pt modelId="{6C0CE571-CF9E-4210-B633-619386579FCC}">
      <dgm:prSet phldrT="[Text]"/>
      <dgm:spPr/>
      <dgm:t>
        <a:bodyPr/>
        <a:lstStyle/>
        <a:p>
          <a:r>
            <a:rPr lang="en-ID" dirty="0"/>
            <a:t>Hukum </a:t>
          </a:r>
          <a:r>
            <a:rPr lang="en-ID" dirty="0" err="1"/>
            <a:t>pidana</a:t>
          </a:r>
          <a:r>
            <a:rPr lang="en-ID" dirty="0"/>
            <a:t> yang </a:t>
          </a:r>
          <a:r>
            <a:rPr lang="en-ID" dirty="0" err="1"/>
            <a:t>dengan</a:t>
          </a:r>
          <a:r>
            <a:rPr lang="en-ID" dirty="0"/>
            <a:t> </a:t>
          </a:r>
          <a:r>
            <a:rPr lang="en-ID" dirty="0" err="1"/>
            <a:t>sengaja</a:t>
          </a:r>
          <a:r>
            <a:rPr lang="en-ID" dirty="0"/>
            <a:t> </a:t>
          </a:r>
          <a:r>
            <a:rPr lang="en-ID" dirty="0" err="1"/>
            <a:t>telah</a:t>
          </a:r>
          <a:r>
            <a:rPr lang="en-ID" dirty="0"/>
            <a:t> </a:t>
          </a:r>
          <a:r>
            <a:rPr lang="en-ID" dirty="0" err="1"/>
            <a:t>dibentuk</a:t>
          </a:r>
          <a:r>
            <a:rPr lang="en-ID" dirty="0"/>
            <a:t> </a:t>
          </a:r>
          <a:r>
            <a:rPr lang="en-ID" dirty="0" err="1"/>
            <a:t>untuk</a:t>
          </a:r>
          <a:r>
            <a:rPr lang="en-ID" dirty="0"/>
            <a:t> </a:t>
          </a:r>
          <a:r>
            <a:rPr lang="en-ID" dirty="0" err="1"/>
            <a:t>diberlakukan</a:t>
          </a:r>
          <a:r>
            <a:rPr lang="en-ID" dirty="0"/>
            <a:t> </a:t>
          </a:r>
          <a:r>
            <a:rPr lang="en-ID" dirty="0" err="1"/>
            <a:t>bagi</a:t>
          </a:r>
          <a:r>
            <a:rPr lang="en-ID" dirty="0"/>
            <a:t> </a:t>
          </a:r>
          <a:r>
            <a:rPr lang="en-ID" dirty="0" err="1"/>
            <a:t>setiap</a:t>
          </a:r>
          <a:r>
            <a:rPr lang="en-ID" dirty="0"/>
            <a:t> orang (</a:t>
          </a:r>
          <a:r>
            <a:rPr lang="en-ID" dirty="0" err="1"/>
            <a:t>umum</a:t>
          </a:r>
          <a:r>
            <a:rPr lang="en-ID" dirty="0"/>
            <a:t>)</a:t>
          </a:r>
        </a:p>
      </dgm:t>
    </dgm:pt>
    <dgm:pt modelId="{8FC9680A-BBD9-46DB-8E4E-36BC41E41CCF}" type="parTrans" cxnId="{34A34331-7071-45B2-96F4-CE6DAE6E4450}">
      <dgm:prSet/>
      <dgm:spPr/>
      <dgm:t>
        <a:bodyPr/>
        <a:lstStyle/>
        <a:p>
          <a:endParaRPr lang="en-ID"/>
        </a:p>
      </dgm:t>
    </dgm:pt>
    <dgm:pt modelId="{86157A4E-9DC5-49C5-A7A8-08C7FE5F284D}" type="sibTrans" cxnId="{34A34331-7071-45B2-96F4-CE6DAE6E4450}">
      <dgm:prSet/>
      <dgm:spPr/>
      <dgm:t>
        <a:bodyPr/>
        <a:lstStyle/>
        <a:p>
          <a:endParaRPr lang="en-ID"/>
        </a:p>
      </dgm:t>
    </dgm:pt>
    <dgm:pt modelId="{7744715E-7204-4FA8-89AB-9830AC3361F0}">
      <dgm:prSet phldrT="[Text]"/>
      <dgm:spPr/>
      <dgm:t>
        <a:bodyPr/>
        <a:lstStyle/>
        <a:p>
          <a:r>
            <a:rPr lang="en-US" dirty="0" err="1"/>
            <a:t>Hk</a:t>
          </a:r>
          <a:r>
            <a:rPr lang="en-US" dirty="0"/>
            <a:t>. </a:t>
          </a:r>
          <a:r>
            <a:rPr lang="en-US" dirty="0" err="1"/>
            <a:t>Pidana</a:t>
          </a:r>
          <a:r>
            <a:rPr lang="en-US" dirty="0"/>
            <a:t> </a:t>
          </a:r>
          <a:r>
            <a:rPr lang="en-US" dirty="0" err="1"/>
            <a:t>Khusus</a:t>
          </a:r>
          <a:endParaRPr lang="en-ID" dirty="0"/>
        </a:p>
      </dgm:t>
    </dgm:pt>
    <dgm:pt modelId="{1FA48D5F-74D1-46BF-BB39-09E449CF20DF}" type="parTrans" cxnId="{F144A895-31EA-41A9-B6FA-3AA1EB3FABC0}">
      <dgm:prSet/>
      <dgm:spPr/>
      <dgm:t>
        <a:bodyPr/>
        <a:lstStyle/>
        <a:p>
          <a:endParaRPr lang="en-ID"/>
        </a:p>
      </dgm:t>
    </dgm:pt>
    <dgm:pt modelId="{70A51877-443C-4CB8-A12E-915F34913C20}" type="sibTrans" cxnId="{F144A895-31EA-41A9-B6FA-3AA1EB3FABC0}">
      <dgm:prSet/>
      <dgm:spPr/>
      <dgm:t>
        <a:bodyPr/>
        <a:lstStyle/>
        <a:p>
          <a:endParaRPr lang="en-ID"/>
        </a:p>
      </dgm:t>
    </dgm:pt>
    <dgm:pt modelId="{206064FC-9511-4942-A311-9D22A964C977}">
      <dgm:prSet phldrT="[Text]"/>
      <dgm:spPr/>
      <dgm:t>
        <a:bodyPr/>
        <a:lstStyle/>
        <a:p>
          <a:r>
            <a:rPr lang="en-ID" dirty="0"/>
            <a:t>Hukum </a:t>
          </a:r>
          <a:r>
            <a:rPr lang="en-ID" dirty="0" err="1"/>
            <a:t>pidana</a:t>
          </a:r>
          <a:r>
            <a:rPr lang="en-ID" dirty="0"/>
            <a:t> yang </a:t>
          </a:r>
          <a:r>
            <a:rPr lang="en-ID" dirty="0" err="1"/>
            <a:t>dengan</a:t>
          </a:r>
          <a:r>
            <a:rPr lang="en-ID" dirty="0"/>
            <a:t> </a:t>
          </a:r>
          <a:r>
            <a:rPr lang="en-ID" dirty="0" err="1"/>
            <a:t>sengaja</a:t>
          </a:r>
          <a:r>
            <a:rPr lang="en-ID" dirty="0"/>
            <a:t> </a:t>
          </a:r>
          <a:r>
            <a:rPr lang="en-ID" dirty="0" err="1"/>
            <a:t>telah</a:t>
          </a:r>
          <a:r>
            <a:rPr lang="en-ID" dirty="0"/>
            <a:t> </a:t>
          </a:r>
          <a:r>
            <a:rPr lang="en-ID" dirty="0" err="1"/>
            <a:t>dibentuk</a:t>
          </a:r>
          <a:r>
            <a:rPr lang="en-ID" dirty="0"/>
            <a:t> </a:t>
          </a:r>
          <a:r>
            <a:rPr lang="en-ID" dirty="0" err="1"/>
            <a:t>untuk</a:t>
          </a:r>
          <a:r>
            <a:rPr lang="en-ID" dirty="0"/>
            <a:t> </a:t>
          </a:r>
          <a:r>
            <a:rPr lang="en-ID" dirty="0" err="1"/>
            <a:t>diberlakukan</a:t>
          </a:r>
          <a:r>
            <a:rPr lang="en-ID" dirty="0"/>
            <a:t> </a:t>
          </a:r>
          <a:r>
            <a:rPr lang="en-ID" dirty="0" err="1"/>
            <a:t>bagi</a:t>
          </a:r>
          <a:r>
            <a:rPr lang="en-ID" dirty="0"/>
            <a:t> orang-orang </a:t>
          </a:r>
          <a:r>
            <a:rPr lang="en-ID" dirty="0" err="1"/>
            <a:t>tertentu</a:t>
          </a:r>
          <a:r>
            <a:rPr lang="en-ID" dirty="0"/>
            <a:t> </a:t>
          </a:r>
          <a:r>
            <a:rPr lang="en-ID" dirty="0" err="1"/>
            <a:t>saja</a:t>
          </a:r>
          <a:r>
            <a:rPr lang="en-ID" dirty="0"/>
            <a:t> </a:t>
          </a:r>
          <a:r>
            <a:rPr lang="en-ID" dirty="0" err="1"/>
            <a:t>misalnya</a:t>
          </a:r>
          <a:r>
            <a:rPr lang="en-ID" dirty="0"/>
            <a:t> </a:t>
          </a:r>
          <a:r>
            <a:rPr lang="en-ID" dirty="0" err="1"/>
            <a:t>bagi</a:t>
          </a:r>
          <a:r>
            <a:rPr lang="en-ID" dirty="0"/>
            <a:t> </a:t>
          </a:r>
          <a:r>
            <a:rPr lang="en-ID" dirty="0" err="1"/>
            <a:t>anggota</a:t>
          </a:r>
          <a:r>
            <a:rPr lang="en-ID" dirty="0"/>
            <a:t> </a:t>
          </a:r>
          <a:r>
            <a:rPr lang="en-ID" dirty="0" err="1"/>
            <a:t>militer</a:t>
          </a:r>
          <a:endParaRPr lang="en-ID" dirty="0"/>
        </a:p>
      </dgm:t>
    </dgm:pt>
    <dgm:pt modelId="{95A3AE01-D63B-44C1-9148-F73A92A54603}" type="parTrans" cxnId="{43A5BE11-F1D9-4716-B9A6-ABB94BEC3832}">
      <dgm:prSet/>
      <dgm:spPr/>
      <dgm:t>
        <a:bodyPr/>
        <a:lstStyle/>
        <a:p>
          <a:endParaRPr lang="en-ID"/>
        </a:p>
      </dgm:t>
    </dgm:pt>
    <dgm:pt modelId="{21D6FD99-B7F7-4F22-94A1-A927DECC618D}" type="sibTrans" cxnId="{43A5BE11-F1D9-4716-B9A6-ABB94BEC3832}">
      <dgm:prSet/>
      <dgm:spPr/>
      <dgm:t>
        <a:bodyPr/>
        <a:lstStyle/>
        <a:p>
          <a:endParaRPr lang="en-ID"/>
        </a:p>
      </dgm:t>
    </dgm:pt>
    <dgm:pt modelId="{13FE4076-68B2-4523-BBE8-2354FED2E7E8}" type="pres">
      <dgm:prSet presAssocID="{A5F8DFD4-5D0D-4099-A1D6-C0D0F5F64B49}" presName="Name0" presStyleCnt="0">
        <dgm:presLayoutVars>
          <dgm:dir/>
          <dgm:animLvl val="lvl"/>
          <dgm:resizeHandles val="exact"/>
        </dgm:presLayoutVars>
      </dgm:prSet>
      <dgm:spPr/>
    </dgm:pt>
    <dgm:pt modelId="{829B0AF8-4370-4013-B395-92F855CCD3D3}" type="pres">
      <dgm:prSet presAssocID="{88D19F84-D091-4704-BB68-9BBB0C66D6F8}" presName="linNode" presStyleCnt="0"/>
      <dgm:spPr/>
    </dgm:pt>
    <dgm:pt modelId="{8B2283E6-C7A4-435E-9525-4359746C40BA}" type="pres">
      <dgm:prSet presAssocID="{88D19F84-D091-4704-BB68-9BBB0C66D6F8}" presName="parTx" presStyleLbl="revTx" presStyleIdx="0" presStyleCnt="2">
        <dgm:presLayoutVars>
          <dgm:chMax val="1"/>
          <dgm:bulletEnabled val="1"/>
        </dgm:presLayoutVars>
      </dgm:prSet>
      <dgm:spPr/>
    </dgm:pt>
    <dgm:pt modelId="{AD211247-E87F-4EA8-B337-1CD2AC132196}" type="pres">
      <dgm:prSet presAssocID="{88D19F84-D091-4704-BB68-9BBB0C66D6F8}" presName="bracket" presStyleLbl="parChTrans1D1" presStyleIdx="0" presStyleCnt="2"/>
      <dgm:spPr/>
    </dgm:pt>
    <dgm:pt modelId="{55C94D19-13B6-4CE4-9C44-C3A82547CAC1}" type="pres">
      <dgm:prSet presAssocID="{88D19F84-D091-4704-BB68-9BBB0C66D6F8}" presName="spH" presStyleCnt="0"/>
      <dgm:spPr/>
    </dgm:pt>
    <dgm:pt modelId="{C99D309D-37FF-405E-9771-4AE02B3DD19F}" type="pres">
      <dgm:prSet presAssocID="{88D19F84-D091-4704-BB68-9BBB0C66D6F8}" presName="desTx" presStyleLbl="node1" presStyleIdx="0" presStyleCnt="2">
        <dgm:presLayoutVars>
          <dgm:bulletEnabled val="1"/>
        </dgm:presLayoutVars>
      </dgm:prSet>
      <dgm:spPr/>
    </dgm:pt>
    <dgm:pt modelId="{FCD1EEE2-61F7-4E8A-9520-F2A1C89A962C}" type="pres">
      <dgm:prSet presAssocID="{DC2A7770-C486-4208-BA2B-403801E54461}" presName="spV" presStyleCnt="0"/>
      <dgm:spPr/>
    </dgm:pt>
    <dgm:pt modelId="{E5227C73-2BCD-475B-8DF0-B1AB3D8422DB}" type="pres">
      <dgm:prSet presAssocID="{7744715E-7204-4FA8-89AB-9830AC3361F0}" presName="linNode" presStyleCnt="0"/>
      <dgm:spPr/>
    </dgm:pt>
    <dgm:pt modelId="{C83A5C88-ACB1-463F-8F4B-7899E45A5635}" type="pres">
      <dgm:prSet presAssocID="{7744715E-7204-4FA8-89AB-9830AC3361F0}" presName="parTx" presStyleLbl="revTx" presStyleIdx="1" presStyleCnt="2">
        <dgm:presLayoutVars>
          <dgm:chMax val="1"/>
          <dgm:bulletEnabled val="1"/>
        </dgm:presLayoutVars>
      </dgm:prSet>
      <dgm:spPr/>
    </dgm:pt>
    <dgm:pt modelId="{CB3D6E38-F9DA-4280-AFF8-0D01F37CD0EC}" type="pres">
      <dgm:prSet presAssocID="{7744715E-7204-4FA8-89AB-9830AC3361F0}" presName="bracket" presStyleLbl="parChTrans1D1" presStyleIdx="1" presStyleCnt="2"/>
      <dgm:spPr/>
    </dgm:pt>
    <dgm:pt modelId="{0DC63233-5765-45C1-89EE-C9E9821AE4C7}" type="pres">
      <dgm:prSet presAssocID="{7744715E-7204-4FA8-89AB-9830AC3361F0}" presName="spH" presStyleCnt="0"/>
      <dgm:spPr/>
    </dgm:pt>
    <dgm:pt modelId="{B4265A7F-F702-409A-9D23-3E531D1CD274}" type="pres">
      <dgm:prSet presAssocID="{7744715E-7204-4FA8-89AB-9830AC3361F0}" presName="desTx" presStyleLbl="node1" presStyleIdx="1" presStyleCnt="2">
        <dgm:presLayoutVars>
          <dgm:bulletEnabled val="1"/>
        </dgm:presLayoutVars>
      </dgm:prSet>
      <dgm:spPr/>
    </dgm:pt>
  </dgm:ptLst>
  <dgm:cxnLst>
    <dgm:cxn modelId="{43A5BE11-F1D9-4716-B9A6-ABB94BEC3832}" srcId="{7744715E-7204-4FA8-89AB-9830AC3361F0}" destId="{206064FC-9511-4942-A311-9D22A964C977}" srcOrd="0" destOrd="0" parTransId="{95A3AE01-D63B-44C1-9148-F73A92A54603}" sibTransId="{21D6FD99-B7F7-4F22-94A1-A927DECC618D}"/>
    <dgm:cxn modelId="{9557962C-DC84-40B8-A415-BE16E6CC50EC}" type="presOf" srcId="{88D19F84-D091-4704-BB68-9BBB0C66D6F8}" destId="{8B2283E6-C7A4-435E-9525-4359746C40BA}" srcOrd="0" destOrd="0" presId="urn:diagrams.loki3.com/BracketList"/>
    <dgm:cxn modelId="{34A34331-7071-45B2-96F4-CE6DAE6E4450}" srcId="{88D19F84-D091-4704-BB68-9BBB0C66D6F8}" destId="{6C0CE571-CF9E-4210-B633-619386579FCC}" srcOrd="0" destOrd="0" parTransId="{8FC9680A-BBD9-46DB-8E4E-36BC41E41CCF}" sibTransId="{86157A4E-9DC5-49C5-A7A8-08C7FE5F284D}"/>
    <dgm:cxn modelId="{19221640-4858-4D69-8B02-80E817069097}" type="presOf" srcId="{206064FC-9511-4942-A311-9D22A964C977}" destId="{B4265A7F-F702-409A-9D23-3E531D1CD274}" srcOrd="0" destOrd="0" presId="urn:diagrams.loki3.com/BracketList"/>
    <dgm:cxn modelId="{F144A895-31EA-41A9-B6FA-3AA1EB3FABC0}" srcId="{A5F8DFD4-5D0D-4099-A1D6-C0D0F5F64B49}" destId="{7744715E-7204-4FA8-89AB-9830AC3361F0}" srcOrd="1" destOrd="0" parTransId="{1FA48D5F-74D1-46BF-BB39-09E449CF20DF}" sibTransId="{70A51877-443C-4CB8-A12E-915F34913C20}"/>
    <dgm:cxn modelId="{6F719AA1-523C-4E70-AAF7-FB58440A2525}" srcId="{A5F8DFD4-5D0D-4099-A1D6-C0D0F5F64B49}" destId="{88D19F84-D091-4704-BB68-9BBB0C66D6F8}" srcOrd="0" destOrd="0" parTransId="{1666E72E-008F-4878-9508-D49B2C77C9AB}" sibTransId="{DC2A7770-C486-4208-BA2B-403801E54461}"/>
    <dgm:cxn modelId="{AFC62AA5-C658-4A98-B003-3F41C2AC0A3E}" type="presOf" srcId="{7744715E-7204-4FA8-89AB-9830AC3361F0}" destId="{C83A5C88-ACB1-463F-8F4B-7899E45A5635}" srcOrd="0" destOrd="0" presId="urn:diagrams.loki3.com/BracketList"/>
    <dgm:cxn modelId="{B8DA1BC0-BAFA-4A8A-B05A-291F217D052E}" type="presOf" srcId="{6C0CE571-CF9E-4210-B633-619386579FCC}" destId="{C99D309D-37FF-405E-9771-4AE02B3DD19F}" srcOrd="0" destOrd="0" presId="urn:diagrams.loki3.com/BracketList"/>
    <dgm:cxn modelId="{E7335FFB-EE2A-4809-B4A5-F376DAB967FE}" type="presOf" srcId="{A5F8DFD4-5D0D-4099-A1D6-C0D0F5F64B49}" destId="{13FE4076-68B2-4523-BBE8-2354FED2E7E8}" srcOrd="0" destOrd="0" presId="urn:diagrams.loki3.com/BracketList"/>
    <dgm:cxn modelId="{9458948A-6067-4068-8CB2-BEC26C7B3649}" type="presParOf" srcId="{13FE4076-68B2-4523-BBE8-2354FED2E7E8}" destId="{829B0AF8-4370-4013-B395-92F855CCD3D3}" srcOrd="0" destOrd="0" presId="urn:diagrams.loki3.com/BracketList"/>
    <dgm:cxn modelId="{588DA8F5-DF4B-4714-81E3-07BB620BF0F0}" type="presParOf" srcId="{829B0AF8-4370-4013-B395-92F855CCD3D3}" destId="{8B2283E6-C7A4-435E-9525-4359746C40BA}" srcOrd="0" destOrd="0" presId="urn:diagrams.loki3.com/BracketList"/>
    <dgm:cxn modelId="{7D6E45BC-35DC-4D23-9DA5-59B30EC0BCB1}" type="presParOf" srcId="{829B0AF8-4370-4013-B395-92F855CCD3D3}" destId="{AD211247-E87F-4EA8-B337-1CD2AC132196}" srcOrd="1" destOrd="0" presId="urn:diagrams.loki3.com/BracketList"/>
    <dgm:cxn modelId="{DEDC8110-3C07-40B5-ABD9-3A7D1C806472}" type="presParOf" srcId="{829B0AF8-4370-4013-B395-92F855CCD3D3}" destId="{55C94D19-13B6-4CE4-9C44-C3A82547CAC1}" srcOrd="2" destOrd="0" presId="urn:diagrams.loki3.com/BracketList"/>
    <dgm:cxn modelId="{55FF97F0-8CD5-4596-A0E1-9240A0BCCDEC}" type="presParOf" srcId="{829B0AF8-4370-4013-B395-92F855CCD3D3}" destId="{C99D309D-37FF-405E-9771-4AE02B3DD19F}" srcOrd="3" destOrd="0" presId="urn:diagrams.loki3.com/BracketList"/>
    <dgm:cxn modelId="{B27AB132-2A55-4CBE-8AAF-B341140AAF2B}" type="presParOf" srcId="{13FE4076-68B2-4523-BBE8-2354FED2E7E8}" destId="{FCD1EEE2-61F7-4E8A-9520-F2A1C89A962C}" srcOrd="1" destOrd="0" presId="urn:diagrams.loki3.com/BracketList"/>
    <dgm:cxn modelId="{251B79C8-518D-429E-B933-57B70D1EC137}" type="presParOf" srcId="{13FE4076-68B2-4523-BBE8-2354FED2E7E8}" destId="{E5227C73-2BCD-475B-8DF0-B1AB3D8422DB}" srcOrd="2" destOrd="0" presId="urn:diagrams.loki3.com/BracketList"/>
    <dgm:cxn modelId="{C4D8E127-3CE4-4F8C-9829-7FF1971D8BBC}" type="presParOf" srcId="{E5227C73-2BCD-475B-8DF0-B1AB3D8422DB}" destId="{C83A5C88-ACB1-463F-8F4B-7899E45A5635}" srcOrd="0" destOrd="0" presId="urn:diagrams.loki3.com/BracketList"/>
    <dgm:cxn modelId="{824D27C0-F17A-4FCB-BF4A-0772107F25DE}" type="presParOf" srcId="{E5227C73-2BCD-475B-8DF0-B1AB3D8422DB}" destId="{CB3D6E38-F9DA-4280-AFF8-0D01F37CD0EC}" srcOrd="1" destOrd="0" presId="urn:diagrams.loki3.com/BracketList"/>
    <dgm:cxn modelId="{CC99CE8E-A360-44F7-B7B5-8ACF3746BAB4}" type="presParOf" srcId="{E5227C73-2BCD-475B-8DF0-B1AB3D8422DB}" destId="{0DC63233-5765-45C1-89EE-C9E9821AE4C7}" srcOrd="2" destOrd="0" presId="urn:diagrams.loki3.com/BracketList"/>
    <dgm:cxn modelId="{362426F1-151D-49F3-92C4-85903BBC3088}" type="presParOf" srcId="{E5227C73-2BCD-475B-8DF0-B1AB3D8422DB}" destId="{B4265A7F-F702-409A-9D23-3E531D1CD274}"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3619243-A850-4B74-AFE7-666ADB262601}"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ID"/>
        </a:p>
      </dgm:t>
    </dgm:pt>
    <dgm:pt modelId="{14D3C0FE-6BB4-4D85-BB26-496B442411B6}">
      <dgm:prSet phldrT="[Text]"/>
      <dgm:spPr/>
      <dgm:t>
        <a:bodyPr/>
        <a:lstStyle/>
        <a:p>
          <a:r>
            <a:rPr lang="en-US" dirty="0" err="1"/>
            <a:t>Hk</a:t>
          </a:r>
          <a:r>
            <a:rPr lang="en-US" dirty="0"/>
            <a:t>. </a:t>
          </a:r>
          <a:r>
            <a:rPr lang="en-US" dirty="0" err="1"/>
            <a:t>Pidana</a:t>
          </a:r>
          <a:r>
            <a:rPr lang="en-US" dirty="0"/>
            <a:t> </a:t>
          </a:r>
          <a:r>
            <a:rPr lang="en-US" dirty="0" err="1"/>
            <a:t>Tertulis</a:t>
          </a:r>
          <a:endParaRPr lang="en-ID" dirty="0"/>
        </a:p>
      </dgm:t>
    </dgm:pt>
    <dgm:pt modelId="{81B5D4B0-FAB1-4A3A-B481-6BB738A23634}" type="parTrans" cxnId="{C090F6CE-C440-415D-9271-82FCCC96D446}">
      <dgm:prSet/>
      <dgm:spPr/>
      <dgm:t>
        <a:bodyPr/>
        <a:lstStyle/>
        <a:p>
          <a:endParaRPr lang="en-ID"/>
        </a:p>
      </dgm:t>
    </dgm:pt>
    <dgm:pt modelId="{B32A77FB-74C0-4CD5-A450-FE7C94B48FA8}" type="sibTrans" cxnId="{C090F6CE-C440-415D-9271-82FCCC96D446}">
      <dgm:prSet/>
      <dgm:spPr/>
      <dgm:t>
        <a:bodyPr/>
        <a:lstStyle/>
        <a:p>
          <a:endParaRPr lang="en-ID"/>
        </a:p>
      </dgm:t>
    </dgm:pt>
    <dgm:pt modelId="{BDC0E847-ECF0-4D3B-BF60-21252EED8D7B}">
      <dgm:prSet phldrT="[Text]"/>
      <dgm:spPr/>
      <dgm:t>
        <a:bodyPr/>
        <a:lstStyle/>
        <a:p>
          <a:r>
            <a:rPr lang="en-ID" dirty="0" err="1"/>
            <a:t>Peraturan</a:t>
          </a:r>
          <a:r>
            <a:rPr lang="en-ID" dirty="0"/>
            <a:t> </a:t>
          </a:r>
          <a:r>
            <a:rPr lang="en-ID" dirty="0" err="1"/>
            <a:t>pidana</a:t>
          </a:r>
          <a:r>
            <a:rPr lang="en-ID" dirty="0"/>
            <a:t> yang </a:t>
          </a:r>
          <a:r>
            <a:rPr lang="en-ID" dirty="0" err="1"/>
            <a:t>dibuat</a:t>
          </a:r>
          <a:r>
            <a:rPr lang="en-ID" dirty="0"/>
            <a:t> oleh </a:t>
          </a:r>
          <a:r>
            <a:rPr lang="en-ID" dirty="0" err="1"/>
            <a:t>pihak</a:t>
          </a:r>
          <a:r>
            <a:rPr lang="en-ID" dirty="0"/>
            <a:t> </a:t>
          </a:r>
          <a:r>
            <a:rPr lang="en-ID" dirty="0" err="1"/>
            <a:t>berwenang</a:t>
          </a:r>
          <a:r>
            <a:rPr lang="en-ID" dirty="0"/>
            <a:t> dan </a:t>
          </a:r>
          <a:r>
            <a:rPr lang="en-ID" dirty="0" err="1"/>
            <a:t>dicantumkan</a:t>
          </a:r>
          <a:r>
            <a:rPr lang="en-ID" dirty="0"/>
            <a:t> </a:t>
          </a:r>
          <a:r>
            <a:rPr lang="en-ID" dirty="0" err="1"/>
            <a:t>dalam</a:t>
          </a:r>
          <a:r>
            <a:rPr lang="en-ID" dirty="0"/>
            <a:t> </a:t>
          </a:r>
          <a:r>
            <a:rPr lang="en-ID" dirty="0" err="1"/>
            <a:t>peraturan</a:t>
          </a:r>
          <a:r>
            <a:rPr lang="en-ID" dirty="0"/>
            <a:t> </a:t>
          </a:r>
          <a:r>
            <a:rPr lang="en-ID" dirty="0" err="1"/>
            <a:t>perundang-undangan</a:t>
          </a:r>
          <a:r>
            <a:rPr lang="en-ID" dirty="0"/>
            <a:t>.</a:t>
          </a:r>
        </a:p>
      </dgm:t>
    </dgm:pt>
    <dgm:pt modelId="{68B3138C-D3C2-436D-9BCC-3BEAA616BC40}" type="parTrans" cxnId="{DF40A866-8923-489E-950D-0EE2F86CCC81}">
      <dgm:prSet/>
      <dgm:spPr/>
      <dgm:t>
        <a:bodyPr/>
        <a:lstStyle/>
        <a:p>
          <a:endParaRPr lang="en-ID"/>
        </a:p>
      </dgm:t>
    </dgm:pt>
    <dgm:pt modelId="{86F3F678-194B-48D2-86DC-9939D5078438}" type="sibTrans" cxnId="{DF40A866-8923-489E-950D-0EE2F86CCC81}">
      <dgm:prSet/>
      <dgm:spPr/>
      <dgm:t>
        <a:bodyPr/>
        <a:lstStyle/>
        <a:p>
          <a:endParaRPr lang="en-ID"/>
        </a:p>
      </dgm:t>
    </dgm:pt>
    <dgm:pt modelId="{2D1CA9C0-F087-4A95-BF58-44A49859F7C3}">
      <dgm:prSet phldrT="[Text]"/>
      <dgm:spPr/>
      <dgm:t>
        <a:bodyPr/>
        <a:lstStyle/>
        <a:p>
          <a:r>
            <a:rPr lang="en-US" dirty="0" err="1"/>
            <a:t>Hk</a:t>
          </a:r>
          <a:r>
            <a:rPr lang="en-US" dirty="0"/>
            <a:t>. </a:t>
          </a:r>
          <a:r>
            <a:rPr lang="en-US" dirty="0" err="1"/>
            <a:t>Pidana</a:t>
          </a:r>
          <a:r>
            <a:rPr lang="en-US" dirty="0"/>
            <a:t> </a:t>
          </a:r>
          <a:r>
            <a:rPr lang="en-US" dirty="0" err="1"/>
            <a:t>tdk</a:t>
          </a:r>
          <a:r>
            <a:rPr lang="en-US" dirty="0"/>
            <a:t> </a:t>
          </a:r>
          <a:r>
            <a:rPr lang="en-US" dirty="0" err="1"/>
            <a:t>Tertulis</a:t>
          </a:r>
          <a:endParaRPr lang="en-ID" dirty="0"/>
        </a:p>
      </dgm:t>
    </dgm:pt>
    <dgm:pt modelId="{83710429-9CA7-49C3-B19A-E871B733F778}" type="parTrans" cxnId="{A553CF89-D2C2-4197-89EB-9343616C09E1}">
      <dgm:prSet/>
      <dgm:spPr/>
      <dgm:t>
        <a:bodyPr/>
        <a:lstStyle/>
        <a:p>
          <a:endParaRPr lang="en-ID"/>
        </a:p>
      </dgm:t>
    </dgm:pt>
    <dgm:pt modelId="{686EC42E-9623-4B65-B066-FC0D7A4A5EEF}" type="sibTrans" cxnId="{A553CF89-D2C2-4197-89EB-9343616C09E1}">
      <dgm:prSet/>
      <dgm:spPr/>
      <dgm:t>
        <a:bodyPr/>
        <a:lstStyle/>
        <a:p>
          <a:endParaRPr lang="en-ID"/>
        </a:p>
      </dgm:t>
    </dgm:pt>
    <dgm:pt modelId="{C0178719-ECD4-4359-A64B-09C1BC304CB2}">
      <dgm:prSet phldrT="[Text]"/>
      <dgm:spPr/>
      <dgm:t>
        <a:bodyPr/>
        <a:lstStyle/>
        <a:p>
          <a:r>
            <a:rPr lang="en-ID" dirty="0" err="1"/>
            <a:t>Peraturan</a:t>
          </a:r>
          <a:r>
            <a:rPr lang="en-ID" dirty="0"/>
            <a:t> </a:t>
          </a:r>
          <a:r>
            <a:rPr lang="en-ID" dirty="0" err="1"/>
            <a:t>pidana</a:t>
          </a:r>
          <a:r>
            <a:rPr lang="en-ID" dirty="0"/>
            <a:t> yang </a:t>
          </a:r>
          <a:r>
            <a:rPr lang="en-ID" dirty="0" err="1"/>
            <a:t>tidak</a:t>
          </a:r>
          <a:r>
            <a:rPr lang="en-ID" dirty="0"/>
            <a:t> </a:t>
          </a:r>
          <a:r>
            <a:rPr lang="en-ID" dirty="0" err="1"/>
            <a:t>dituliskan</a:t>
          </a:r>
          <a:r>
            <a:rPr lang="en-ID" dirty="0"/>
            <a:t> </a:t>
          </a:r>
          <a:r>
            <a:rPr lang="en-ID" dirty="0" err="1"/>
            <a:t>ataupun</a:t>
          </a:r>
          <a:r>
            <a:rPr lang="en-ID" dirty="0"/>
            <a:t> </a:t>
          </a:r>
          <a:r>
            <a:rPr lang="en-ID" dirty="0" err="1"/>
            <a:t>tidak</a:t>
          </a:r>
          <a:r>
            <a:rPr lang="en-ID" dirty="0"/>
            <a:t> </a:t>
          </a:r>
          <a:r>
            <a:rPr lang="en-ID" dirty="0" err="1"/>
            <a:t>dicantumkan</a:t>
          </a:r>
          <a:r>
            <a:rPr lang="en-ID" dirty="0"/>
            <a:t> </a:t>
          </a:r>
          <a:r>
            <a:rPr lang="en-ID" dirty="0" err="1"/>
            <a:t>dalam</a:t>
          </a:r>
          <a:r>
            <a:rPr lang="en-ID" dirty="0"/>
            <a:t> </a:t>
          </a:r>
          <a:r>
            <a:rPr lang="en-ID" dirty="0" err="1"/>
            <a:t>peraturan</a:t>
          </a:r>
          <a:r>
            <a:rPr lang="en-ID" dirty="0"/>
            <a:t> </a:t>
          </a:r>
          <a:r>
            <a:rPr lang="en-ID" dirty="0" err="1"/>
            <a:t>perundang-undangan</a:t>
          </a:r>
          <a:r>
            <a:rPr lang="en-ID" dirty="0"/>
            <a:t> </a:t>
          </a:r>
          <a:r>
            <a:rPr lang="en-ID" dirty="0" err="1"/>
            <a:t>namun</a:t>
          </a:r>
          <a:r>
            <a:rPr lang="en-ID" dirty="0"/>
            <a:t> </a:t>
          </a:r>
          <a:r>
            <a:rPr lang="en-ID" dirty="0" err="1"/>
            <a:t>hidup</a:t>
          </a:r>
          <a:r>
            <a:rPr lang="en-ID" dirty="0"/>
            <a:t> dan </a:t>
          </a:r>
          <a:r>
            <a:rPr lang="en-ID" dirty="0" err="1"/>
            <a:t>berkembang</a:t>
          </a:r>
          <a:r>
            <a:rPr lang="en-ID" dirty="0"/>
            <a:t> </a:t>
          </a:r>
          <a:r>
            <a:rPr lang="en-ID" dirty="0" err="1"/>
            <a:t>dalam</a:t>
          </a:r>
          <a:r>
            <a:rPr lang="en-ID" dirty="0"/>
            <a:t> </a:t>
          </a:r>
          <a:r>
            <a:rPr lang="en-ID" dirty="0" err="1"/>
            <a:t>masyarakat</a:t>
          </a:r>
          <a:r>
            <a:rPr lang="en-ID" dirty="0"/>
            <a:t>, </a:t>
          </a:r>
          <a:r>
            <a:rPr lang="en-ID" dirty="0" err="1"/>
            <a:t>contohnya</a:t>
          </a:r>
          <a:r>
            <a:rPr lang="en-ID" dirty="0"/>
            <a:t> </a:t>
          </a:r>
          <a:r>
            <a:rPr lang="en-ID" dirty="0" err="1"/>
            <a:t>hukum</a:t>
          </a:r>
          <a:r>
            <a:rPr lang="en-ID" dirty="0"/>
            <a:t> </a:t>
          </a:r>
          <a:r>
            <a:rPr lang="en-ID" dirty="0" err="1"/>
            <a:t>adat</a:t>
          </a:r>
          <a:r>
            <a:rPr lang="en-ID" dirty="0"/>
            <a:t>.</a:t>
          </a:r>
        </a:p>
      </dgm:t>
    </dgm:pt>
    <dgm:pt modelId="{93BE241D-3664-49D3-BA02-890ABC75F365}" type="parTrans" cxnId="{4F0990D1-563E-4EC4-962B-A356D58A06D7}">
      <dgm:prSet/>
      <dgm:spPr/>
      <dgm:t>
        <a:bodyPr/>
        <a:lstStyle/>
        <a:p>
          <a:endParaRPr lang="en-ID"/>
        </a:p>
      </dgm:t>
    </dgm:pt>
    <dgm:pt modelId="{C6D853DC-F700-45C5-88F5-3D8FA7B0E7BC}" type="sibTrans" cxnId="{4F0990D1-563E-4EC4-962B-A356D58A06D7}">
      <dgm:prSet/>
      <dgm:spPr/>
      <dgm:t>
        <a:bodyPr/>
        <a:lstStyle/>
        <a:p>
          <a:endParaRPr lang="en-ID"/>
        </a:p>
      </dgm:t>
    </dgm:pt>
    <dgm:pt modelId="{412836DE-3DF4-4CE4-BA09-B0160C30F265}" type="pres">
      <dgm:prSet presAssocID="{B3619243-A850-4B74-AFE7-666ADB262601}" presName="Name0" presStyleCnt="0">
        <dgm:presLayoutVars>
          <dgm:dir/>
          <dgm:animLvl val="lvl"/>
          <dgm:resizeHandles/>
        </dgm:presLayoutVars>
      </dgm:prSet>
      <dgm:spPr/>
    </dgm:pt>
    <dgm:pt modelId="{39E041B2-8E35-49CD-8894-99C5393268C1}" type="pres">
      <dgm:prSet presAssocID="{14D3C0FE-6BB4-4D85-BB26-496B442411B6}" presName="linNode" presStyleCnt="0"/>
      <dgm:spPr/>
    </dgm:pt>
    <dgm:pt modelId="{62DCEC44-9ADD-4815-8B0C-FB0A8F65A41D}" type="pres">
      <dgm:prSet presAssocID="{14D3C0FE-6BB4-4D85-BB26-496B442411B6}" presName="parentShp" presStyleLbl="node1" presStyleIdx="0" presStyleCnt="2">
        <dgm:presLayoutVars>
          <dgm:bulletEnabled val="1"/>
        </dgm:presLayoutVars>
      </dgm:prSet>
      <dgm:spPr/>
    </dgm:pt>
    <dgm:pt modelId="{712CA3EB-468D-4CC0-81C3-E0AACD9DD52D}" type="pres">
      <dgm:prSet presAssocID="{14D3C0FE-6BB4-4D85-BB26-496B442411B6}" presName="childShp" presStyleLbl="bgAccFollowNode1" presStyleIdx="0" presStyleCnt="2">
        <dgm:presLayoutVars>
          <dgm:bulletEnabled val="1"/>
        </dgm:presLayoutVars>
      </dgm:prSet>
      <dgm:spPr/>
    </dgm:pt>
    <dgm:pt modelId="{AF600DF7-969F-4ADD-8534-A0331D51D833}" type="pres">
      <dgm:prSet presAssocID="{B32A77FB-74C0-4CD5-A450-FE7C94B48FA8}" presName="spacing" presStyleCnt="0"/>
      <dgm:spPr/>
    </dgm:pt>
    <dgm:pt modelId="{3A353E48-CD87-441E-A5CB-2DC47D537A46}" type="pres">
      <dgm:prSet presAssocID="{2D1CA9C0-F087-4A95-BF58-44A49859F7C3}" presName="linNode" presStyleCnt="0"/>
      <dgm:spPr/>
    </dgm:pt>
    <dgm:pt modelId="{06CF13E3-993F-45D9-A605-3AFD41319E95}" type="pres">
      <dgm:prSet presAssocID="{2D1CA9C0-F087-4A95-BF58-44A49859F7C3}" presName="parentShp" presStyleLbl="node1" presStyleIdx="1" presStyleCnt="2">
        <dgm:presLayoutVars>
          <dgm:bulletEnabled val="1"/>
        </dgm:presLayoutVars>
      </dgm:prSet>
      <dgm:spPr/>
    </dgm:pt>
    <dgm:pt modelId="{AD59A559-5F1C-474D-A0A6-63BA2D6EB74A}" type="pres">
      <dgm:prSet presAssocID="{2D1CA9C0-F087-4A95-BF58-44A49859F7C3}" presName="childShp" presStyleLbl="bgAccFollowNode1" presStyleIdx="1" presStyleCnt="2">
        <dgm:presLayoutVars>
          <dgm:bulletEnabled val="1"/>
        </dgm:presLayoutVars>
      </dgm:prSet>
      <dgm:spPr/>
    </dgm:pt>
  </dgm:ptLst>
  <dgm:cxnLst>
    <dgm:cxn modelId="{B65BD60E-4617-4C46-B2AD-8CC751F26C30}" type="presOf" srcId="{14D3C0FE-6BB4-4D85-BB26-496B442411B6}" destId="{62DCEC44-9ADD-4815-8B0C-FB0A8F65A41D}" srcOrd="0" destOrd="0" presId="urn:microsoft.com/office/officeart/2005/8/layout/vList6"/>
    <dgm:cxn modelId="{DF40A866-8923-489E-950D-0EE2F86CCC81}" srcId="{14D3C0FE-6BB4-4D85-BB26-496B442411B6}" destId="{BDC0E847-ECF0-4D3B-BF60-21252EED8D7B}" srcOrd="0" destOrd="0" parTransId="{68B3138C-D3C2-436D-9BCC-3BEAA616BC40}" sibTransId="{86F3F678-194B-48D2-86DC-9939D5078438}"/>
    <dgm:cxn modelId="{CE8DD774-4DAF-4709-BA9B-083866FA936A}" type="presOf" srcId="{BDC0E847-ECF0-4D3B-BF60-21252EED8D7B}" destId="{712CA3EB-468D-4CC0-81C3-E0AACD9DD52D}" srcOrd="0" destOrd="0" presId="urn:microsoft.com/office/officeart/2005/8/layout/vList6"/>
    <dgm:cxn modelId="{A553CF89-D2C2-4197-89EB-9343616C09E1}" srcId="{B3619243-A850-4B74-AFE7-666ADB262601}" destId="{2D1CA9C0-F087-4A95-BF58-44A49859F7C3}" srcOrd="1" destOrd="0" parTransId="{83710429-9CA7-49C3-B19A-E871B733F778}" sibTransId="{686EC42E-9623-4B65-B066-FC0D7A4A5EEF}"/>
    <dgm:cxn modelId="{E97F8292-F2D1-48B5-8856-1CCA25F753C0}" type="presOf" srcId="{B3619243-A850-4B74-AFE7-666ADB262601}" destId="{412836DE-3DF4-4CE4-BA09-B0160C30F265}" srcOrd="0" destOrd="0" presId="urn:microsoft.com/office/officeart/2005/8/layout/vList6"/>
    <dgm:cxn modelId="{4A1FADAB-7E85-4218-A95C-57EC06CA61C3}" type="presOf" srcId="{C0178719-ECD4-4359-A64B-09C1BC304CB2}" destId="{AD59A559-5F1C-474D-A0A6-63BA2D6EB74A}" srcOrd="0" destOrd="0" presId="urn:microsoft.com/office/officeart/2005/8/layout/vList6"/>
    <dgm:cxn modelId="{C090F6CE-C440-415D-9271-82FCCC96D446}" srcId="{B3619243-A850-4B74-AFE7-666ADB262601}" destId="{14D3C0FE-6BB4-4D85-BB26-496B442411B6}" srcOrd="0" destOrd="0" parTransId="{81B5D4B0-FAB1-4A3A-B481-6BB738A23634}" sibTransId="{B32A77FB-74C0-4CD5-A450-FE7C94B48FA8}"/>
    <dgm:cxn modelId="{4F0990D1-563E-4EC4-962B-A356D58A06D7}" srcId="{2D1CA9C0-F087-4A95-BF58-44A49859F7C3}" destId="{C0178719-ECD4-4359-A64B-09C1BC304CB2}" srcOrd="0" destOrd="0" parTransId="{93BE241D-3664-49D3-BA02-890ABC75F365}" sibTransId="{C6D853DC-F700-45C5-88F5-3D8FA7B0E7BC}"/>
    <dgm:cxn modelId="{B1BB12DA-31B1-4A23-8C42-F3555E3832A2}" type="presOf" srcId="{2D1CA9C0-F087-4A95-BF58-44A49859F7C3}" destId="{06CF13E3-993F-45D9-A605-3AFD41319E95}" srcOrd="0" destOrd="0" presId="urn:microsoft.com/office/officeart/2005/8/layout/vList6"/>
    <dgm:cxn modelId="{DC54109A-D9E4-41B3-95FE-4DD9F3625D48}" type="presParOf" srcId="{412836DE-3DF4-4CE4-BA09-B0160C30F265}" destId="{39E041B2-8E35-49CD-8894-99C5393268C1}" srcOrd="0" destOrd="0" presId="urn:microsoft.com/office/officeart/2005/8/layout/vList6"/>
    <dgm:cxn modelId="{AD5A87BE-11C4-4D3E-8ED4-4C56DF580652}" type="presParOf" srcId="{39E041B2-8E35-49CD-8894-99C5393268C1}" destId="{62DCEC44-9ADD-4815-8B0C-FB0A8F65A41D}" srcOrd="0" destOrd="0" presId="urn:microsoft.com/office/officeart/2005/8/layout/vList6"/>
    <dgm:cxn modelId="{1A7FEC5F-501E-4F9F-9798-421A92941E50}" type="presParOf" srcId="{39E041B2-8E35-49CD-8894-99C5393268C1}" destId="{712CA3EB-468D-4CC0-81C3-E0AACD9DD52D}" srcOrd="1" destOrd="0" presId="urn:microsoft.com/office/officeart/2005/8/layout/vList6"/>
    <dgm:cxn modelId="{64F9B5FE-BDB0-40C0-AA54-107C242AEB36}" type="presParOf" srcId="{412836DE-3DF4-4CE4-BA09-B0160C30F265}" destId="{AF600DF7-969F-4ADD-8534-A0331D51D833}" srcOrd="1" destOrd="0" presId="urn:microsoft.com/office/officeart/2005/8/layout/vList6"/>
    <dgm:cxn modelId="{1B876B75-24C5-4460-A51D-EAB5880B27C7}" type="presParOf" srcId="{412836DE-3DF4-4CE4-BA09-B0160C30F265}" destId="{3A353E48-CD87-441E-A5CB-2DC47D537A46}" srcOrd="2" destOrd="0" presId="urn:microsoft.com/office/officeart/2005/8/layout/vList6"/>
    <dgm:cxn modelId="{8F309743-55CE-4CA3-979B-51B775D49A05}" type="presParOf" srcId="{3A353E48-CD87-441E-A5CB-2DC47D537A46}" destId="{06CF13E3-993F-45D9-A605-3AFD41319E95}" srcOrd="0" destOrd="0" presId="urn:microsoft.com/office/officeart/2005/8/layout/vList6"/>
    <dgm:cxn modelId="{A9DFAC39-ECD2-4522-AC39-269EAFBA0081}" type="presParOf" srcId="{3A353E48-CD87-441E-A5CB-2DC47D537A46}" destId="{AD59A559-5F1C-474D-A0A6-63BA2D6EB74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5515B28-9938-4A28-AE38-138952059B39}" type="doc">
      <dgm:prSet loTypeId="urn:microsoft.com/office/officeart/2005/8/layout/hierarchy2" loCatId="hierarchy" qsTypeId="urn:microsoft.com/office/officeart/2005/8/quickstyle/simple4" qsCatId="simple" csTypeId="urn:microsoft.com/office/officeart/2005/8/colors/accent1_2" csCatId="accent1" phldr="1"/>
      <dgm:spPr/>
      <dgm:t>
        <a:bodyPr/>
        <a:lstStyle/>
        <a:p>
          <a:endParaRPr lang="en-ID"/>
        </a:p>
      </dgm:t>
    </dgm:pt>
    <dgm:pt modelId="{6BBB1A17-9F38-45F8-BF9B-A5331B6204EE}">
      <dgm:prSet phldrT="[Text]" custT="1"/>
      <dgm:spPr/>
      <dgm:t>
        <a:bodyPr/>
        <a:lstStyle/>
        <a:p>
          <a:r>
            <a:rPr lang="en-US" sz="3200" b="1" dirty="0" err="1"/>
            <a:t>Tujuan</a:t>
          </a:r>
          <a:r>
            <a:rPr lang="en-US" sz="3200" b="1" dirty="0"/>
            <a:t> </a:t>
          </a:r>
          <a:r>
            <a:rPr lang="en-US" sz="3200" b="1" dirty="0" err="1"/>
            <a:t>Hk</a:t>
          </a:r>
          <a:r>
            <a:rPr lang="en-US" sz="3200" b="1" dirty="0"/>
            <a:t>. </a:t>
          </a:r>
          <a:r>
            <a:rPr lang="en-US" sz="3200" b="1" dirty="0" err="1"/>
            <a:t>Pidana</a:t>
          </a:r>
          <a:endParaRPr lang="en-ID" sz="3200" b="1" dirty="0"/>
        </a:p>
      </dgm:t>
    </dgm:pt>
    <dgm:pt modelId="{E18A9D14-5764-45F9-B97B-AFE781E1E19D}" type="parTrans" cxnId="{D6491F12-08A9-46EB-8E0E-5F87AEE9537F}">
      <dgm:prSet/>
      <dgm:spPr/>
      <dgm:t>
        <a:bodyPr/>
        <a:lstStyle/>
        <a:p>
          <a:endParaRPr lang="en-ID"/>
        </a:p>
      </dgm:t>
    </dgm:pt>
    <dgm:pt modelId="{82AF54C2-CB01-441B-A4B4-B519672FBC41}" type="sibTrans" cxnId="{D6491F12-08A9-46EB-8E0E-5F87AEE9537F}">
      <dgm:prSet/>
      <dgm:spPr/>
      <dgm:t>
        <a:bodyPr/>
        <a:lstStyle/>
        <a:p>
          <a:endParaRPr lang="en-ID"/>
        </a:p>
      </dgm:t>
    </dgm:pt>
    <dgm:pt modelId="{265454E2-B6B9-4148-A3AD-BA1B3CA98896}">
      <dgm:prSet phldrT="[Text]" custT="1"/>
      <dgm:spPr>
        <a:solidFill>
          <a:schemeClr val="accent3">
            <a:lumMod val="50000"/>
          </a:schemeClr>
        </a:solidFill>
      </dgm:spPr>
      <dgm:t>
        <a:bodyPr/>
        <a:lstStyle/>
        <a:p>
          <a:r>
            <a:rPr lang="en-US" sz="2000" b="1" dirty="0" err="1"/>
            <a:t>Aliran</a:t>
          </a:r>
          <a:r>
            <a:rPr lang="en-US" sz="2000" b="1" dirty="0"/>
            <a:t> modern</a:t>
          </a:r>
          <a:endParaRPr lang="en-ID" sz="2000" b="1" dirty="0"/>
        </a:p>
      </dgm:t>
    </dgm:pt>
    <dgm:pt modelId="{C4649A3F-2F05-496D-A193-172EA527DFE6}" type="parTrans" cxnId="{53B72287-DEAC-459D-8519-2B2150B6C7E9}">
      <dgm:prSet/>
      <dgm:spPr/>
      <dgm:t>
        <a:bodyPr/>
        <a:lstStyle/>
        <a:p>
          <a:endParaRPr lang="en-ID"/>
        </a:p>
      </dgm:t>
    </dgm:pt>
    <dgm:pt modelId="{BB768ECF-D509-4F11-BD01-C35CAADF82DA}" type="sibTrans" cxnId="{53B72287-DEAC-459D-8519-2B2150B6C7E9}">
      <dgm:prSet/>
      <dgm:spPr/>
      <dgm:t>
        <a:bodyPr/>
        <a:lstStyle/>
        <a:p>
          <a:endParaRPr lang="en-ID"/>
        </a:p>
      </dgm:t>
    </dgm:pt>
    <dgm:pt modelId="{0FC7D2DD-9B7F-4453-82F7-20686A700F3E}">
      <dgm:prSet phldrT="[Text]"/>
      <dgm:spPr/>
      <dgm:t>
        <a:bodyPr/>
        <a:lstStyle/>
        <a:p>
          <a:r>
            <a:rPr lang="en-US" dirty="0" err="1"/>
            <a:t>Memerangi</a:t>
          </a:r>
          <a:r>
            <a:rPr lang="en-US" dirty="0"/>
            <a:t> </a:t>
          </a:r>
          <a:r>
            <a:rPr lang="en-US" dirty="0" err="1"/>
            <a:t>kejahatan</a:t>
          </a:r>
          <a:endParaRPr lang="en-ID" dirty="0"/>
        </a:p>
      </dgm:t>
    </dgm:pt>
    <dgm:pt modelId="{DD276D6E-D2FD-445B-A3B4-095D934D39ED}" type="parTrans" cxnId="{A1C98582-DA37-4760-87FF-3384D62815D8}">
      <dgm:prSet/>
      <dgm:spPr/>
      <dgm:t>
        <a:bodyPr/>
        <a:lstStyle/>
        <a:p>
          <a:endParaRPr lang="en-ID"/>
        </a:p>
      </dgm:t>
    </dgm:pt>
    <dgm:pt modelId="{804D7FAF-0B6D-4DC8-A8BD-31A1762E4E2F}" type="sibTrans" cxnId="{A1C98582-DA37-4760-87FF-3384D62815D8}">
      <dgm:prSet/>
      <dgm:spPr/>
      <dgm:t>
        <a:bodyPr/>
        <a:lstStyle/>
        <a:p>
          <a:endParaRPr lang="en-ID"/>
        </a:p>
      </dgm:t>
    </dgm:pt>
    <dgm:pt modelId="{B6C26B11-A055-4510-B498-FFF507864B13}">
      <dgm:prSet phldrT="[Text]"/>
      <dgm:spPr/>
      <dgm:t>
        <a:bodyPr/>
        <a:lstStyle/>
        <a:p>
          <a:r>
            <a:rPr lang="en-US" dirty="0" err="1"/>
            <a:t>Memperhatikan</a:t>
          </a:r>
          <a:r>
            <a:rPr lang="en-US" dirty="0"/>
            <a:t> </a:t>
          </a:r>
          <a:r>
            <a:rPr lang="en-US" dirty="0" err="1"/>
            <a:t>ilmu</a:t>
          </a:r>
          <a:r>
            <a:rPr lang="en-US" dirty="0"/>
            <a:t> lain (</a:t>
          </a:r>
          <a:r>
            <a:rPr lang="en-US" dirty="0" err="1"/>
            <a:t>kriminologi</a:t>
          </a:r>
          <a:r>
            <a:rPr lang="en-US" dirty="0"/>
            <a:t> </a:t>
          </a:r>
          <a:r>
            <a:rPr lang="en-US" dirty="0" err="1"/>
            <a:t>dll</a:t>
          </a:r>
          <a:r>
            <a:rPr lang="en-US" dirty="0"/>
            <a:t>)</a:t>
          </a:r>
          <a:endParaRPr lang="en-ID" dirty="0"/>
        </a:p>
      </dgm:t>
    </dgm:pt>
    <dgm:pt modelId="{C3508C1A-3055-4C48-B3D1-23F936702B4D}" type="parTrans" cxnId="{8D297CBA-AF73-4687-9DE1-B86FF9CACC71}">
      <dgm:prSet/>
      <dgm:spPr/>
      <dgm:t>
        <a:bodyPr/>
        <a:lstStyle/>
        <a:p>
          <a:endParaRPr lang="en-ID"/>
        </a:p>
      </dgm:t>
    </dgm:pt>
    <dgm:pt modelId="{523E75B7-EFFA-43FB-A987-58F471B5CFD1}" type="sibTrans" cxnId="{8D297CBA-AF73-4687-9DE1-B86FF9CACC71}">
      <dgm:prSet/>
      <dgm:spPr/>
      <dgm:t>
        <a:bodyPr/>
        <a:lstStyle/>
        <a:p>
          <a:endParaRPr lang="en-ID"/>
        </a:p>
      </dgm:t>
    </dgm:pt>
    <dgm:pt modelId="{A3F9C95B-93E6-4F52-80A8-9C9BBAA0F02E}">
      <dgm:prSet phldrT="[Text]" custT="1"/>
      <dgm:spPr>
        <a:solidFill>
          <a:schemeClr val="accent2"/>
        </a:solidFill>
      </dgm:spPr>
      <dgm:t>
        <a:bodyPr/>
        <a:lstStyle/>
        <a:p>
          <a:r>
            <a:rPr lang="en-US" sz="2000" b="1" dirty="0" err="1"/>
            <a:t>Aliran</a:t>
          </a:r>
          <a:r>
            <a:rPr lang="en-US" sz="2000" b="1" dirty="0"/>
            <a:t> </a:t>
          </a:r>
          <a:r>
            <a:rPr lang="en-US" sz="2000" b="1" dirty="0" err="1"/>
            <a:t>klasik</a:t>
          </a:r>
          <a:endParaRPr lang="en-ID" sz="2000" b="1" dirty="0"/>
        </a:p>
      </dgm:t>
    </dgm:pt>
    <dgm:pt modelId="{8719435B-9DD1-4C7B-9F7B-19A6BF1D8527}" type="parTrans" cxnId="{6AF7B3CB-D2BA-4B9D-8686-3DA33D9A2412}">
      <dgm:prSet/>
      <dgm:spPr/>
      <dgm:t>
        <a:bodyPr/>
        <a:lstStyle/>
        <a:p>
          <a:endParaRPr lang="en-ID"/>
        </a:p>
      </dgm:t>
    </dgm:pt>
    <dgm:pt modelId="{F2F6BAC1-6784-4910-AE34-30CF93593A05}" type="sibTrans" cxnId="{6AF7B3CB-D2BA-4B9D-8686-3DA33D9A2412}">
      <dgm:prSet/>
      <dgm:spPr/>
      <dgm:t>
        <a:bodyPr/>
        <a:lstStyle/>
        <a:p>
          <a:endParaRPr lang="en-ID"/>
        </a:p>
      </dgm:t>
    </dgm:pt>
    <dgm:pt modelId="{E2901B05-0E74-41B5-8B4E-0AFE4922D7AC}">
      <dgm:prSet phldrT="[Text]"/>
      <dgm:spPr/>
      <dgm:t>
        <a:bodyPr/>
        <a:lstStyle/>
        <a:p>
          <a:r>
            <a:rPr lang="en-ID" dirty="0" err="1"/>
            <a:t>Melindungi</a:t>
          </a:r>
          <a:r>
            <a:rPr lang="en-ID" dirty="0"/>
            <a:t> </a:t>
          </a:r>
          <a:r>
            <a:rPr lang="en-ID" dirty="0" err="1"/>
            <a:t>individu</a:t>
          </a:r>
          <a:r>
            <a:rPr lang="en-ID" dirty="0"/>
            <a:t> </a:t>
          </a:r>
          <a:r>
            <a:rPr lang="en-ID" dirty="0" err="1"/>
            <a:t>dari</a:t>
          </a:r>
          <a:r>
            <a:rPr lang="en-ID" dirty="0"/>
            <a:t> </a:t>
          </a:r>
          <a:r>
            <a:rPr lang="en-ID" dirty="0" err="1"/>
            <a:t>kekuasaan</a:t>
          </a:r>
          <a:r>
            <a:rPr lang="en-ID" dirty="0"/>
            <a:t> </a:t>
          </a:r>
          <a:r>
            <a:rPr lang="en-ID" dirty="0" err="1"/>
            <a:t>penguasa</a:t>
          </a:r>
          <a:r>
            <a:rPr lang="en-ID" dirty="0"/>
            <a:t> </a:t>
          </a:r>
          <a:r>
            <a:rPr lang="en-ID" dirty="0" err="1"/>
            <a:t>tanpa</a:t>
          </a:r>
          <a:r>
            <a:rPr lang="en-ID" dirty="0"/>
            <a:t> </a:t>
          </a:r>
          <a:r>
            <a:rPr lang="en-ID" dirty="0" err="1"/>
            <a:t>memperhatikan</a:t>
          </a:r>
          <a:r>
            <a:rPr lang="en-ID" dirty="0"/>
            <a:t> </a:t>
          </a:r>
          <a:r>
            <a:rPr lang="en-ID" dirty="0" err="1"/>
            <a:t>keadaan</a:t>
          </a:r>
          <a:r>
            <a:rPr lang="en-ID" dirty="0"/>
            <a:t> </a:t>
          </a:r>
          <a:r>
            <a:rPr lang="en-ID" dirty="0" err="1"/>
            <a:t>pribadi</a:t>
          </a:r>
          <a:r>
            <a:rPr lang="en-ID" dirty="0"/>
            <a:t> </a:t>
          </a:r>
          <a:r>
            <a:rPr lang="en-ID" dirty="0" err="1"/>
            <a:t>pembuat</a:t>
          </a:r>
          <a:r>
            <a:rPr lang="en-ID" dirty="0"/>
            <a:t> </a:t>
          </a:r>
          <a:r>
            <a:rPr lang="en-ID" dirty="0" err="1"/>
            <a:t>pelanggaran</a:t>
          </a:r>
          <a:r>
            <a:rPr lang="en-ID" dirty="0"/>
            <a:t> </a:t>
          </a:r>
          <a:r>
            <a:rPr lang="en-ID" dirty="0" err="1"/>
            <a:t>hukum</a:t>
          </a:r>
          <a:r>
            <a:rPr lang="en-ID" dirty="0"/>
            <a:t>.</a:t>
          </a:r>
        </a:p>
      </dgm:t>
    </dgm:pt>
    <dgm:pt modelId="{E8F258AB-7CD8-4ED9-B211-A1E3A9F1F629}" type="parTrans" cxnId="{D9797947-7203-415B-9719-56C1DE8C83EA}">
      <dgm:prSet/>
      <dgm:spPr/>
      <dgm:t>
        <a:bodyPr/>
        <a:lstStyle/>
        <a:p>
          <a:endParaRPr lang="en-ID"/>
        </a:p>
      </dgm:t>
    </dgm:pt>
    <dgm:pt modelId="{4A4FD5B9-2CD1-4FB7-A7AC-ABD0997E6E70}" type="sibTrans" cxnId="{D9797947-7203-415B-9719-56C1DE8C83EA}">
      <dgm:prSet/>
      <dgm:spPr/>
      <dgm:t>
        <a:bodyPr/>
        <a:lstStyle/>
        <a:p>
          <a:endParaRPr lang="en-ID"/>
        </a:p>
      </dgm:t>
    </dgm:pt>
    <dgm:pt modelId="{853F0258-ACF8-4E5A-961D-1D71EE8746D5}">
      <dgm:prSet phldrT="[Text]"/>
      <dgm:spPr/>
      <dgm:t>
        <a:bodyPr/>
        <a:lstStyle/>
        <a:p>
          <a:r>
            <a:rPr lang="en-US" dirty="0" err="1"/>
            <a:t>Ultimum</a:t>
          </a:r>
          <a:r>
            <a:rPr lang="en-US" dirty="0"/>
            <a:t> </a:t>
          </a:r>
          <a:r>
            <a:rPr lang="en-US" dirty="0" err="1"/>
            <a:t>remedium</a:t>
          </a:r>
          <a:endParaRPr lang="en-ID" dirty="0"/>
        </a:p>
      </dgm:t>
    </dgm:pt>
    <dgm:pt modelId="{640902D7-32D8-4859-84ED-CFB0FDC10F95}" type="parTrans" cxnId="{025E3EC4-3327-4203-B4E3-F6972681DA28}">
      <dgm:prSet/>
      <dgm:spPr/>
      <dgm:t>
        <a:bodyPr/>
        <a:lstStyle/>
        <a:p>
          <a:endParaRPr lang="en-ID"/>
        </a:p>
      </dgm:t>
    </dgm:pt>
    <dgm:pt modelId="{B8ED8C3A-1F7F-4203-BDDF-EA8E928E27EC}" type="sibTrans" cxnId="{025E3EC4-3327-4203-B4E3-F6972681DA28}">
      <dgm:prSet/>
      <dgm:spPr/>
      <dgm:t>
        <a:bodyPr/>
        <a:lstStyle/>
        <a:p>
          <a:endParaRPr lang="en-ID"/>
        </a:p>
      </dgm:t>
    </dgm:pt>
    <dgm:pt modelId="{8E0FA7A5-92BA-43CB-B8BA-288910D24925}" type="pres">
      <dgm:prSet presAssocID="{A5515B28-9938-4A28-AE38-138952059B39}" presName="diagram" presStyleCnt="0">
        <dgm:presLayoutVars>
          <dgm:chPref val="1"/>
          <dgm:dir/>
          <dgm:animOne val="branch"/>
          <dgm:animLvl val="lvl"/>
          <dgm:resizeHandles val="exact"/>
        </dgm:presLayoutVars>
      </dgm:prSet>
      <dgm:spPr/>
    </dgm:pt>
    <dgm:pt modelId="{105D44B5-F3E4-4CA3-9A00-5E9973BFDFCD}" type="pres">
      <dgm:prSet presAssocID="{6BBB1A17-9F38-45F8-BF9B-A5331B6204EE}" presName="root1" presStyleCnt="0"/>
      <dgm:spPr/>
    </dgm:pt>
    <dgm:pt modelId="{A747B3C5-D243-43BA-B155-4A8FEABBB315}" type="pres">
      <dgm:prSet presAssocID="{6BBB1A17-9F38-45F8-BF9B-A5331B6204EE}" presName="LevelOneTextNode" presStyleLbl="node0" presStyleIdx="0" presStyleCnt="1">
        <dgm:presLayoutVars>
          <dgm:chPref val="3"/>
        </dgm:presLayoutVars>
      </dgm:prSet>
      <dgm:spPr/>
    </dgm:pt>
    <dgm:pt modelId="{720C7ECA-B7D0-4331-A696-5BDD5069EEAA}" type="pres">
      <dgm:prSet presAssocID="{6BBB1A17-9F38-45F8-BF9B-A5331B6204EE}" presName="level2hierChild" presStyleCnt="0"/>
      <dgm:spPr/>
    </dgm:pt>
    <dgm:pt modelId="{8CBAD8AE-3943-4950-AF54-41596D27E31D}" type="pres">
      <dgm:prSet presAssocID="{C4649A3F-2F05-496D-A193-172EA527DFE6}" presName="conn2-1" presStyleLbl="parChTrans1D2" presStyleIdx="0" presStyleCnt="2"/>
      <dgm:spPr/>
    </dgm:pt>
    <dgm:pt modelId="{E4FDEE89-3440-4A69-9090-5CD62BB1CBD3}" type="pres">
      <dgm:prSet presAssocID="{C4649A3F-2F05-496D-A193-172EA527DFE6}" presName="connTx" presStyleLbl="parChTrans1D2" presStyleIdx="0" presStyleCnt="2"/>
      <dgm:spPr/>
    </dgm:pt>
    <dgm:pt modelId="{9760EDE1-0C77-40A4-8808-42A695538A6F}" type="pres">
      <dgm:prSet presAssocID="{265454E2-B6B9-4148-A3AD-BA1B3CA98896}" presName="root2" presStyleCnt="0"/>
      <dgm:spPr/>
    </dgm:pt>
    <dgm:pt modelId="{F1ED5E49-DCD7-460F-B324-F382D32FA4C4}" type="pres">
      <dgm:prSet presAssocID="{265454E2-B6B9-4148-A3AD-BA1B3CA98896}" presName="LevelTwoTextNode" presStyleLbl="node2" presStyleIdx="0" presStyleCnt="2">
        <dgm:presLayoutVars>
          <dgm:chPref val="3"/>
        </dgm:presLayoutVars>
      </dgm:prSet>
      <dgm:spPr/>
    </dgm:pt>
    <dgm:pt modelId="{82FF3331-D6FA-45B2-A915-B9D1D6EE90BC}" type="pres">
      <dgm:prSet presAssocID="{265454E2-B6B9-4148-A3AD-BA1B3CA98896}" presName="level3hierChild" presStyleCnt="0"/>
      <dgm:spPr/>
    </dgm:pt>
    <dgm:pt modelId="{7E769105-BFC7-41CB-B062-847B37296A35}" type="pres">
      <dgm:prSet presAssocID="{DD276D6E-D2FD-445B-A3B4-095D934D39ED}" presName="conn2-1" presStyleLbl="parChTrans1D3" presStyleIdx="0" presStyleCnt="4"/>
      <dgm:spPr/>
    </dgm:pt>
    <dgm:pt modelId="{DEE227E4-FA13-4FEC-8275-E03C83E9DD68}" type="pres">
      <dgm:prSet presAssocID="{DD276D6E-D2FD-445B-A3B4-095D934D39ED}" presName="connTx" presStyleLbl="parChTrans1D3" presStyleIdx="0" presStyleCnt="4"/>
      <dgm:spPr/>
    </dgm:pt>
    <dgm:pt modelId="{E74A501F-73D7-4E22-B695-7E1DCD8FCCD3}" type="pres">
      <dgm:prSet presAssocID="{0FC7D2DD-9B7F-4453-82F7-20686A700F3E}" presName="root2" presStyleCnt="0"/>
      <dgm:spPr/>
    </dgm:pt>
    <dgm:pt modelId="{F84C2D99-C6F4-43CF-B2D4-6F80FA60CADB}" type="pres">
      <dgm:prSet presAssocID="{0FC7D2DD-9B7F-4453-82F7-20686A700F3E}" presName="LevelTwoTextNode" presStyleLbl="node3" presStyleIdx="0" presStyleCnt="4">
        <dgm:presLayoutVars>
          <dgm:chPref val="3"/>
        </dgm:presLayoutVars>
      </dgm:prSet>
      <dgm:spPr/>
    </dgm:pt>
    <dgm:pt modelId="{FF673AD4-F156-42F9-84E4-800AE35394E1}" type="pres">
      <dgm:prSet presAssocID="{0FC7D2DD-9B7F-4453-82F7-20686A700F3E}" presName="level3hierChild" presStyleCnt="0"/>
      <dgm:spPr/>
    </dgm:pt>
    <dgm:pt modelId="{E28006B2-FBAF-4B5A-ABF2-497F4BBE32A3}" type="pres">
      <dgm:prSet presAssocID="{C3508C1A-3055-4C48-B3D1-23F936702B4D}" presName="conn2-1" presStyleLbl="parChTrans1D3" presStyleIdx="1" presStyleCnt="4"/>
      <dgm:spPr/>
    </dgm:pt>
    <dgm:pt modelId="{0FB2C162-F546-42D8-8FDB-1CDB3EAD08F1}" type="pres">
      <dgm:prSet presAssocID="{C3508C1A-3055-4C48-B3D1-23F936702B4D}" presName="connTx" presStyleLbl="parChTrans1D3" presStyleIdx="1" presStyleCnt="4"/>
      <dgm:spPr/>
    </dgm:pt>
    <dgm:pt modelId="{531B1FF5-18D3-490E-AF89-97B058B4B305}" type="pres">
      <dgm:prSet presAssocID="{B6C26B11-A055-4510-B498-FFF507864B13}" presName="root2" presStyleCnt="0"/>
      <dgm:spPr/>
    </dgm:pt>
    <dgm:pt modelId="{299C3362-6EFA-4ED3-B5E1-35A468CDEF3F}" type="pres">
      <dgm:prSet presAssocID="{B6C26B11-A055-4510-B498-FFF507864B13}" presName="LevelTwoTextNode" presStyleLbl="node3" presStyleIdx="1" presStyleCnt="4">
        <dgm:presLayoutVars>
          <dgm:chPref val="3"/>
        </dgm:presLayoutVars>
      </dgm:prSet>
      <dgm:spPr/>
    </dgm:pt>
    <dgm:pt modelId="{83083580-AF41-48BD-B205-FC3E5DAD117B}" type="pres">
      <dgm:prSet presAssocID="{B6C26B11-A055-4510-B498-FFF507864B13}" presName="level3hierChild" presStyleCnt="0"/>
      <dgm:spPr/>
    </dgm:pt>
    <dgm:pt modelId="{74C8665A-1AE9-47FA-8861-B6FA71744A14}" type="pres">
      <dgm:prSet presAssocID="{640902D7-32D8-4859-84ED-CFB0FDC10F95}" presName="conn2-1" presStyleLbl="parChTrans1D3" presStyleIdx="2" presStyleCnt="4"/>
      <dgm:spPr/>
    </dgm:pt>
    <dgm:pt modelId="{B8AC0FEB-1536-4316-87A4-80D9026C3E37}" type="pres">
      <dgm:prSet presAssocID="{640902D7-32D8-4859-84ED-CFB0FDC10F95}" presName="connTx" presStyleLbl="parChTrans1D3" presStyleIdx="2" presStyleCnt="4"/>
      <dgm:spPr/>
    </dgm:pt>
    <dgm:pt modelId="{3BF734F1-8A8B-4A6F-B21B-AA787D9A2561}" type="pres">
      <dgm:prSet presAssocID="{853F0258-ACF8-4E5A-961D-1D71EE8746D5}" presName="root2" presStyleCnt="0"/>
      <dgm:spPr/>
    </dgm:pt>
    <dgm:pt modelId="{2DAF22C3-6901-468C-8DED-D6E89AAB8B84}" type="pres">
      <dgm:prSet presAssocID="{853F0258-ACF8-4E5A-961D-1D71EE8746D5}" presName="LevelTwoTextNode" presStyleLbl="node3" presStyleIdx="2" presStyleCnt="4">
        <dgm:presLayoutVars>
          <dgm:chPref val="3"/>
        </dgm:presLayoutVars>
      </dgm:prSet>
      <dgm:spPr/>
    </dgm:pt>
    <dgm:pt modelId="{A41D84D4-23B4-488C-B753-B76551876CE6}" type="pres">
      <dgm:prSet presAssocID="{853F0258-ACF8-4E5A-961D-1D71EE8746D5}" presName="level3hierChild" presStyleCnt="0"/>
      <dgm:spPr/>
    </dgm:pt>
    <dgm:pt modelId="{75692A99-E8FC-429F-9509-90FF24BBD5A2}" type="pres">
      <dgm:prSet presAssocID="{8719435B-9DD1-4C7B-9F7B-19A6BF1D8527}" presName="conn2-1" presStyleLbl="parChTrans1D2" presStyleIdx="1" presStyleCnt="2"/>
      <dgm:spPr/>
    </dgm:pt>
    <dgm:pt modelId="{B808D291-F64B-4C2B-8E29-D0ED51E1EC9F}" type="pres">
      <dgm:prSet presAssocID="{8719435B-9DD1-4C7B-9F7B-19A6BF1D8527}" presName="connTx" presStyleLbl="parChTrans1D2" presStyleIdx="1" presStyleCnt="2"/>
      <dgm:spPr/>
    </dgm:pt>
    <dgm:pt modelId="{871AC51F-C44C-48B8-B609-D7AD72AB1FD2}" type="pres">
      <dgm:prSet presAssocID="{A3F9C95B-93E6-4F52-80A8-9C9BBAA0F02E}" presName="root2" presStyleCnt="0"/>
      <dgm:spPr/>
    </dgm:pt>
    <dgm:pt modelId="{4AEF8C1E-6397-4B5F-961B-3E7499C6D2B3}" type="pres">
      <dgm:prSet presAssocID="{A3F9C95B-93E6-4F52-80A8-9C9BBAA0F02E}" presName="LevelTwoTextNode" presStyleLbl="node2" presStyleIdx="1" presStyleCnt="2">
        <dgm:presLayoutVars>
          <dgm:chPref val="3"/>
        </dgm:presLayoutVars>
      </dgm:prSet>
      <dgm:spPr/>
    </dgm:pt>
    <dgm:pt modelId="{E4856212-6A04-4DB2-A0DC-C01DD88AB75D}" type="pres">
      <dgm:prSet presAssocID="{A3F9C95B-93E6-4F52-80A8-9C9BBAA0F02E}" presName="level3hierChild" presStyleCnt="0"/>
      <dgm:spPr/>
    </dgm:pt>
    <dgm:pt modelId="{65DD6242-C7AB-4556-8FD4-D4C37EDD9007}" type="pres">
      <dgm:prSet presAssocID="{E8F258AB-7CD8-4ED9-B211-A1E3A9F1F629}" presName="conn2-1" presStyleLbl="parChTrans1D3" presStyleIdx="3" presStyleCnt="4"/>
      <dgm:spPr/>
    </dgm:pt>
    <dgm:pt modelId="{24D4076B-31BD-4A51-AC5B-B1F706074FAE}" type="pres">
      <dgm:prSet presAssocID="{E8F258AB-7CD8-4ED9-B211-A1E3A9F1F629}" presName="connTx" presStyleLbl="parChTrans1D3" presStyleIdx="3" presStyleCnt="4"/>
      <dgm:spPr/>
    </dgm:pt>
    <dgm:pt modelId="{A1453BD1-FBC7-433F-982C-EDB7519BA1EC}" type="pres">
      <dgm:prSet presAssocID="{E2901B05-0E74-41B5-8B4E-0AFE4922D7AC}" presName="root2" presStyleCnt="0"/>
      <dgm:spPr/>
    </dgm:pt>
    <dgm:pt modelId="{AE397E93-64A1-456E-BF15-F65D6C715AB8}" type="pres">
      <dgm:prSet presAssocID="{E2901B05-0E74-41B5-8B4E-0AFE4922D7AC}" presName="LevelTwoTextNode" presStyleLbl="node3" presStyleIdx="3" presStyleCnt="4">
        <dgm:presLayoutVars>
          <dgm:chPref val="3"/>
        </dgm:presLayoutVars>
      </dgm:prSet>
      <dgm:spPr/>
    </dgm:pt>
    <dgm:pt modelId="{809E22A0-49A1-48E3-8E3E-6F9F8B7CF301}" type="pres">
      <dgm:prSet presAssocID="{E2901B05-0E74-41B5-8B4E-0AFE4922D7AC}" presName="level3hierChild" presStyleCnt="0"/>
      <dgm:spPr/>
    </dgm:pt>
  </dgm:ptLst>
  <dgm:cxnLst>
    <dgm:cxn modelId="{83F1B50F-BFD3-4E50-BE06-4E034671F192}" type="presOf" srcId="{E8F258AB-7CD8-4ED9-B211-A1E3A9F1F629}" destId="{65DD6242-C7AB-4556-8FD4-D4C37EDD9007}" srcOrd="0" destOrd="0" presId="urn:microsoft.com/office/officeart/2005/8/layout/hierarchy2"/>
    <dgm:cxn modelId="{D6491F12-08A9-46EB-8E0E-5F87AEE9537F}" srcId="{A5515B28-9938-4A28-AE38-138952059B39}" destId="{6BBB1A17-9F38-45F8-BF9B-A5331B6204EE}" srcOrd="0" destOrd="0" parTransId="{E18A9D14-5764-45F9-B97B-AFE781E1E19D}" sibTransId="{82AF54C2-CB01-441B-A4B4-B519672FBC41}"/>
    <dgm:cxn modelId="{73CAB02A-2D5F-4C1F-8F96-D6D6E3F79C95}" type="presOf" srcId="{C4649A3F-2F05-496D-A193-172EA527DFE6}" destId="{E4FDEE89-3440-4A69-9090-5CD62BB1CBD3}" srcOrd="1" destOrd="0" presId="urn:microsoft.com/office/officeart/2005/8/layout/hierarchy2"/>
    <dgm:cxn modelId="{E27F915C-D629-4033-B942-19533C53A659}" type="presOf" srcId="{C4649A3F-2F05-496D-A193-172EA527DFE6}" destId="{8CBAD8AE-3943-4950-AF54-41596D27E31D}" srcOrd="0" destOrd="0" presId="urn:microsoft.com/office/officeart/2005/8/layout/hierarchy2"/>
    <dgm:cxn modelId="{6A4E3C46-ECFB-43C9-935E-8FD59C2AE7E1}" type="presOf" srcId="{A3F9C95B-93E6-4F52-80A8-9C9BBAA0F02E}" destId="{4AEF8C1E-6397-4B5F-961B-3E7499C6D2B3}" srcOrd="0" destOrd="0" presId="urn:microsoft.com/office/officeart/2005/8/layout/hierarchy2"/>
    <dgm:cxn modelId="{D9797947-7203-415B-9719-56C1DE8C83EA}" srcId="{A3F9C95B-93E6-4F52-80A8-9C9BBAA0F02E}" destId="{E2901B05-0E74-41B5-8B4E-0AFE4922D7AC}" srcOrd="0" destOrd="0" parTransId="{E8F258AB-7CD8-4ED9-B211-A1E3A9F1F629}" sibTransId="{4A4FD5B9-2CD1-4FB7-A7AC-ABD0997E6E70}"/>
    <dgm:cxn modelId="{BC453648-6D2C-4244-A41B-788D109564A3}" type="presOf" srcId="{853F0258-ACF8-4E5A-961D-1D71EE8746D5}" destId="{2DAF22C3-6901-468C-8DED-D6E89AAB8B84}" srcOrd="0" destOrd="0" presId="urn:microsoft.com/office/officeart/2005/8/layout/hierarchy2"/>
    <dgm:cxn modelId="{FB815768-D74B-4957-A2B0-B89250643B5B}" type="presOf" srcId="{A5515B28-9938-4A28-AE38-138952059B39}" destId="{8E0FA7A5-92BA-43CB-B8BA-288910D24925}" srcOrd="0" destOrd="0" presId="urn:microsoft.com/office/officeart/2005/8/layout/hierarchy2"/>
    <dgm:cxn modelId="{E9758F48-742C-4B94-BA1F-E46729AFC2D2}" type="presOf" srcId="{C3508C1A-3055-4C48-B3D1-23F936702B4D}" destId="{0FB2C162-F546-42D8-8FDB-1CDB3EAD08F1}" srcOrd="1" destOrd="0" presId="urn:microsoft.com/office/officeart/2005/8/layout/hierarchy2"/>
    <dgm:cxn modelId="{C4807D6F-0527-4516-879A-DD131DDE4530}" type="presOf" srcId="{640902D7-32D8-4859-84ED-CFB0FDC10F95}" destId="{74C8665A-1AE9-47FA-8861-B6FA71744A14}" srcOrd="0" destOrd="0" presId="urn:microsoft.com/office/officeart/2005/8/layout/hierarchy2"/>
    <dgm:cxn modelId="{DD128850-B6B7-460E-9E6E-F25F904C0E9C}" type="presOf" srcId="{640902D7-32D8-4859-84ED-CFB0FDC10F95}" destId="{B8AC0FEB-1536-4316-87A4-80D9026C3E37}" srcOrd="1" destOrd="0" presId="urn:microsoft.com/office/officeart/2005/8/layout/hierarchy2"/>
    <dgm:cxn modelId="{300AFC51-E9D9-422F-8127-1C843394A8EA}" type="presOf" srcId="{0FC7D2DD-9B7F-4453-82F7-20686A700F3E}" destId="{F84C2D99-C6F4-43CF-B2D4-6F80FA60CADB}" srcOrd="0" destOrd="0" presId="urn:microsoft.com/office/officeart/2005/8/layout/hierarchy2"/>
    <dgm:cxn modelId="{66D0F97B-2F89-4935-A35A-8ED6DC8CB589}" type="presOf" srcId="{B6C26B11-A055-4510-B498-FFF507864B13}" destId="{299C3362-6EFA-4ED3-B5E1-35A468CDEF3F}" srcOrd="0" destOrd="0" presId="urn:microsoft.com/office/officeart/2005/8/layout/hierarchy2"/>
    <dgm:cxn modelId="{A1C98582-DA37-4760-87FF-3384D62815D8}" srcId="{265454E2-B6B9-4148-A3AD-BA1B3CA98896}" destId="{0FC7D2DD-9B7F-4453-82F7-20686A700F3E}" srcOrd="0" destOrd="0" parTransId="{DD276D6E-D2FD-445B-A3B4-095D934D39ED}" sibTransId="{804D7FAF-0B6D-4DC8-A8BD-31A1762E4E2F}"/>
    <dgm:cxn modelId="{31A16583-0F70-4265-8773-FFCF214ED798}" type="presOf" srcId="{C3508C1A-3055-4C48-B3D1-23F936702B4D}" destId="{E28006B2-FBAF-4B5A-ABF2-497F4BBE32A3}" srcOrd="0" destOrd="0" presId="urn:microsoft.com/office/officeart/2005/8/layout/hierarchy2"/>
    <dgm:cxn modelId="{5993C384-8DDB-4D86-A34C-2712DF998B5E}" type="presOf" srcId="{6BBB1A17-9F38-45F8-BF9B-A5331B6204EE}" destId="{A747B3C5-D243-43BA-B155-4A8FEABBB315}" srcOrd="0" destOrd="0" presId="urn:microsoft.com/office/officeart/2005/8/layout/hierarchy2"/>
    <dgm:cxn modelId="{53B72287-DEAC-459D-8519-2B2150B6C7E9}" srcId="{6BBB1A17-9F38-45F8-BF9B-A5331B6204EE}" destId="{265454E2-B6B9-4148-A3AD-BA1B3CA98896}" srcOrd="0" destOrd="0" parTransId="{C4649A3F-2F05-496D-A193-172EA527DFE6}" sibTransId="{BB768ECF-D509-4F11-BD01-C35CAADF82DA}"/>
    <dgm:cxn modelId="{58093C8D-3E0A-42C4-B019-714715D3D4D4}" type="presOf" srcId="{8719435B-9DD1-4C7B-9F7B-19A6BF1D8527}" destId="{B808D291-F64B-4C2B-8E29-D0ED51E1EC9F}" srcOrd="1" destOrd="0" presId="urn:microsoft.com/office/officeart/2005/8/layout/hierarchy2"/>
    <dgm:cxn modelId="{344F51A2-2CA1-4361-8817-6C3217191C4F}" type="presOf" srcId="{E8F258AB-7CD8-4ED9-B211-A1E3A9F1F629}" destId="{24D4076B-31BD-4A51-AC5B-B1F706074FAE}" srcOrd="1" destOrd="0" presId="urn:microsoft.com/office/officeart/2005/8/layout/hierarchy2"/>
    <dgm:cxn modelId="{EB1D1FB6-4C38-450D-8D71-D7CE94AB8B77}" type="presOf" srcId="{8719435B-9DD1-4C7B-9F7B-19A6BF1D8527}" destId="{75692A99-E8FC-429F-9509-90FF24BBD5A2}" srcOrd="0" destOrd="0" presId="urn:microsoft.com/office/officeart/2005/8/layout/hierarchy2"/>
    <dgm:cxn modelId="{8D297CBA-AF73-4687-9DE1-B86FF9CACC71}" srcId="{265454E2-B6B9-4148-A3AD-BA1B3CA98896}" destId="{B6C26B11-A055-4510-B498-FFF507864B13}" srcOrd="1" destOrd="0" parTransId="{C3508C1A-3055-4C48-B3D1-23F936702B4D}" sibTransId="{523E75B7-EFFA-43FB-A987-58F471B5CFD1}"/>
    <dgm:cxn modelId="{025E3EC4-3327-4203-B4E3-F6972681DA28}" srcId="{265454E2-B6B9-4148-A3AD-BA1B3CA98896}" destId="{853F0258-ACF8-4E5A-961D-1D71EE8746D5}" srcOrd="2" destOrd="0" parTransId="{640902D7-32D8-4859-84ED-CFB0FDC10F95}" sibTransId="{B8ED8C3A-1F7F-4203-BDDF-EA8E928E27EC}"/>
    <dgm:cxn modelId="{DDEC7FC5-83C2-4515-BE1F-5A0B03913608}" type="presOf" srcId="{DD276D6E-D2FD-445B-A3B4-095D934D39ED}" destId="{7E769105-BFC7-41CB-B062-847B37296A35}" srcOrd="0" destOrd="0" presId="urn:microsoft.com/office/officeart/2005/8/layout/hierarchy2"/>
    <dgm:cxn modelId="{6AF7B3CB-D2BA-4B9D-8686-3DA33D9A2412}" srcId="{6BBB1A17-9F38-45F8-BF9B-A5331B6204EE}" destId="{A3F9C95B-93E6-4F52-80A8-9C9BBAA0F02E}" srcOrd="1" destOrd="0" parTransId="{8719435B-9DD1-4C7B-9F7B-19A6BF1D8527}" sibTransId="{F2F6BAC1-6784-4910-AE34-30CF93593A05}"/>
    <dgm:cxn modelId="{947CFED2-C259-4EE8-A2AB-4FFC10BF4519}" type="presOf" srcId="{265454E2-B6B9-4148-A3AD-BA1B3CA98896}" destId="{F1ED5E49-DCD7-460F-B324-F382D32FA4C4}" srcOrd="0" destOrd="0" presId="urn:microsoft.com/office/officeart/2005/8/layout/hierarchy2"/>
    <dgm:cxn modelId="{597681D3-6FDB-43C1-B2F0-CE2518B17D3A}" type="presOf" srcId="{DD276D6E-D2FD-445B-A3B4-095D934D39ED}" destId="{DEE227E4-FA13-4FEC-8275-E03C83E9DD68}" srcOrd="1" destOrd="0" presId="urn:microsoft.com/office/officeart/2005/8/layout/hierarchy2"/>
    <dgm:cxn modelId="{B96B50EA-5DCF-4644-9B65-F45DA76823F9}" type="presOf" srcId="{E2901B05-0E74-41B5-8B4E-0AFE4922D7AC}" destId="{AE397E93-64A1-456E-BF15-F65D6C715AB8}" srcOrd="0" destOrd="0" presId="urn:microsoft.com/office/officeart/2005/8/layout/hierarchy2"/>
    <dgm:cxn modelId="{0BF7E675-A506-4FFF-9220-85CC8610D9C5}" type="presParOf" srcId="{8E0FA7A5-92BA-43CB-B8BA-288910D24925}" destId="{105D44B5-F3E4-4CA3-9A00-5E9973BFDFCD}" srcOrd="0" destOrd="0" presId="urn:microsoft.com/office/officeart/2005/8/layout/hierarchy2"/>
    <dgm:cxn modelId="{E59C9765-CDD9-4B4A-A4FC-B8B328E77524}" type="presParOf" srcId="{105D44B5-F3E4-4CA3-9A00-5E9973BFDFCD}" destId="{A747B3C5-D243-43BA-B155-4A8FEABBB315}" srcOrd="0" destOrd="0" presId="urn:microsoft.com/office/officeart/2005/8/layout/hierarchy2"/>
    <dgm:cxn modelId="{CC21A557-DADA-405B-B1AF-E757E8164AE9}" type="presParOf" srcId="{105D44B5-F3E4-4CA3-9A00-5E9973BFDFCD}" destId="{720C7ECA-B7D0-4331-A696-5BDD5069EEAA}" srcOrd="1" destOrd="0" presId="urn:microsoft.com/office/officeart/2005/8/layout/hierarchy2"/>
    <dgm:cxn modelId="{EAFD3975-A62D-4467-8651-D71D8CBFBBB0}" type="presParOf" srcId="{720C7ECA-B7D0-4331-A696-5BDD5069EEAA}" destId="{8CBAD8AE-3943-4950-AF54-41596D27E31D}" srcOrd="0" destOrd="0" presId="urn:microsoft.com/office/officeart/2005/8/layout/hierarchy2"/>
    <dgm:cxn modelId="{EB4CCDDE-374F-438B-8E8A-C75B069EEE59}" type="presParOf" srcId="{8CBAD8AE-3943-4950-AF54-41596D27E31D}" destId="{E4FDEE89-3440-4A69-9090-5CD62BB1CBD3}" srcOrd="0" destOrd="0" presId="urn:microsoft.com/office/officeart/2005/8/layout/hierarchy2"/>
    <dgm:cxn modelId="{36655FDE-D88D-4B8C-A2A4-C532A829D912}" type="presParOf" srcId="{720C7ECA-B7D0-4331-A696-5BDD5069EEAA}" destId="{9760EDE1-0C77-40A4-8808-42A695538A6F}" srcOrd="1" destOrd="0" presId="urn:microsoft.com/office/officeart/2005/8/layout/hierarchy2"/>
    <dgm:cxn modelId="{AA38254F-9C0A-4231-89C5-3CC052B1E69E}" type="presParOf" srcId="{9760EDE1-0C77-40A4-8808-42A695538A6F}" destId="{F1ED5E49-DCD7-460F-B324-F382D32FA4C4}" srcOrd="0" destOrd="0" presId="urn:microsoft.com/office/officeart/2005/8/layout/hierarchy2"/>
    <dgm:cxn modelId="{95F2AB14-818E-4BFF-A6C1-24CDCA4261E8}" type="presParOf" srcId="{9760EDE1-0C77-40A4-8808-42A695538A6F}" destId="{82FF3331-D6FA-45B2-A915-B9D1D6EE90BC}" srcOrd="1" destOrd="0" presId="urn:microsoft.com/office/officeart/2005/8/layout/hierarchy2"/>
    <dgm:cxn modelId="{28B9C44C-BCEC-4CCE-BEE0-E4E09BB22364}" type="presParOf" srcId="{82FF3331-D6FA-45B2-A915-B9D1D6EE90BC}" destId="{7E769105-BFC7-41CB-B062-847B37296A35}" srcOrd="0" destOrd="0" presId="urn:microsoft.com/office/officeart/2005/8/layout/hierarchy2"/>
    <dgm:cxn modelId="{35329A68-CF2E-4AD9-8345-A7045AED6060}" type="presParOf" srcId="{7E769105-BFC7-41CB-B062-847B37296A35}" destId="{DEE227E4-FA13-4FEC-8275-E03C83E9DD68}" srcOrd="0" destOrd="0" presId="urn:microsoft.com/office/officeart/2005/8/layout/hierarchy2"/>
    <dgm:cxn modelId="{C4B7C1BE-0CE6-4A3D-80A2-91419E94BC2B}" type="presParOf" srcId="{82FF3331-D6FA-45B2-A915-B9D1D6EE90BC}" destId="{E74A501F-73D7-4E22-B695-7E1DCD8FCCD3}" srcOrd="1" destOrd="0" presId="urn:microsoft.com/office/officeart/2005/8/layout/hierarchy2"/>
    <dgm:cxn modelId="{FC214956-EE86-44C2-9CF9-57143B49A840}" type="presParOf" srcId="{E74A501F-73D7-4E22-B695-7E1DCD8FCCD3}" destId="{F84C2D99-C6F4-43CF-B2D4-6F80FA60CADB}" srcOrd="0" destOrd="0" presId="urn:microsoft.com/office/officeart/2005/8/layout/hierarchy2"/>
    <dgm:cxn modelId="{0DAD6AB4-34A6-4ED9-8AE1-89063293E857}" type="presParOf" srcId="{E74A501F-73D7-4E22-B695-7E1DCD8FCCD3}" destId="{FF673AD4-F156-42F9-84E4-800AE35394E1}" srcOrd="1" destOrd="0" presId="urn:microsoft.com/office/officeart/2005/8/layout/hierarchy2"/>
    <dgm:cxn modelId="{20AB2E13-3AF4-4F6A-88F1-FEF2C9555774}" type="presParOf" srcId="{82FF3331-D6FA-45B2-A915-B9D1D6EE90BC}" destId="{E28006B2-FBAF-4B5A-ABF2-497F4BBE32A3}" srcOrd="2" destOrd="0" presId="urn:microsoft.com/office/officeart/2005/8/layout/hierarchy2"/>
    <dgm:cxn modelId="{92F99BC4-3F2A-4D57-8FDD-89F084B6BB5B}" type="presParOf" srcId="{E28006B2-FBAF-4B5A-ABF2-497F4BBE32A3}" destId="{0FB2C162-F546-42D8-8FDB-1CDB3EAD08F1}" srcOrd="0" destOrd="0" presId="urn:microsoft.com/office/officeart/2005/8/layout/hierarchy2"/>
    <dgm:cxn modelId="{5F907E7C-3FBA-415D-9104-55514C3018BD}" type="presParOf" srcId="{82FF3331-D6FA-45B2-A915-B9D1D6EE90BC}" destId="{531B1FF5-18D3-490E-AF89-97B058B4B305}" srcOrd="3" destOrd="0" presId="urn:microsoft.com/office/officeart/2005/8/layout/hierarchy2"/>
    <dgm:cxn modelId="{66DF9E11-A1A1-4D83-A78F-73ED8C456FF5}" type="presParOf" srcId="{531B1FF5-18D3-490E-AF89-97B058B4B305}" destId="{299C3362-6EFA-4ED3-B5E1-35A468CDEF3F}" srcOrd="0" destOrd="0" presId="urn:microsoft.com/office/officeart/2005/8/layout/hierarchy2"/>
    <dgm:cxn modelId="{36153572-7AFE-4346-A8F2-02A54A96E6DE}" type="presParOf" srcId="{531B1FF5-18D3-490E-AF89-97B058B4B305}" destId="{83083580-AF41-48BD-B205-FC3E5DAD117B}" srcOrd="1" destOrd="0" presId="urn:microsoft.com/office/officeart/2005/8/layout/hierarchy2"/>
    <dgm:cxn modelId="{AA645975-D6C0-4516-9C14-14353BFB668D}" type="presParOf" srcId="{82FF3331-D6FA-45B2-A915-B9D1D6EE90BC}" destId="{74C8665A-1AE9-47FA-8861-B6FA71744A14}" srcOrd="4" destOrd="0" presId="urn:microsoft.com/office/officeart/2005/8/layout/hierarchy2"/>
    <dgm:cxn modelId="{CC958ECD-4EEF-45E5-9DFD-AFE15FA1767B}" type="presParOf" srcId="{74C8665A-1AE9-47FA-8861-B6FA71744A14}" destId="{B8AC0FEB-1536-4316-87A4-80D9026C3E37}" srcOrd="0" destOrd="0" presId="urn:microsoft.com/office/officeart/2005/8/layout/hierarchy2"/>
    <dgm:cxn modelId="{F3FE97CE-9419-4F22-982D-E3E1A908B692}" type="presParOf" srcId="{82FF3331-D6FA-45B2-A915-B9D1D6EE90BC}" destId="{3BF734F1-8A8B-4A6F-B21B-AA787D9A2561}" srcOrd="5" destOrd="0" presId="urn:microsoft.com/office/officeart/2005/8/layout/hierarchy2"/>
    <dgm:cxn modelId="{7EA87998-42B9-4649-8A71-CBB130749F24}" type="presParOf" srcId="{3BF734F1-8A8B-4A6F-B21B-AA787D9A2561}" destId="{2DAF22C3-6901-468C-8DED-D6E89AAB8B84}" srcOrd="0" destOrd="0" presId="urn:microsoft.com/office/officeart/2005/8/layout/hierarchy2"/>
    <dgm:cxn modelId="{BF2A0DBD-A811-4800-87B9-694CEB32D13D}" type="presParOf" srcId="{3BF734F1-8A8B-4A6F-B21B-AA787D9A2561}" destId="{A41D84D4-23B4-488C-B753-B76551876CE6}" srcOrd="1" destOrd="0" presId="urn:microsoft.com/office/officeart/2005/8/layout/hierarchy2"/>
    <dgm:cxn modelId="{2DE3D4AF-2556-44A7-A284-756311A5014B}" type="presParOf" srcId="{720C7ECA-B7D0-4331-A696-5BDD5069EEAA}" destId="{75692A99-E8FC-429F-9509-90FF24BBD5A2}" srcOrd="2" destOrd="0" presId="urn:microsoft.com/office/officeart/2005/8/layout/hierarchy2"/>
    <dgm:cxn modelId="{F1856BC0-E5BA-4EB6-8318-D7058943B53D}" type="presParOf" srcId="{75692A99-E8FC-429F-9509-90FF24BBD5A2}" destId="{B808D291-F64B-4C2B-8E29-D0ED51E1EC9F}" srcOrd="0" destOrd="0" presId="urn:microsoft.com/office/officeart/2005/8/layout/hierarchy2"/>
    <dgm:cxn modelId="{2D34FF65-470C-4A9E-B2CC-6164E1E900D8}" type="presParOf" srcId="{720C7ECA-B7D0-4331-A696-5BDD5069EEAA}" destId="{871AC51F-C44C-48B8-B609-D7AD72AB1FD2}" srcOrd="3" destOrd="0" presId="urn:microsoft.com/office/officeart/2005/8/layout/hierarchy2"/>
    <dgm:cxn modelId="{61ADA258-A097-4DCF-AB17-7FED2735328B}" type="presParOf" srcId="{871AC51F-C44C-48B8-B609-D7AD72AB1FD2}" destId="{4AEF8C1E-6397-4B5F-961B-3E7499C6D2B3}" srcOrd="0" destOrd="0" presId="urn:microsoft.com/office/officeart/2005/8/layout/hierarchy2"/>
    <dgm:cxn modelId="{46008CDA-C950-4CA1-9D16-4E5ED19119B4}" type="presParOf" srcId="{871AC51F-C44C-48B8-B609-D7AD72AB1FD2}" destId="{E4856212-6A04-4DB2-A0DC-C01DD88AB75D}" srcOrd="1" destOrd="0" presId="urn:microsoft.com/office/officeart/2005/8/layout/hierarchy2"/>
    <dgm:cxn modelId="{2BF1C6C6-3BD4-4B9A-BFBC-1714D2B6F3A0}" type="presParOf" srcId="{E4856212-6A04-4DB2-A0DC-C01DD88AB75D}" destId="{65DD6242-C7AB-4556-8FD4-D4C37EDD9007}" srcOrd="0" destOrd="0" presId="urn:microsoft.com/office/officeart/2005/8/layout/hierarchy2"/>
    <dgm:cxn modelId="{7BEF35E4-FCAD-44FC-B0E1-4ADC0E03372A}" type="presParOf" srcId="{65DD6242-C7AB-4556-8FD4-D4C37EDD9007}" destId="{24D4076B-31BD-4A51-AC5B-B1F706074FAE}" srcOrd="0" destOrd="0" presId="urn:microsoft.com/office/officeart/2005/8/layout/hierarchy2"/>
    <dgm:cxn modelId="{CF3088D8-D501-416B-B373-06EC99AD14CB}" type="presParOf" srcId="{E4856212-6A04-4DB2-A0DC-C01DD88AB75D}" destId="{A1453BD1-FBC7-433F-982C-EDB7519BA1EC}" srcOrd="1" destOrd="0" presId="urn:microsoft.com/office/officeart/2005/8/layout/hierarchy2"/>
    <dgm:cxn modelId="{5236C2FD-4058-4C3C-809F-EF3E06C34B36}" type="presParOf" srcId="{A1453BD1-FBC7-433F-982C-EDB7519BA1EC}" destId="{AE397E93-64A1-456E-BF15-F65D6C715AB8}" srcOrd="0" destOrd="0" presId="urn:microsoft.com/office/officeart/2005/8/layout/hierarchy2"/>
    <dgm:cxn modelId="{0497E506-9CCB-4F08-96DD-A83558D6783A}" type="presParOf" srcId="{A1453BD1-FBC7-433F-982C-EDB7519BA1EC}" destId="{809E22A0-49A1-48E3-8E3E-6F9F8B7CF30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3D1683-B95B-4285-A2F0-C09F7B04EDCA}" type="doc">
      <dgm:prSet loTypeId="urn:microsoft.com/office/officeart/2005/8/layout/radial2" loCatId="relationship" qsTypeId="urn:microsoft.com/office/officeart/2005/8/quickstyle/simple5" qsCatId="simple" csTypeId="urn:microsoft.com/office/officeart/2005/8/colors/colorful1" csCatId="colorful" phldr="1"/>
      <dgm:spPr/>
      <dgm:t>
        <a:bodyPr/>
        <a:lstStyle/>
        <a:p>
          <a:endParaRPr lang="en-ID"/>
        </a:p>
      </dgm:t>
    </dgm:pt>
    <dgm:pt modelId="{492D8156-2F85-434C-9341-618672E82D96}">
      <dgm:prSet phldrT="[Text]"/>
      <dgm:spPr/>
      <dgm:t>
        <a:bodyPr/>
        <a:lstStyle/>
        <a:p>
          <a:r>
            <a:rPr lang="en-US" dirty="0" err="1"/>
            <a:t>Siakad</a:t>
          </a:r>
          <a:endParaRPr lang="en-ID" dirty="0"/>
        </a:p>
      </dgm:t>
    </dgm:pt>
    <dgm:pt modelId="{1B7A1A9B-55F4-4AA1-86AF-706350744728}" type="parTrans" cxnId="{AD772D40-7673-45FD-B174-B4E290F76908}">
      <dgm:prSet/>
      <dgm:spPr/>
      <dgm:t>
        <a:bodyPr/>
        <a:lstStyle/>
        <a:p>
          <a:endParaRPr lang="en-ID"/>
        </a:p>
      </dgm:t>
    </dgm:pt>
    <dgm:pt modelId="{E2A96789-414F-4A4D-99C4-FD1C395B3408}" type="sibTrans" cxnId="{AD772D40-7673-45FD-B174-B4E290F76908}">
      <dgm:prSet/>
      <dgm:spPr/>
      <dgm:t>
        <a:bodyPr/>
        <a:lstStyle/>
        <a:p>
          <a:endParaRPr lang="en-ID"/>
        </a:p>
      </dgm:t>
    </dgm:pt>
    <dgm:pt modelId="{41C89358-EF84-4267-9979-C0C39A42EE3D}">
      <dgm:prSet phldrT="[Text]"/>
      <dgm:spPr/>
      <dgm:t>
        <a:bodyPr/>
        <a:lstStyle/>
        <a:p>
          <a:r>
            <a:rPr lang="en-US" dirty="0" err="1"/>
            <a:t>Presensi</a:t>
          </a:r>
          <a:endParaRPr lang="en-ID" dirty="0"/>
        </a:p>
      </dgm:t>
    </dgm:pt>
    <dgm:pt modelId="{1C13E691-73CC-4209-903D-341B22CBFDCA}" type="parTrans" cxnId="{EB682146-81D7-4D5D-B1BF-BC3B12B1D20A}">
      <dgm:prSet/>
      <dgm:spPr/>
      <dgm:t>
        <a:bodyPr/>
        <a:lstStyle/>
        <a:p>
          <a:endParaRPr lang="en-ID"/>
        </a:p>
      </dgm:t>
    </dgm:pt>
    <dgm:pt modelId="{10C046DC-2271-400C-A150-351EEDA053EA}" type="sibTrans" cxnId="{EB682146-81D7-4D5D-B1BF-BC3B12B1D20A}">
      <dgm:prSet/>
      <dgm:spPr/>
      <dgm:t>
        <a:bodyPr/>
        <a:lstStyle/>
        <a:p>
          <a:endParaRPr lang="en-ID"/>
        </a:p>
      </dgm:t>
    </dgm:pt>
    <dgm:pt modelId="{5944511E-9567-487C-8962-F295FCAFCC1F}">
      <dgm:prSet phldrT="[Text]"/>
      <dgm:spPr/>
      <dgm:t>
        <a:bodyPr/>
        <a:lstStyle/>
        <a:p>
          <a:r>
            <a:rPr lang="en-US" dirty="0"/>
            <a:t>Nilai</a:t>
          </a:r>
          <a:endParaRPr lang="en-ID" dirty="0"/>
        </a:p>
      </dgm:t>
    </dgm:pt>
    <dgm:pt modelId="{D8DAAA11-362E-4123-9A82-D7BD67357BA3}" type="parTrans" cxnId="{48CBD8AE-0F89-4F44-9FDA-9ADB7B2B3081}">
      <dgm:prSet/>
      <dgm:spPr/>
      <dgm:t>
        <a:bodyPr/>
        <a:lstStyle/>
        <a:p>
          <a:endParaRPr lang="en-ID"/>
        </a:p>
      </dgm:t>
    </dgm:pt>
    <dgm:pt modelId="{B9746812-9A6C-425D-B466-CA9358370866}" type="sibTrans" cxnId="{48CBD8AE-0F89-4F44-9FDA-9ADB7B2B3081}">
      <dgm:prSet/>
      <dgm:spPr/>
      <dgm:t>
        <a:bodyPr/>
        <a:lstStyle/>
        <a:p>
          <a:endParaRPr lang="en-ID"/>
        </a:p>
      </dgm:t>
    </dgm:pt>
    <dgm:pt modelId="{20DCFBB0-B7D3-4A6B-A8ED-BE24F37265B7}">
      <dgm:prSet phldrT="[Text]"/>
      <dgm:spPr/>
      <dgm:t>
        <a:bodyPr/>
        <a:lstStyle/>
        <a:p>
          <a:r>
            <a:rPr lang="en-US" dirty="0"/>
            <a:t>LMS</a:t>
          </a:r>
          <a:endParaRPr lang="en-ID" dirty="0"/>
        </a:p>
      </dgm:t>
    </dgm:pt>
    <dgm:pt modelId="{415E9330-06C9-41AE-9E50-6F5B1B54228F}" type="parTrans" cxnId="{C289544E-60BA-4A49-8DCF-29E9A8D9C625}">
      <dgm:prSet/>
      <dgm:spPr/>
      <dgm:t>
        <a:bodyPr/>
        <a:lstStyle/>
        <a:p>
          <a:endParaRPr lang="en-ID"/>
        </a:p>
      </dgm:t>
    </dgm:pt>
    <dgm:pt modelId="{E4703119-8640-474F-8639-B14B94C2B6DD}" type="sibTrans" cxnId="{C289544E-60BA-4A49-8DCF-29E9A8D9C625}">
      <dgm:prSet/>
      <dgm:spPr/>
      <dgm:t>
        <a:bodyPr/>
        <a:lstStyle/>
        <a:p>
          <a:endParaRPr lang="en-ID"/>
        </a:p>
      </dgm:t>
    </dgm:pt>
    <dgm:pt modelId="{2A91B355-BD30-4C6A-9794-C5E1E0F924D2}">
      <dgm:prSet phldrT="[Text]"/>
      <dgm:spPr/>
      <dgm:t>
        <a:bodyPr/>
        <a:lstStyle/>
        <a:p>
          <a:r>
            <a:rPr lang="en-US" dirty="0" err="1"/>
            <a:t>Materi</a:t>
          </a:r>
          <a:endParaRPr lang="en-ID" dirty="0"/>
        </a:p>
      </dgm:t>
    </dgm:pt>
    <dgm:pt modelId="{5B65295A-42B8-4BA1-9485-EFB599DE7600}" type="parTrans" cxnId="{1F5A2EA3-219D-4CFF-A49C-D118A47564DA}">
      <dgm:prSet/>
      <dgm:spPr/>
      <dgm:t>
        <a:bodyPr/>
        <a:lstStyle/>
        <a:p>
          <a:endParaRPr lang="en-ID"/>
        </a:p>
      </dgm:t>
    </dgm:pt>
    <dgm:pt modelId="{11B6E307-5AD3-483E-ACBE-CA89555C8667}" type="sibTrans" cxnId="{1F5A2EA3-219D-4CFF-A49C-D118A47564DA}">
      <dgm:prSet/>
      <dgm:spPr/>
      <dgm:t>
        <a:bodyPr/>
        <a:lstStyle/>
        <a:p>
          <a:endParaRPr lang="en-ID"/>
        </a:p>
      </dgm:t>
    </dgm:pt>
    <dgm:pt modelId="{2A136351-3718-4422-AD97-D79BF6D092DE}">
      <dgm:prSet phldrT="[Text]"/>
      <dgm:spPr/>
      <dgm:t>
        <a:bodyPr/>
        <a:lstStyle/>
        <a:p>
          <a:r>
            <a:rPr lang="en-US" dirty="0" err="1"/>
            <a:t>Tugas</a:t>
          </a:r>
          <a:r>
            <a:rPr lang="en-US" dirty="0"/>
            <a:t>, </a:t>
          </a:r>
          <a:r>
            <a:rPr lang="en-US" dirty="0" err="1"/>
            <a:t>Kuis</a:t>
          </a:r>
          <a:r>
            <a:rPr lang="en-US" dirty="0"/>
            <a:t>, UTS, UAS</a:t>
          </a:r>
          <a:endParaRPr lang="en-ID" dirty="0"/>
        </a:p>
      </dgm:t>
    </dgm:pt>
    <dgm:pt modelId="{DC645E6C-F3B5-4CA9-987B-BED9ACA29ECB}" type="parTrans" cxnId="{D1A5F659-7DAB-4B42-8D52-B95CD3DFBB20}">
      <dgm:prSet/>
      <dgm:spPr/>
      <dgm:t>
        <a:bodyPr/>
        <a:lstStyle/>
        <a:p>
          <a:endParaRPr lang="en-ID"/>
        </a:p>
      </dgm:t>
    </dgm:pt>
    <dgm:pt modelId="{9E58CCD5-4856-4648-AFC3-177BB8AF31DA}" type="sibTrans" cxnId="{D1A5F659-7DAB-4B42-8D52-B95CD3DFBB20}">
      <dgm:prSet/>
      <dgm:spPr/>
      <dgm:t>
        <a:bodyPr/>
        <a:lstStyle/>
        <a:p>
          <a:endParaRPr lang="en-ID"/>
        </a:p>
      </dgm:t>
    </dgm:pt>
    <dgm:pt modelId="{37DF4235-75C2-401B-A16F-02CB2F3B8587}" type="pres">
      <dgm:prSet presAssocID="{F13D1683-B95B-4285-A2F0-C09F7B04EDCA}" presName="composite" presStyleCnt="0">
        <dgm:presLayoutVars>
          <dgm:chMax val="5"/>
          <dgm:dir/>
          <dgm:animLvl val="ctr"/>
          <dgm:resizeHandles val="exact"/>
        </dgm:presLayoutVars>
      </dgm:prSet>
      <dgm:spPr/>
    </dgm:pt>
    <dgm:pt modelId="{480EFAA9-2D6A-4B99-B769-4B24A7D5B67C}" type="pres">
      <dgm:prSet presAssocID="{F13D1683-B95B-4285-A2F0-C09F7B04EDCA}" presName="cycle" presStyleCnt="0"/>
      <dgm:spPr/>
    </dgm:pt>
    <dgm:pt modelId="{19E31DFA-4A7F-47C2-AB73-1793F947CF6E}" type="pres">
      <dgm:prSet presAssocID="{F13D1683-B95B-4285-A2F0-C09F7B04EDCA}" presName="centerShape" presStyleCnt="0"/>
      <dgm:spPr/>
    </dgm:pt>
    <dgm:pt modelId="{71449B8E-C966-45CD-8EEA-68620A0734FB}" type="pres">
      <dgm:prSet presAssocID="{F13D1683-B95B-4285-A2F0-C09F7B04EDCA}" presName="connSite" presStyleLbl="node1" presStyleIdx="0" presStyleCnt="3"/>
      <dgm:spPr/>
    </dgm:pt>
    <dgm:pt modelId="{D3B29CA9-F5BD-4236-A544-0BB651BFCC25}" type="pres">
      <dgm:prSet presAssocID="{F13D1683-B95B-4285-A2F0-C09F7B04EDCA}" presName="visibl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4F38CBC-5E5C-47C3-9F67-5304E8E7B32C}" type="pres">
      <dgm:prSet presAssocID="{1B7A1A9B-55F4-4AA1-86AF-706350744728}" presName="Name25" presStyleLbl="parChTrans1D1" presStyleIdx="0" presStyleCnt="2"/>
      <dgm:spPr/>
    </dgm:pt>
    <dgm:pt modelId="{93665279-72C6-47D0-9BC9-0FB1CDA23E4F}" type="pres">
      <dgm:prSet presAssocID="{492D8156-2F85-434C-9341-618672E82D96}" presName="node" presStyleCnt="0"/>
      <dgm:spPr/>
    </dgm:pt>
    <dgm:pt modelId="{92F8FE7B-2DB9-40C7-9439-B210692CD18D}" type="pres">
      <dgm:prSet presAssocID="{492D8156-2F85-434C-9341-618672E82D96}" presName="parentNode" presStyleLbl="node1" presStyleIdx="1" presStyleCnt="3">
        <dgm:presLayoutVars>
          <dgm:chMax val="1"/>
          <dgm:bulletEnabled val="1"/>
        </dgm:presLayoutVars>
      </dgm:prSet>
      <dgm:spPr/>
    </dgm:pt>
    <dgm:pt modelId="{0D68FE35-E7C7-46E5-A22C-98AB0880D181}" type="pres">
      <dgm:prSet presAssocID="{492D8156-2F85-434C-9341-618672E82D96}" presName="childNode" presStyleLbl="revTx" presStyleIdx="0" presStyleCnt="2">
        <dgm:presLayoutVars>
          <dgm:bulletEnabled val="1"/>
        </dgm:presLayoutVars>
      </dgm:prSet>
      <dgm:spPr/>
    </dgm:pt>
    <dgm:pt modelId="{751F8628-4586-4B10-9D3A-F7EE9E21C81F}" type="pres">
      <dgm:prSet presAssocID="{415E9330-06C9-41AE-9E50-6F5B1B54228F}" presName="Name25" presStyleLbl="parChTrans1D1" presStyleIdx="1" presStyleCnt="2"/>
      <dgm:spPr/>
    </dgm:pt>
    <dgm:pt modelId="{AC5916CC-577D-4162-8CE2-E9F75FF4E4F3}" type="pres">
      <dgm:prSet presAssocID="{20DCFBB0-B7D3-4A6B-A8ED-BE24F37265B7}" presName="node" presStyleCnt="0"/>
      <dgm:spPr/>
    </dgm:pt>
    <dgm:pt modelId="{AFB021C3-B23A-42AD-90A8-535AD7B2DB54}" type="pres">
      <dgm:prSet presAssocID="{20DCFBB0-B7D3-4A6B-A8ED-BE24F37265B7}" presName="parentNode" presStyleLbl="node1" presStyleIdx="2" presStyleCnt="3">
        <dgm:presLayoutVars>
          <dgm:chMax val="1"/>
          <dgm:bulletEnabled val="1"/>
        </dgm:presLayoutVars>
      </dgm:prSet>
      <dgm:spPr/>
    </dgm:pt>
    <dgm:pt modelId="{949E420B-0AEE-4460-8BAA-BDCF3B449C09}" type="pres">
      <dgm:prSet presAssocID="{20DCFBB0-B7D3-4A6B-A8ED-BE24F37265B7}" presName="childNode" presStyleLbl="revTx" presStyleIdx="1" presStyleCnt="2">
        <dgm:presLayoutVars>
          <dgm:bulletEnabled val="1"/>
        </dgm:presLayoutVars>
      </dgm:prSet>
      <dgm:spPr/>
    </dgm:pt>
  </dgm:ptLst>
  <dgm:cxnLst>
    <dgm:cxn modelId="{B7ADED04-9DCF-48A7-B86F-0F3D8CC36AE9}" type="presOf" srcId="{F13D1683-B95B-4285-A2F0-C09F7B04EDCA}" destId="{37DF4235-75C2-401B-A16F-02CB2F3B8587}" srcOrd="0" destOrd="0" presId="urn:microsoft.com/office/officeart/2005/8/layout/radial2"/>
    <dgm:cxn modelId="{8A92131D-7EB3-4070-80B9-AA172FC68CAB}" type="presOf" srcId="{492D8156-2F85-434C-9341-618672E82D96}" destId="{92F8FE7B-2DB9-40C7-9439-B210692CD18D}" srcOrd="0" destOrd="0" presId="urn:microsoft.com/office/officeart/2005/8/layout/radial2"/>
    <dgm:cxn modelId="{80D3483B-12E6-4CF0-A8E9-54F18EC114FF}" type="presOf" srcId="{20DCFBB0-B7D3-4A6B-A8ED-BE24F37265B7}" destId="{AFB021C3-B23A-42AD-90A8-535AD7B2DB54}" srcOrd="0" destOrd="0" presId="urn:microsoft.com/office/officeart/2005/8/layout/radial2"/>
    <dgm:cxn modelId="{AD772D40-7673-45FD-B174-B4E290F76908}" srcId="{F13D1683-B95B-4285-A2F0-C09F7B04EDCA}" destId="{492D8156-2F85-434C-9341-618672E82D96}" srcOrd="0" destOrd="0" parTransId="{1B7A1A9B-55F4-4AA1-86AF-706350744728}" sibTransId="{E2A96789-414F-4A4D-99C4-FD1C395B3408}"/>
    <dgm:cxn modelId="{80C54D62-7CB7-44C3-85AC-387992C2D70D}" type="presOf" srcId="{2A136351-3718-4422-AD97-D79BF6D092DE}" destId="{949E420B-0AEE-4460-8BAA-BDCF3B449C09}" srcOrd="0" destOrd="1" presId="urn:microsoft.com/office/officeart/2005/8/layout/radial2"/>
    <dgm:cxn modelId="{EB682146-81D7-4D5D-B1BF-BC3B12B1D20A}" srcId="{492D8156-2F85-434C-9341-618672E82D96}" destId="{41C89358-EF84-4267-9979-C0C39A42EE3D}" srcOrd="0" destOrd="0" parTransId="{1C13E691-73CC-4209-903D-341B22CBFDCA}" sibTransId="{10C046DC-2271-400C-A150-351EEDA053EA}"/>
    <dgm:cxn modelId="{C289544E-60BA-4A49-8DCF-29E9A8D9C625}" srcId="{F13D1683-B95B-4285-A2F0-C09F7B04EDCA}" destId="{20DCFBB0-B7D3-4A6B-A8ED-BE24F37265B7}" srcOrd="1" destOrd="0" parTransId="{415E9330-06C9-41AE-9E50-6F5B1B54228F}" sibTransId="{E4703119-8640-474F-8639-B14B94C2B6DD}"/>
    <dgm:cxn modelId="{D1A5F659-7DAB-4B42-8D52-B95CD3DFBB20}" srcId="{20DCFBB0-B7D3-4A6B-A8ED-BE24F37265B7}" destId="{2A136351-3718-4422-AD97-D79BF6D092DE}" srcOrd="1" destOrd="0" parTransId="{DC645E6C-F3B5-4CA9-987B-BED9ACA29ECB}" sibTransId="{9E58CCD5-4856-4648-AFC3-177BB8AF31DA}"/>
    <dgm:cxn modelId="{B871739B-1E35-4511-BB5B-CE7992210339}" type="presOf" srcId="{2A91B355-BD30-4C6A-9794-C5E1E0F924D2}" destId="{949E420B-0AEE-4460-8BAA-BDCF3B449C09}" srcOrd="0" destOrd="0" presId="urn:microsoft.com/office/officeart/2005/8/layout/radial2"/>
    <dgm:cxn modelId="{1F5A2EA3-219D-4CFF-A49C-D118A47564DA}" srcId="{20DCFBB0-B7D3-4A6B-A8ED-BE24F37265B7}" destId="{2A91B355-BD30-4C6A-9794-C5E1E0F924D2}" srcOrd="0" destOrd="0" parTransId="{5B65295A-42B8-4BA1-9485-EFB599DE7600}" sibTransId="{11B6E307-5AD3-483E-ACBE-CA89555C8667}"/>
    <dgm:cxn modelId="{614B84AC-06C8-4328-AB3B-68D74987AC2F}" type="presOf" srcId="{5944511E-9567-487C-8962-F295FCAFCC1F}" destId="{0D68FE35-E7C7-46E5-A22C-98AB0880D181}" srcOrd="0" destOrd="1" presId="urn:microsoft.com/office/officeart/2005/8/layout/radial2"/>
    <dgm:cxn modelId="{48CBD8AE-0F89-4F44-9FDA-9ADB7B2B3081}" srcId="{492D8156-2F85-434C-9341-618672E82D96}" destId="{5944511E-9567-487C-8962-F295FCAFCC1F}" srcOrd="1" destOrd="0" parTransId="{D8DAAA11-362E-4123-9A82-D7BD67357BA3}" sibTransId="{B9746812-9A6C-425D-B466-CA9358370866}"/>
    <dgm:cxn modelId="{360FF4B4-2DFE-439A-8290-F4C9A8B6624F}" type="presOf" srcId="{41C89358-EF84-4267-9979-C0C39A42EE3D}" destId="{0D68FE35-E7C7-46E5-A22C-98AB0880D181}" srcOrd="0" destOrd="0" presId="urn:microsoft.com/office/officeart/2005/8/layout/radial2"/>
    <dgm:cxn modelId="{C69EA7C8-57B8-4C64-BEDF-64E115DAE89F}" type="presOf" srcId="{1B7A1A9B-55F4-4AA1-86AF-706350744728}" destId="{D4F38CBC-5E5C-47C3-9F67-5304E8E7B32C}" srcOrd="0" destOrd="0" presId="urn:microsoft.com/office/officeart/2005/8/layout/radial2"/>
    <dgm:cxn modelId="{C8CBE8DD-CE27-4977-ADC7-28E7F240B04D}" type="presOf" srcId="{415E9330-06C9-41AE-9E50-6F5B1B54228F}" destId="{751F8628-4586-4B10-9D3A-F7EE9E21C81F}" srcOrd="0" destOrd="0" presId="urn:microsoft.com/office/officeart/2005/8/layout/radial2"/>
    <dgm:cxn modelId="{F62E4B43-5F2A-47F3-A4E9-A791CF9EF326}" type="presParOf" srcId="{37DF4235-75C2-401B-A16F-02CB2F3B8587}" destId="{480EFAA9-2D6A-4B99-B769-4B24A7D5B67C}" srcOrd="0" destOrd="0" presId="urn:microsoft.com/office/officeart/2005/8/layout/radial2"/>
    <dgm:cxn modelId="{6EDEF124-79FD-4D8D-9A48-52F9C5337EDE}" type="presParOf" srcId="{480EFAA9-2D6A-4B99-B769-4B24A7D5B67C}" destId="{19E31DFA-4A7F-47C2-AB73-1793F947CF6E}" srcOrd="0" destOrd="0" presId="urn:microsoft.com/office/officeart/2005/8/layout/radial2"/>
    <dgm:cxn modelId="{537840FF-A210-4ACF-A710-852B701CF504}" type="presParOf" srcId="{19E31DFA-4A7F-47C2-AB73-1793F947CF6E}" destId="{71449B8E-C966-45CD-8EEA-68620A0734FB}" srcOrd="0" destOrd="0" presId="urn:microsoft.com/office/officeart/2005/8/layout/radial2"/>
    <dgm:cxn modelId="{FCA3EF9B-CCB5-4520-962E-D246FCB20A6C}" type="presParOf" srcId="{19E31DFA-4A7F-47C2-AB73-1793F947CF6E}" destId="{D3B29CA9-F5BD-4236-A544-0BB651BFCC25}" srcOrd="1" destOrd="0" presId="urn:microsoft.com/office/officeart/2005/8/layout/radial2"/>
    <dgm:cxn modelId="{2F388041-7E3E-4238-BAF6-2F2DF32CABC9}" type="presParOf" srcId="{480EFAA9-2D6A-4B99-B769-4B24A7D5B67C}" destId="{D4F38CBC-5E5C-47C3-9F67-5304E8E7B32C}" srcOrd="1" destOrd="0" presId="urn:microsoft.com/office/officeart/2005/8/layout/radial2"/>
    <dgm:cxn modelId="{EE148355-7B88-4984-9EDA-0A9A13185106}" type="presParOf" srcId="{480EFAA9-2D6A-4B99-B769-4B24A7D5B67C}" destId="{93665279-72C6-47D0-9BC9-0FB1CDA23E4F}" srcOrd="2" destOrd="0" presId="urn:microsoft.com/office/officeart/2005/8/layout/radial2"/>
    <dgm:cxn modelId="{2078D034-1944-4B28-91E6-AF2A412C2EA6}" type="presParOf" srcId="{93665279-72C6-47D0-9BC9-0FB1CDA23E4F}" destId="{92F8FE7B-2DB9-40C7-9439-B210692CD18D}" srcOrd="0" destOrd="0" presId="urn:microsoft.com/office/officeart/2005/8/layout/radial2"/>
    <dgm:cxn modelId="{6469F041-D10E-4410-B4CE-18211AB2723F}" type="presParOf" srcId="{93665279-72C6-47D0-9BC9-0FB1CDA23E4F}" destId="{0D68FE35-E7C7-46E5-A22C-98AB0880D181}" srcOrd="1" destOrd="0" presId="urn:microsoft.com/office/officeart/2005/8/layout/radial2"/>
    <dgm:cxn modelId="{746EBDD6-88A1-4D54-8DF1-B4F7A57497DC}" type="presParOf" srcId="{480EFAA9-2D6A-4B99-B769-4B24A7D5B67C}" destId="{751F8628-4586-4B10-9D3A-F7EE9E21C81F}" srcOrd="3" destOrd="0" presId="urn:microsoft.com/office/officeart/2005/8/layout/radial2"/>
    <dgm:cxn modelId="{68F0E8C3-C080-4368-A7C1-F52B8C747697}" type="presParOf" srcId="{480EFAA9-2D6A-4B99-B769-4B24A7D5B67C}" destId="{AC5916CC-577D-4162-8CE2-E9F75FF4E4F3}" srcOrd="4" destOrd="0" presId="urn:microsoft.com/office/officeart/2005/8/layout/radial2"/>
    <dgm:cxn modelId="{909E9C1A-50A6-4ABD-B4A7-60AB63543DE1}" type="presParOf" srcId="{AC5916CC-577D-4162-8CE2-E9F75FF4E4F3}" destId="{AFB021C3-B23A-42AD-90A8-535AD7B2DB54}" srcOrd="0" destOrd="0" presId="urn:microsoft.com/office/officeart/2005/8/layout/radial2"/>
    <dgm:cxn modelId="{BBC899B1-8FC6-4A39-B507-C05954085A38}" type="presParOf" srcId="{AC5916CC-577D-4162-8CE2-E9F75FF4E4F3}" destId="{949E420B-0AEE-4460-8BAA-BDCF3B449C0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5F7956-5459-4832-942B-314FC25859B8}" type="doc">
      <dgm:prSet loTypeId="urn:microsoft.com/office/officeart/2005/8/layout/target1" loCatId="relationship" qsTypeId="urn:microsoft.com/office/officeart/2005/8/quickstyle/simple4" qsCatId="simple" csTypeId="urn:microsoft.com/office/officeart/2005/8/colors/colorful5" csCatId="colorful" phldr="1"/>
      <dgm:spPr/>
    </dgm:pt>
    <dgm:pt modelId="{1EC51EC1-B8DD-4E0C-8E63-692650633368}">
      <dgm:prSet phldrT="[Text]"/>
      <dgm:spPr/>
      <dgm:t>
        <a:bodyPr/>
        <a:lstStyle/>
        <a:p>
          <a:r>
            <a:rPr lang="en-US" dirty="0" err="1"/>
            <a:t>Buku</a:t>
          </a:r>
          <a:r>
            <a:rPr lang="en-US" dirty="0"/>
            <a:t> Utama</a:t>
          </a:r>
          <a:endParaRPr lang="en-ID" dirty="0"/>
        </a:p>
      </dgm:t>
    </dgm:pt>
    <dgm:pt modelId="{C8F7E237-1D3F-482B-900E-F07B450F72AF}" type="parTrans" cxnId="{5F3D8399-B1EA-4F07-B3A8-44354E28BA91}">
      <dgm:prSet/>
      <dgm:spPr/>
      <dgm:t>
        <a:bodyPr/>
        <a:lstStyle/>
        <a:p>
          <a:endParaRPr lang="en-ID"/>
        </a:p>
      </dgm:t>
    </dgm:pt>
    <dgm:pt modelId="{27ADD6A4-59BA-495E-8F35-2EE1CE18184C}" type="sibTrans" cxnId="{5F3D8399-B1EA-4F07-B3A8-44354E28BA91}">
      <dgm:prSet/>
      <dgm:spPr/>
      <dgm:t>
        <a:bodyPr/>
        <a:lstStyle/>
        <a:p>
          <a:endParaRPr lang="en-ID"/>
        </a:p>
      </dgm:t>
    </dgm:pt>
    <dgm:pt modelId="{B5CC521C-13B9-4BAE-B456-5AC87E7AA556}">
      <dgm:prSet phldrT="[Text]"/>
      <dgm:spPr/>
      <dgm:t>
        <a:bodyPr/>
        <a:lstStyle/>
        <a:p>
          <a:r>
            <a:rPr lang="en-US" dirty="0" err="1"/>
            <a:t>Buku</a:t>
          </a:r>
          <a:r>
            <a:rPr lang="en-US" dirty="0"/>
            <a:t> Ajar</a:t>
          </a:r>
          <a:endParaRPr lang="en-ID" dirty="0"/>
        </a:p>
      </dgm:t>
    </dgm:pt>
    <dgm:pt modelId="{F316C6F0-0E31-452A-BCBE-3AED53F00F94}" type="parTrans" cxnId="{7C674FDA-39DE-403B-9291-15E400D3DFFC}">
      <dgm:prSet/>
      <dgm:spPr/>
      <dgm:t>
        <a:bodyPr/>
        <a:lstStyle/>
        <a:p>
          <a:endParaRPr lang="en-ID"/>
        </a:p>
      </dgm:t>
    </dgm:pt>
    <dgm:pt modelId="{154F5CA7-3989-4DDC-AA29-BF0EDC6EE044}" type="sibTrans" cxnId="{7C674FDA-39DE-403B-9291-15E400D3DFFC}">
      <dgm:prSet/>
      <dgm:spPr/>
      <dgm:t>
        <a:bodyPr/>
        <a:lstStyle/>
        <a:p>
          <a:endParaRPr lang="en-ID"/>
        </a:p>
      </dgm:t>
    </dgm:pt>
    <dgm:pt modelId="{4DEBBC4D-A95E-41A8-8B54-EBC82D1F2BE5}">
      <dgm:prSet phldrT="[Text]"/>
      <dgm:spPr/>
      <dgm:t>
        <a:bodyPr/>
        <a:lstStyle/>
        <a:p>
          <a:r>
            <a:rPr lang="en-US" dirty="0" err="1"/>
            <a:t>Buku</a:t>
          </a:r>
          <a:r>
            <a:rPr lang="en-US" dirty="0"/>
            <a:t> </a:t>
          </a:r>
          <a:r>
            <a:rPr lang="en-US" dirty="0" err="1"/>
            <a:t>Penunjang</a:t>
          </a:r>
          <a:endParaRPr lang="en-ID" dirty="0"/>
        </a:p>
      </dgm:t>
    </dgm:pt>
    <dgm:pt modelId="{0D1D7CDE-FEBB-47A2-B307-B74A06AE51FF}" type="parTrans" cxnId="{EBFB8056-46DE-4D33-AA30-AA9BE57F7E56}">
      <dgm:prSet/>
      <dgm:spPr/>
      <dgm:t>
        <a:bodyPr/>
        <a:lstStyle/>
        <a:p>
          <a:endParaRPr lang="en-ID"/>
        </a:p>
      </dgm:t>
    </dgm:pt>
    <dgm:pt modelId="{389D70EE-0D60-4629-9CFA-E9E4014CDDF4}" type="sibTrans" cxnId="{EBFB8056-46DE-4D33-AA30-AA9BE57F7E56}">
      <dgm:prSet/>
      <dgm:spPr/>
      <dgm:t>
        <a:bodyPr/>
        <a:lstStyle/>
        <a:p>
          <a:endParaRPr lang="en-ID"/>
        </a:p>
      </dgm:t>
    </dgm:pt>
    <dgm:pt modelId="{542FCFFA-9E24-4AC8-A3E7-AABAC526490E}">
      <dgm:prSet phldrT="[Text]"/>
      <dgm:spPr/>
      <dgm:t>
        <a:bodyPr/>
        <a:lstStyle/>
        <a:p>
          <a:r>
            <a:rPr lang="en-US" dirty="0" err="1"/>
            <a:t>Sumber</a:t>
          </a:r>
          <a:r>
            <a:rPr lang="en-US" dirty="0"/>
            <a:t> Lain</a:t>
          </a:r>
          <a:endParaRPr lang="en-ID" dirty="0"/>
        </a:p>
      </dgm:t>
    </dgm:pt>
    <dgm:pt modelId="{6550EEFB-E60A-4C2B-B0C3-5BE62BC0CB22}" type="parTrans" cxnId="{B69B15CE-9E7C-45D6-B45C-C180787BF63F}">
      <dgm:prSet/>
      <dgm:spPr/>
      <dgm:t>
        <a:bodyPr/>
        <a:lstStyle/>
        <a:p>
          <a:endParaRPr lang="en-ID"/>
        </a:p>
      </dgm:t>
    </dgm:pt>
    <dgm:pt modelId="{3CF7C917-6658-46E4-81FF-71B552D3D741}" type="sibTrans" cxnId="{B69B15CE-9E7C-45D6-B45C-C180787BF63F}">
      <dgm:prSet/>
      <dgm:spPr/>
      <dgm:t>
        <a:bodyPr/>
        <a:lstStyle/>
        <a:p>
          <a:endParaRPr lang="en-ID"/>
        </a:p>
      </dgm:t>
    </dgm:pt>
    <dgm:pt modelId="{2E8C9EB4-F7DC-47D0-A17D-28143D5A22A9}">
      <dgm:prSet phldrT="[Text]"/>
      <dgm:spPr/>
      <dgm:t>
        <a:bodyPr/>
        <a:lstStyle/>
        <a:p>
          <a:r>
            <a:rPr lang="en-US" dirty="0"/>
            <a:t>Modul/Diktat</a:t>
          </a:r>
          <a:endParaRPr lang="en-ID" dirty="0"/>
        </a:p>
      </dgm:t>
    </dgm:pt>
    <dgm:pt modelId="{B033BE1B-33B2-4652-8E61-F6AC581ECA74}" type="parTrans" cxnId="{C9CE136A-DC20-49A0-B81C-25858D475993}">
      <dgm:prSet/>
      <dgm:spPr/>
      <dgm:t>
        <a:bodyPr/>
        <a:lstStyle/>
        <a:p>
          <a:endParaRPr lang="en-ID"/>
        </a:p>
      </dgm:t>
    </dgm:pt>
    <dgm:pt modelId="{FC9F98FB-46B4-4C0D-91B5-8DE7A0DFFC4A}" type="sibTrans" cxnId="{C9CE136A-DC20-49A0-B81C-25858D475993}">
      <dgm:prSet/>
      <dgm:spPr/>
      <dgm:t>
        <a:bodyPr/>
        <a:lstStyle/>
        <a:p>
          <a:endParaRPr lang="en-ID"/>
        </a:p>
      </dgm:t>
    </dgm:pt>
    <dgm:pt modelId="{B34CE047-C556-42CE-B2C0-D2355A434EE0}" type="pres">
      <dgm:prSet presAssocID="{BD5F7956-5459-4832-942B-314FC25859B8}" presName="composite" presStyleCnt="0">
        <dgm:presLayoutVars>
          <dgm:chMax val="5"/>
          <dgm:dir/>
          <dgm:resizeHandles val="exact"/>
        </dgm:presLayoutVars>
      </dgm:prSet>
      <dgm:spPr/>
    </dgm:pt>
    <dgm:pt modelId="{C1DD5A1D-951C-45A8-B049-CB6595EE22B7}" type="pres">
      <dgm:prSet presAssocID="{1EC51EC1-B8DD-4E0C-8E63-692650633368}" presName="circle1" presStyleLbl="lnNode1" presStyleIdx="0" presStyleCnt="5"/>
      <dgm:spPr/>
    </dgm:pt>
    <dgm:pt modelId="{04A2A658-4AF1-4C4F-A604-64086CD1049C}" type="pres">
      <dgm:prSet presAssocID="{1EC51EC1-B8DD-4E0C-8E63-692650633368}" presName="text1" presStyleLbl="revTx" presStyleIdx="0" presStyleCnt="5">
        <dgm:presLayoutVars>
          <dgm:bulletEnabled val="1"/>
        </dgm:presLayoutVars>
      </dgm:prSet>
      <dgm:spPr/>
    </dgm:pt>
    <dgm:pt modelId="{37634002-87C6-4144-B9BA-CF14C9378282}" type="pres">
      <dgm:prSet presAssocID="{1EC51EC1-B8DD-4E0C-8E63-692650633368}" presName="line1" presStyleLbl="callout" presStyleIdx="0" presStyleCnt="10"/>
      <dgm:spPr/>
    </dgm:pt>
    <dgm:pt modelId="{5B2A99AD-0713-4C45-B670-D0751B4FFD5E}" type="pres">
      <dgm:prSet presAssocID="{1EC51EC1-B8DD-4E0C-8E63-692650633368}" presName="d1" presStyleLbl="callout" presStyleIdx="1" presStyleCnt="10"/>
      <dgm:spPr/>
    </dgm:pt>
    <dgm:pt modelId="{B28DCB74-52E4-4AE7-9C78-0AFB0637C87C}" type="pres">
      <dgm:prSet presAssocID="{B5CC521C-13B9-4BAE-B456-5AC87E7AA556}" presName="circle2" presStyleLbl="lnNode1" presStyleIdx="1" presStyleCnt="5"/>
      <dgm:spPr/>
    </dgm:pt>
    <dgm:pt modelId="{C26744ED-CB66-4B67-A870-260F77DA48A6}" type="pres">
      <dgm:prSet presAssocID="{B5CC521C-13B9-4BAE-B456-5AC87E7AA556}" presName="text2" presStyleLbl="revTx" presStyleIdx="1" presStyleCnt="5">
        <dgm:presLayoutVars>
          <dgm:bulletEnabled val="1"/>
        </dgm:presLayoutVars>
      </dgm:prSet>
      <dgm:spPr/>
    </dgm:pt>
    <dgm:pt modelId="{878EB14D-1027-4F04-BE8F-4F58EE5C0BDE}" type="pres">
      <dgm:prSet presAssocID="{B5CC521C-13B9-4BAE-B456-5AC87E7AA556}" presName="line2" presStyleLbl="callout" presStyleIdx="2" presStyleCnt="10"/>
      <dgm:spPr/>
    </dgm:pt>
    <dgm:pt modelId="{B9CF25C8-3D33-408D-9486-C9588E02377B}" type="pres">
      <dgm:prSet presAssocID="{B5CC521C-13B9-4BAE-B456-5AC87E7AA556}" presName="d2" presStyleLbl="callout" presStyleIdx="3" presStyleCnt="10"/>
      <dgm:spPr/>
    </dgm:pt>
    <dgm:pt modelId="{60CEA719-81AE-4BA6-9318-4AB0EA15DE93}" type="pres">
      <dgm:prSet presAssocID="{4DEBBC4D-A95E-41A8-8B54-EBC82D1F2BE5}" presName="circle3" presStyleLbl="lnNode1" presStyleIdx="2" presStyleCnt="5"/>
      <dgm:spPr/>
    </dgm:pt>
    <dgm:pt modelId="{C98E68D9-1DFD-48C0-907F-D2BE01A353F7}" type="pres">
      <dgm:prSet presAssocID="{4DEBBC4D-A95E-41A8-8B54-EBC82D1F2BE5}" presName="text3" presStyleLbl="revTx" presStyleIdx="2" presStyleCnt="5">
        <dgm:presLayoutVars>
          <dgm:bulletEnabled val="1"/>
        </dgm:presLayoutVars>
      </dgm:prSet>
      <dgm:spPr/>
    </dgm:pt>
    <dgm:pt modelId="{23DE5636-C083-4D2A-A39B-48D139FC4FA8}" type="pres">
      <dgm:prSet presAssocID="{4DEBBC4D-A95E-41A8-8B54-EBC82D1F2BE5}" presName="line3" presStyleLbl="callout" presStyleIdx="4" presStyleCnt="10"/>
      <dgm:spPr/>
    </dgm:pt>
    <dgm:pt modelId="{EF7BA9FE-E519-4122-BAB1-6D3DF0209DBE}" type="pres">
      <dgm:prSet presAssocID="{4DEBBC4D-A95E-41A8-8B54-EBC82D1F2BE5}" presName="d3" presStyleLbl="callout" presStyleIdx="5" presStyleCnt="10"/>
      <dgm:spPr/>
    </dgm:pt>
    <dgm:pt modelId="{F055ABC3-F89E-4B21-B9C7-FE5598C2BA08}" type="pres">
      <dgm:prSet presAssocID="{2E8C9EB4-F7DC-47D0-A17D-28143D5A22A9}" presName="circle4" presStyleLbl="lnNode1" presStyleIdx="3" presStyleCnt="5"/>
      <dgm:spPr/>
    </dgm:pt>
    <dgm:pt modelId="{F5C66FC7-B889-4995-958F-3AAAD43D960D}" type="pres">
      <dgm:prSet presAssocID="{2E8C9EB4-F7DC-47D0-A17D-28143D5A22A9}" presName="text4" presStyleLbl="revTx" presStyleIdx="3" presStyleCnt="5">
        <dgm:presLayoutVars>
          <dgm:bulletEnabled val="1"/>
        </dgm:presLayoutVars>
      </dgm:prSet>
      <dgm:spPr/>
    </dgm:pt>
    <dgm:pt modelId="{48EFBA54-EB5A-4B48-95BE-AC7288147548}" type="pres">
      <dgm:prSet presAssocID="{2E8C9EB4-F7DC-47D0-A17D-28143D5A22A9}" presName="line4" presStyleLbl="callout" presStyleIdx="6" presStyleCnt="10"/>
      <dgm:spPr/>
    </dgm:pt>
    <dgm:pt modelId="{E12B369E-D6CE-4B42-9361-64D4D080D728}" type="pres">
      <dgm:prSet presAssocID="{2E8C9EB4-F7DC-47D0-A17D-28143D5A22A9}" presName="d4" presStyleLbl="callout" presStyleIdx="7" presStyleCnt="10"/>
      <dgm:spPr/>
    </dgm:pt>
    <dgm:pt modelId="{00313000-9042-4ED0-979A-15032122147A}" type="pres">
      <dgm:prSet presAssocID="{542FCFFA-9E24-4AC8-A3E7-AABAC526490E}" presName="circle5" presStyleLbl="lnNode1" presStyleIdx="4" presStyleCnt="5"/>
      <dgm:spPr/>
    </dgm:pt>
    <dgm:pt modelId="{B455BDAC-DDF6-4978-A039-E3C06CB0F17F}" type="pres">
      <dgm:prSet presAssocID="{542FCFFA-9E24-4AC8-A3E7-AABAC526490E}" presName="text5" presStyleLbl="revTx" presStyleIdx="4" presStyleCnt="5">
        <dgm:presLayoutVars>
          <dgm:bulletEnabled val="1"/>
        </dgm:presLayoutVars>
      </dgm:prSet>
      <dgm:spPr/>
    </dgm:pt>
    <dgm:pt modelId="{54B64B76-10E6-4700-8775-705A7E372DE3}" type="pres">
      <dgm:prSet presAssocID="{542FCFFA-9E24-4AC8-A3E7-AABAC526490E}" presName="line5" presStyleLbl="callout" presStyleIdx="8" presStyleCnt="10"/>
      <dgm:spPr/>
    </dgm:pt>
    <dgm:pt modelId="{C28F4C3B-F482-4E61-8EE1-24CB40F73535}" type="pres">
      <dgm:prSet presAssocID="{542FCFFA-9E24-4AC8-A3E7-AABAC526490E}" presName="d5" presStyleLbl="callout" presStyleIdx="9" presStyleCnt="10"/>
      <dgm:spPr/>
    </dgm:pt>
  </dgm:ptLst>
  <dgm:cxnLst>
    <dgm:cxn modelId="{81572E01-16C5-430B-94F6-6AFAB7A0F319}" type="presOf" srcId="{BD5F7956-5459-4832-942B-314FC25859B8}" destId="{B34CE047-C556-42CE-B2C0-D2355A434EE0}" srcOrd="0" destOrd="0" presId="urn:microsoft.com/office/officeart/2005/8/layout/target1"/>
    <dgm:cxn modelId="{53B88D1B-B4F7-4043-983F-1AF0820C9EF5}" type="presOf" srcId="{542FCFFA-9E24-4AC8-A3E7-AABAC526490E}" destId="{B455BDAC-DDF6-4978-A039-E3C06CB0F17F}" srcOrd="0" destOrd="0" presId="urn:microsoft.com/office/officeart/2005/8/layout/target1"/>
    <dgm:cxn modelId="{C0FE6331-9B43-4E85-8B08-ED06912EEF71}" type="presOf" srcId="{B5CC521C-13B9-4BAE-B456-5AC87E7AA556}" destId="{C26744ED-CB66-4B67-A870-260F77DA48A6}" srcOrd="0" destOrd="0" presId="urn:microsoft.com/office/officeart/2005/8/layout/target1"/>
    <dgm:cxn modelId="{C9CE136A-DC20-49A0-B81C-25858D475993}" srcId="{BD5F7956-5459-4832-942B-314FC25859B8}" destId="{2E8C9EB4-F7DC-47D0-A17D-28143D5A22A9}" srcOrd="3" destOrd="0" parTransId="{B033BE1B-33B2-4652-8E61-F6AC581ECA74}" sibTransId="{FC9F98FB-46B4-4C0D-91B5-8DE7A0DFFC4A}"/>
    <dgm:cxn modelId="{CE25A16B-C55D-44BB-B099-DB7CF132B4FB}" type="presOf" srcId="{4DEBBC4D-A95E-41A8-8B54-EBC82D1F2BE5}" destId="{C98E68D9-1DFD-48C0-907F-D2BE01A353F7}" srcOrd="0" destOrd="0" presId="urn:microsoft.com/office/officeart/2005/8/layout/target1"/>
    <dgm:cxn modelId="{CCC2E76D-B10B-4283-9B0F-1F70557F3CB0}" type="presOf" srcId="{1EC51EC1-B8DD-4E0C-8E63-692650633368}" destId="{04A2A658-4AF1-4C4F-A604-64086CD1049C}" srcOrd="0" destOrd="0" presId="urn:microsoft.com/office/officeart/2005/8/layout/target1"/>
    <dgm:cxn modelId="{BE79E075-F9A8-4980-8D3E-DF7E546478D9}" type="presOf" srcId="{2E8C9EB4-F7DC-47D0-A17D-28143D5A22A9}" destId="{F5C66FC7-B889-4995-958F-3AAAD43D960D}" srcOrd="0" destOrd="0" presId="urn:microsoft.com/office/officeart/2005/8/layout/target1"/>
    <dgm:cxn modelId="{EBFB8056-46DE-4D33-AA30-AA9BE57F7E56}" srcId="{BD5F7956-5459-4832-942B-314FC25859B8}" destId="{4DEBBC4D-A95E-41A8-8B54-EBC82D1F2BE5}" srcOrd="2" destOrd="0" parTransId="{0D1D7CDE-FEBB-47A2-B307-B74A06AE51FF}" sibTransId="{389D70EE-0D60-4629-9CFA-E9E4014CDDF4}"/>
    <dgm:cxn modelId="{5F3D8399-B1EA-4F07-B3A8-44354E28BA91}" srcId="{BD5F7956-5459-4832-942B-314FC25859B8}" destId="{1EC51EC1-B8DD-4E0C-8E63-692650633368}" srcOrd="0" destOrd="0" parTransId="{C8F7E237-1D3F-482B-900E-F07B450F72AF}" sibTransId="{27ADD6A4-59BA-495E-8F35-2EE1CE18184C}"/>
    <dgm:cxn modelId="{B69B15CE-9E7C-45D6-B45C-C180787BF63F}" srcId="{BD5F7956-5459-4832-942B-314FC25859B8}" destId="{542FCFFA-9E24-4AC8-A3E7-AABAC526490E}" srcOrd="4" destOrd="0" parTransId="{6550EEFB-E60A-4C2B-B0C3-5BE62BC0CB22}" sibTransId="{3CF7C917-6658-46E4-81FF-71B552D3D741}"/>
    <dgm:cxn modelId="{7C674FDA-39DE-403B-9291-15E400D3DFFC}" srcId="{BD5F7956-5459-4832-942B-314FC25859B8}" destId="{B5CC521C-13B9-4BAE-B456-5AC87E7AA556}" srcOrd="1" destOrd="0" parTransId="{F316C6F0-0E31-452A-BCBE-3AED53F00F94}" sibTransId="{154F5CA7-3989-4DDC-AA29-BF0EDC6EE044}"/>
    <dgm:cxn modelId="{CB4761A2-C2B4-428C-BE0F-D9E1C155C281}" type="presParOf" srcId="{B34CE047-C556-42CE-B2C0-D2355A434EE0}" destId="{C1DD5A1D-951C-45A8-B049-CB6595EE22B7}" srcOrd="0" destOrd="0" presId="urn:microsoft.com/office/officeart/2005/8/layout/target1"/>
    <dgm:cxn modelId="{E8545C4D-44A0-447A-940E-F4DF9331F8BE}" type="presParOf" srcId="{B34CE047-C556-42CE-B2C0-D2355A434EE0}" destId="{04A2A658-4AF1-4C4F-A604-64086CD1049C}" srcOrd="1" destOrd="0" presId="urn:microsoft.com/office/officeart/2005/8/layout/target1"/>
    <dgm:cxn modelId="{EF53684C-D34A-4F71-8F29-8150E66688C4}" type="presParOf" srcId="{B34CE047-C556-42CE-B2C0-D2355A434EE0}" destId="{37634002-87C6-4144-B9BA-CF14C9378282}" srcOrd="2" destOrd="0" presId="urn:microsoft.com/office/officeart/2005/8/layout/target1"/>
    <dgm:cxn modelId="{5CABBD9B-39B9-408E-A53F-0EE7F2393F8A}" type="presParOf" srcId="{B34CE047-C556-42CE-B2C0-D2355A434EE0}" destId="{5B2A99AD-0713-4C45-B670-D0751B4FFD5E}" srcOrd="3" destOrd="0" presId="urn:microsoft.com/office/officeart/2005/8/layout/target1"/>
    <dgm:cxn modelId="{D69A9C33-F54C-48DB-8CA9-6A85E5D74D21}" type="presParOf" srcId="{B34CE047-C556-42CE-B2C0-D2355A434EE0}" destId="{B28DCB74-52E4-4AE7-9C78-0AFB0637C87C}" srcOrd="4" destOrd="0" presId="urn:microsoft.com/office/officeart/2005/8/layout/target1"/>
    <dgm:cxn modelId="{09E9BA0F-AD3B-4D68-866D-FBFDA0CDBC48}" type="presParOf" srcId="{B34CE047-C556-42CE-B2C0-D2355A434EE0}" destId="{C26744ED-CB66-4B67-A870-260F77DA48A6}" srcOrd="5" destOrd="0" presId="urn:microsoft.com/office/officeart/2005/8/layout/target1"/>
    <dgm:cxn modelId="{70244D3C-16B1-4E06-A40E-82E8265FC453}" type="presParOf" srcId="{B34CE047-C556-42CE-B2C0-D2355A434EE0}" destId="{878EB14D-1027-4F04-BE8F-4F58EE5C0BDE}" srcOrd="6" destOrd="0" presId="urn:microsoft.com/office/officeart/2005/8/layout/target1"/>
    <dgm:cxn modelId="{DE09C060-61BE-494F-A2F5-63DA968C1273}" type="presParOf" srcId="{B34CE047-C556-42CE-B2C0-D2355A434EE0}" destId="{B9CF25C8-3D33-408D-9486-C9588E02377B}" srcOrd="7" destOrd="0" presId="urn:microsoft.com/office/officeart/2005/8/layout/target1"/>
    <dgm:cxn modelId="{6304A843-1B42-446C-911C-0C051268796E}" type="presParOf" srcId="{B34CE047-C556-42CE-B2C0-D2355A434EE0}" destId="{60CEA719-81AE-4BA6-9318-4AB0EA15DE93}" srcOrd="8" destOrd="0" presId="urn:microsoft.com/office/officeart/2005/8/layout/target1"/>
    <dgm:cxn modelId="{1D5229BD-C909-4070-A1ED-3F32E029E9D4}" type="presParOf" srcId="{B34CE047-C556-42CE-B2C0-D2355A434EE0}" destId="{C98E68D9-1DFD-48C0-907F-D2BE01A353F7}" srcOrd="9" destOrd="0" presId="urn:microsoft.com/office/officeart/2005/8/layout/target1"/>
    <dgm:cxn modelId="{182B346B-2F4B-4977-90F9-7BCE79828E1F}" type="presParOf" srcId="{B34CE047-C556-42CE-B2C0-D2355A434EE0}" destId="{23DE5636-C083-4D2A-A39B-48D139FC4FA8}" srcOrd="10" destOrd="0" presId="urn:microsoft.com/office/officeart/2005/8/layout/target1"/>
    <dgm:cxn modelId="{A3F0CD12-1A37-42D0-8687-E2D6CD920789}" type="presParOf" srcId="{B34CE047-C556-42CE-B2C0-D2355A434EE0}" destId="{EF7BA9FE-E519-4122-BAB1-6D3DF0209DBE}" srcOrd="11" destOrd="0" presId="urn:microsoft.com/office/officeart/2005/8/layout/target1"/>
    <dgm:cxn modelId="{BC1C4EF1-AD62-4E8C-8D16-A3F1D029F45E}" type="presParOf" srcId="{B34CE047-C556-42CE-B2C0-D2355A434EE0}" destId="{F055ABC3-F89E-4B21-B9C7-FE5598C2BA08}" srcOrd="12" destOrd="0" presId="urn:microsoft.com/office/officeart/2005/8/layout/target1"/>
    <dgm:cxn modelId="{F8BE7DFA-6FEC-4563-AD97-3FD1E64B892C}" type="presParOf" srcId="{B34CE047-C556-42CE-B2C0-D2355A434EE0}" destId="{F5C66FC7-B889-4995-958F-3AAAD43D960D}" srcOrd="13" destOrd="0" presId="urn:microsoft.com/office/officeart/2005/8/layout/target1"/>
    <dgm:cxn modelId="{E471E3B0-52DF-4613-BDC0-5E2ABC191F89}" type="presParOf" srcId="{B34CE047-C556-42CE-B2C0-D2355A434EE0}" destId="{48EFBA54-EB5A-4B48-95BE-AC7288147548}" srcOrd="14" destOrd="0" presId="urn:microsoft.com/office/officeart/2005/8/layout/target1"/>
    <dgm:cxn modelId="{284526B4-D648-49C4-A120-2FA4392A0FF6}" type="presParOf" srcId="{B34CE047-C556-42CE-B2C0-D2355A434EE0}" destId="{E12B369E-D6CE-4B42-9361-64D4D080D728}" srcOrd="15" destOrd="0" presId="urn:microsoft.com/office/officeart/2005/8/layout/target1"/>
    <dgm:cxn modelId="{AC3E7098-3AE5-4659-8A4B-4ED526E26570}" type="presParOf" srcId="{B34CE047-C556-42CE-B2C0-D2355A434EE0}" destId="{00313000-9042-4ED0-979A-15032122147A}" srcOrd="16" destOrd="0" presId="urn:microsoft.com/office/officeart/2005/8/layout/target1"/>
    <dgm:cxn modelId="{7E9F3C8E-DDDE-43D1-ADAF-9FC1E1B208EA}" type="presParOf" srcId="{B34CE047-C556-42CE-B2C0-D2355A434EE0}" destId="{B455BDAC-DDF6-4978-A039-E3C06CB0F17F}" srcOrd="17" destOrd="0" presId="urn:microsoft.com/office/officeart/2005/8/layout/target1"/>
    <dgm:cxn modelId="{C8F27DB8-712F-4018-8DC2-B8ABF15E1924}" type="presParOf" srcId="{B34CE047-C556-42CE-B2C0-D2355A434EE0}" destId="{54B64B76-10E6-4700-8775-705A7E372DE3}" srcOrd="18" destOrd="0" presId="urn:microsoft.com/office/officeart/2005/8/layout/target1"/>
    <dgm:cxn modelId="{2CDC5790-DD07-45DF-AB70-55508D404BEC}" type="presParOf" srcId="{B34CE047-C556-42CE-B2C0-D2355A434EE0}" destId="{C28F4C3B-F482-4E61-8EE1-24CB40F73535}"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62B0A1-22F1-4C6A-AEBD-C8FA2815ABE6}" type="doc">
      <dgm:prSet loTypeId="urn:microsoft.com/office/officeart/2005/8/layout/radial4" loCatId="relationship" qsTypeId="urn:microsoft.com/office/officeart/2005/8/quickstyle/3d2" qsCatId="3D" csTypeId="urn:microsoft.com/office/officeart/2005/8/colors/accent0_3" csCatId="mainScheme" phldr="1"/>
      <dgm:spPr/>
      <dgm:t>
        <a:bodyPr/>
        <a:lstStyle/>
        <a:p>
          <a:endParaRPr lang="en-ID"/>
        </a:p>
      </dgm:t>
    </dgm:pt>
    <dgm:pt modelId="{DA003542-BA5B-420E-BA9A-1D1DEAF1B64F}">
      <dgm:prSet phldrT="[Text]"/>
      <dgm:spPr/>
      <dgm:t>
        <a:bodyPr/>
        <a:lstStyle/>
        <a:p>
          <a:r>
            <a:rPr lang="en-US" dirty="0" err="1"/>
            <a:t>Hk</a:t>
          </a:r>
          <a:r>
            <a:rPr lang="en-US" dirty="0"/>
            <a:t>. </a:t>
          </a:r>
          <a:r>
            <a:rPr lang="en-US" dirty="0" err="1"/>
            <a:t>Pidana</a:t>
          </a:r>
          <a:endParaRPr lang="en-ID" dirty="0"/>
        </a:p>
      </dgm:t>
    </dgm:pt>
    <dgm:pt modelId="{636A9C8B-89AC-455F-94C7-58AA496B4E06}" type="parTrans" cxnId="{E34251EC-F665-4AD5-A136-7319628D819E}">
      <dgm:prSet/>
      <dgm:spPr/>
      <dgm:t>
        <a:bodyPr/>
        <a:lstStyle/>
        <a:p>
          <a:endParaRPr lang="en-ID"/>
        </a:p>
      </dgm:t>
    </dgm:pt>
    <dgm:pt modelId="{35314CD9-94D6-4951-9A0E-259977F05501}" type="sibTrans" cxnId="{E34251EC-F665-4AD5-A136-7319628D819E}">
      <dgm:prSet/>
      <dgm:spPr/>
      <dgm:t>
        <a:bodyPr/>
        <a:lstStyle/>
        <a:p>
          <a:endParaRPr lang="en-ID"/>
        </a:p>
      </dgm:t>
    </dgm:pt>
    <dgm:pt modelId="{D57A561A-9AA4-4E41-8FE5-875C6D927B11}">
      <dgm:prSet phldrT="[Text]"/>
      <dgm:spPr/>
      <dgm:t>
        <a:bodyPr/>
        <a:lstStyle/>
        <a:p>
          <a:r>
            <a:rPr lang="en-ID" dirty="0"/>
            <a:t>Hukum </a:t>
          </a:r>
          <a:r>
            <a:rPr lang="en-ID" dirty="0" err="1"/>
            <a:t>Pidana</a:t>
          </a:r>
          <a:r>
            <a:rPr lang="en-ID" dirty="0"/>
            <a:t> </a:t>
          </a:r>
          <a:r>
            <a:rPr lang="en-ID" dirty="0" err="1"/>
            <a:t>Ekonomi</a:t>
          </a:r>
          <a:r>
            <a:rPr lang="en-ID" dirty="0"/>
            <a:t> dan </a:t>
          </a:r>
          <a:r>
            <a:rPr lang="en-ID" dirty="0" err="1"/>
            <a:t>Iptek</a:t>
          </a:r>
          <a:endParaRPr lang="en-ID" dirty="0"/>
        </a:p>
      </dgm:t>
    </dgm:pt>
    <dgm:pt modelId="{67E7A6F3-352E-4B36-B69E-9568081B86D1}" type="parTrans" cxnId="{EB836D1C-EB24-4A0F-B577-28BF6423F912}">
      <dgm:prSet/>
      <dgm:spPr/>
      <dgm:t>
        <a:bodyPr/>
        <a:lstStyle/>
        <a:p>
          <a:endParaRPr lang="en-ID"/>
        </a:p>
      </dgm:t>
    </dgm:pt>
    <dgm:pt modelId="{D805E86D-FC01-4A99-9BEC-42B04979554B}" type="sibTrans" cxnId="{EB836D1C-EB24-4A0F-B577-28BF6423F912}">
      <dgm:prSet/>
      <dgm:spPr/>
      <dgm:t>
        <a:bodyPr/>
        <a:lstStyle/>
        <a:p>
          <a:endParaRPr lang="en-ID"/>
        </a:p>
      </dgm:t>
    </dgm:pt>
    <dgm:pt modelId="{2D70858A-7381-4306-B345-18CDA4FC5546}">
      <dgm:prSet phldrT="[Text]"/>
      <dgm:spPr/>
      <dgm:t>
        <a:bodyPr/>
        <a:lstStyle/>
        <a:p>
          <a:r>
            <a:rPr lang="en-ID" dirty="0"/>
            <a:t>Hukum Acara </a:t>
          </a:r>
          <a:r>
            <a:rPr lang="en-ID" dirty="0" err="1"/>
            <a:t>Pidana</a:t>
          </a:r>
          <a:endParaRPr lang="en-ID" dirty="0"/>
        </a:p>
      </dgm:t>
    </dgm:pt>
    <dgm:pt modelId="{4E8EF229-5460-4ADA-BDC8-4219EFF3BE7D}" type="parTrans" cxnId="{44571396-533E-437D-BBA2-4F35DF0D1A36}">
      <dgm:prSet/>
      <dgm:spPr/>
      <dgm:t>
        <a:bodyPr/>
        <a:lstStyle/>
        <a:p>
          <a:endParaRPr lang="en-ID"/>
        </a:p>
      </dgm:t>
    </dgm:pt>
    <dgm:pt modelId="{2BA1A37F-A632-4907-8C2A-F8B7321F249F}" type="sibTrans" cxnId="{44571396-533E-437D-BBA2-4F35DF0D1A36}">
      <dgm:prSet/>
      <dgm:spPr/>
      <dgm:t>
        <a:bodyPr/>
        <a:lstStyle/>
        <a:p>
          <a:endParaRPr lang="en-ID"/>
        </a:p>
      </dgm:t>
    </dgm:pt>
    <dgm:pt modelId="{97EBEE80-DBF9-4159-9756-0038C9211C9C}" type="pres">
      <dgm:prSet presAssocID="{6C62B0A1-22F1-4C6A-AEBD-C8FA2815ABE6}" presName="cycle" presStyleCnt="0">
        <dgm:presLayoutVars>
          <dgm:chMax val="1"/>
          <dgm:dir/>
          <dgm:animLvl val="ctr"/>
          <dgm:resizeHandles val="exact"/>
        </dgm:presLayoutVars>
      </dgm:prSet>
      <dgm:spPr/>
    </dgm:pt>
    <dgm:pt modelId="{9E304C3F-0782-4396-BDC1-012A8B962395}" type="pres">
      <dgm:prSet presAssocID="{DA003542-BA5B-420E-BA9A-1D1DEAF1B64F}" presName="centerShape" presStyleLbl="node0" presStyleIdx="0" presStyleCnt="1"/>
      <dgm:spPr/>
    </dgm:pt>
    <dgm:pt modelId="{6AAB1A92-E9F3-4445-ADA6-AD4D9E3594B1}" type="pres">
      <dgm:prSet presAssocID="{67E7A6F3-352E-4B36-B69E-9568081B86D1}" presName="parTrans" presStyleLbl="bgSibTrans2D1" presStyleIdx="0" presStyleCnt="2"/>
      <dgm:spPr/>
    </dgm:pt>
    <dgm:pt modelId="{0EBBB751-577C-443D-A4CA-AD9DF564F845}" type="pres">
      <dgm:prSet presAssocID="{D57A561A-9AA4-4E41-8FE5-875C6D927B11}" presName="node" presStyleLbl="node1" presStyleIdx="0" presStyleCnt="2">
        <dgm:presLayoutVars>
          <dgm:bulletEnabled val="1"/>
        </dgm:presLayoutVars>
      </dgm:prSet>
      <dgm:spPr/>
    </dgm:pt>
    <dgm:pt modelId="{8F3C2561-408B-4343-B791-163C7AEB79FC}" type="pres">
      <dgm:prSet presAssocID="{4E8EF229-5460-4ADA-BDC8-4219EFF3BE7D}" presName="parTrans" presStyleLbl="bgSibTrans2D1" presStyleIdx="1" presStyleCnt="2"/>
      <dgm:spPr/>
    </dgm:pt>
    <dgm:pt modelId="{F7B3F709-9972-462D-A1FE-305DFFD9A36A}" type="pres">
      <dgm:prSet presAssocID="{2D70858A-7381-4306-B345-18CDA4FC5546}" presName="node" presStyleLbl="node1" presStyleIdx="1" presStyleCnt="2">
        <dgm:presLayoutVars>
          <dgm:bulletEnabled val="1"/>
        </dgm:presLayoutVars>
      </dgm:prSet>
      <dgm:spPr/>
    </dgm:pt>
  </dgm:ptLst>
  <dgm:cxnLst>
    <dgm:cxn modelId="{EB836D1C-EB24-4A0F-B577-28BF6423F912}" srcId="{DA003542-BA5B-420E-BA9A-1D1DEAF1B64F}" destId="{D57A561A-9AA4-4E41-8FE5-875C6D927B11}" srcOrd="0" destOrd="0" parTransId="{67E7A6F3-352E-4B36-B69E-9568081B86D1}" sibTransId="{D805E86D-FC01-4A99-9BEC-42B04979554B}"/>
    <dgm:cxn modelId="{CD95F220-6EEA-4020-933A-4C04BA1F1025}" type="presOf" srcId="{67E7A6F3-352E-4B36-B69E-9568081B86D1}" destId="{6AAB1A92-E9F3-4445-ADA6-AD4D9E3594B1}" srcOrd="0" destOrd="0" presId="urn:microsoft.com/office/officeart/2005/8/layout/radial4"/>
    <dgm:cxn modelId="{4B24002B-4ADB-4324-8208-7F01E98C1080}" type="presOf" srcId="{DA003542-BA5B-420E-BA9A-1D1DEAF1B64F}" destId="{9E304C3F-0782-4396-BDC1-012A8B962395}" srcOrd="0" destOrd="0" presId="urn:microsoft.com/office/officeart/2005/8/layout/radial4"/>
    <dgm:cxn modelId="{B321492E-2514-4156-B872-541B10D6D893}" type="presOf" srcId="{2D70858A-7381-4306-B345-18CDA4FC5546}" destId="{F7B3F709-9972-462D-A1FE-305DFFD9A36A}" srcOrd="0" destOrd="0" presId="urn:microsoft.com/office/officeart/2005/8/layout/radial4"/>
    <dgm:cxn modelId="{3B638F31-F13A-4B21-93A4-8498CFDF3E2F}" type="presOf" srcId="{4E8EF229-5460-4ADA-BDC8-4219EFF3BE7D}" destId="{8F3C2561-408B-4343-B791-163C7AEB79FC}" srcOrd="0" destOrd="0" presId="urn:microsoft.com/office/officeart/2005/8/layout/radial4"/>
    <dgm:cxn modelId="{05836C39-1194-4F60-917B-D2B33C1FBA65}" type="presOf" srcId="{D57A561A-9AA4-4E41-8FE5-875C6D927B11}" destId="{0EBBB751-577C-443D-A4CA-AD9DF564F845}" srcOrd="0" destOrd="0" presId="urn:microsoft.com/office/officeart/2005/8/layout/radial4"/>
    <dgm:cxn modelId="{820ADD95-3A9D-47D6-9544-8F5D04447722}" type="presOf" srcId="{6C62B0A1-22F1-4C6A-AEBD-C8FA2815ABE6}" destId="{97EBEE80-DBF9-4159-9756-0038C9211C9C}" srcOrd="0" destOrd="0" presId="urn:microsoft.com/office/officeart/2005/8/layout/radial4"/>
    <dgm:cxn modelId="{44571396-533E-437D-BBA2-4F35DF0D1A36}" srcId="{DA003542-BA5B-420E-BA9A-1D1DEAF1B64F}" destId="{2D70858A-7381-4306-B345-18CDA4FC5546}" srcOrd="1" destOrd="0" parTransId="{4E8EF229-5460-4ADA-BDC8-4219EFF3BE7D}" sibTransId="{2BA1A37F-A632-4907-8C2A-F8B7321F249F}"/>
    <dgm:cxn modelId="{E34251EC-F665-4AD5-A136-7319628D819E}" srcId="{6C62B0A1-22F1-4C6A-AEBD-C8FA2815ABE6}" destId="{DA003542-BA5B-420E-BA9A-1D1DEAF1B64F}" srcOrd="0" destOrd="0" parTransId="{636A9C8B-89AC-455F-94C7-58AA496B4E06}" sibTransId="{35314CD9-94D6-4951-9A0E-259977F05501}"/>
    <dgm:cxn modelId="{216E8A7D-3B93-4B59-9F2D-5E83F12102B1}" type="presParOf" srcId="{97EBEE80-DBF9-4159-9756-0038C9211C9C}" destId="{9E304C3F-0782-4396-BDC1-012A8B962395}" srcOrd="0" destOrd="0" presId="urn:microsoft.com/office/officeart/2005/8/layout/radial4"/>
    <dgm:cxn modelId="{7B99E11A-4627-48F6-BD7A-4A1E73274E3E}" type="presParOf" srcId="{97EBEE80-DBF9-4159-9756-0038C9211C9C}" destId="{6AAB1A92-E9F3-4445-ADA6-AD4D9E3594B1}" srcOrd="1" destOrd="0" presId="urn:microsoft.com/office/officeart/2005/8/layout/radial4"/>
    <dgm:cxn modelId="{98ED2A85-E21A-44FF-9FCF-5F3733CF9B2F}" type="presParOf" srcId="{97EBEE80-DBF9-4159-9756-0038C9211C9C}" destId="{0EBBB751-577C-443D-A4CA-AD9DF564F845}" srcOrd="2" destOrd="0" presId="urn:microsoft.com/office/officeart/2005/8/layout/radial4"/>
    <dgm:cxn modelId="{3136368C-7DCF-4489-B867-E9459BA2245E}" type="presParOf" srcId="{97EBEE80-DBF9-4159-9756-0038C9211C9C}" destId="{8F3C2561-408B-4343-B791-163C7AEB79FC}" srcOrd="3" destOrd="0" presId="urn:microsoft.com/office/officeart/2005/8/layout/radial4"/>
    <dgm:cxn modelId="{F8315EA2-7ED1-4ACF-A2EE-8BD23B510A32}" type="presParOf" srcId="{97EBEE80-DBF9-4159-9756-0038C9211C9C}" destId="{F7B3F709-9972-462D-A1FE-305DFFD9A36A}"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62B0A1-22F1-4C6A-AEBD-C8FA2815ABE6}" type="doc">
      <dgm:prSet loTypeId="urn:microsoft.com/office/officeart/2005/8/layout/radial4" loCatId="relationship" qsTypeId="urn:microsoft.com/office/officeart/2005/8/quickstyle/3d2" qsCatId="3D" csTypeId="urn:microsoft.com/office/officeart/2005/8/colors/accent0_1" csCatId="mainScheme" phldr="1"/>
      <dgm:spPr/>
      <dgm:t>
        <a:bodyPr/>
        <a:lstStyle/>
        <a:p>
          <a:endParaRPr lang="en-ID"/>
        </a:p>
      </dgm:t>
    </dgm:pt>
    <dgm:pt modelId="{DA003542-BA5B-420E-BA9A-1D1DEAF1B64F}">
      <dgm:prSet phldrT="[Text]"/>
      <dgm:spPr>
        <a:solidFill>
          <a:schemeClr val="accent1">
            <a:lumMod val="60000"/>
            <a:lumOff val="40000"/>
          </a:schemeClr>
        </a:solidFill>
      </dgm:spPr>
      <dgm:t>
        <a:bodyPr/>
        <a:lstStyle/>
        <a:p>
          <a:r>
            <a:rPr lang="en-US" dirty="0" err="1"/>
            <a:t>Hk</a:t>
          </a:r>
          <a:r>
            <a:rPr lang="en-US" dirty="0"/>
            <a:t>. </a:t>
          </a:r>
          <a:r>
            <a:rPr lang="en-US" dirty="0" err="1"/>
            <a:t>Perdata</a:t>
          </a:r>
          <a:endParaRPr lang="en-ID" dirty="0"/>
        </a:p>
      </dgm:t>
    </dgm:pt>
    <dgm:pt modelId="{636A9C8B-89AC-455F-94C7-58AA496B4E06}" type="parTrans" cxnId="{E34251EC-F665-4AD5-A136-7319628D819E}">
      <dgm:prSet/>
      <dgm:spPr/>
      <dgm:t>
        <a:bodyPr/>
        <a:lstStyle/>
        <a:p>
          <a:endParaRPr lang="en-ID"/>
        </a:p>
      </dgm:t>
    </dgm:pt>
    <dgm:pt modelId="{35314CD9-94D6-4951-9A0E-259977F05501}" type="sibTrans" cxnId="{E34251EC-F665-4AD5-A136-7319628D819E}">
      <dgm:prSet/>
      <dgm:spPr/>
      <dgm:t>
        <a:bodyPr/>
        <a:lstStyle/>
        <a:p>
          <a:endParaRPr lang="en-ID"/>
        </a:p>
      </dgm:t>
    </dgm:pt>
    <dgm:pt modelId="{D57A561A-9AA4-4E41-8FE5-875C6D927B11}">
      <dgm:prSet phldrT="[Text]"/>
      <dgm:spPr/>
      <dgm:t>
        <a:bodyPr/>
        <a:lstStyle/>
        <a:p>
          <a:r>
            <a:rPr lang="en-ID" dirty="0"/>
            <a:t>Hukum </a:t>
          </a:r>
          <a:r>
            <a:rPr lang="en-ID" dirty="0" err="1"/>
            <a:t>Perbankan</a:t>
          </a:r>
          <a:r>
            <a:rPr lang="en-ID" dirty="0"/>
            <a:t> &amp; </a:t>
          </a:r>
          <a:r>
            <a:rPr lang="en-ID" dirty="0" err="1"/>
            <a:t>Pembiayaan</a:t>
          </a:r>
          <a:endParaRPr lang="en-ID" dirty="0"/>
        </a:p>
      </dgm:t>
    </dgm:pt>
    <dgm:pt modelId="{67E7A6F3-352E-4B36-B69E-9568081B86D1}" type="parTrans" cxnId="{EB836D1C-EB24-4A0F-B577-28BF6423F912}">
      <dgm:prSet/>
      <dgm:spPr/>
      <dgm:t>
        <a:bodyPr/>
        <a:lstStyle/>
        <a:p>
          <a:endParaRPr lang="en-ID"/>
        </a:p>
      </dgm:t>
    </dgm:pt>
    <dgm:pt modelId="{D805E86D-FC01-4A99-9BEC-42B04979554B}" type="sibTrans" cxnId="{EB836D1C-EB24-4A0F-B577-28BF6423F912}">
      <dgm:prSet/>
      <dgm:spPr/>
      <dgm:t>
        <a:bodyPr/>
        <a:lstStyle/>
        <a:p>
          <a:endParaRPr lang="en-ID"/>
        </a:p>
      </dgm:t>
    </dgm:pt>
    <dgm:pt modelId="{2D70858A-7381-4306-B345-18CDA4FC5546}">
      <dgm:prSet phldrT="[Text]"/>
      <dgm:spPr/>
      <dgm:t>
        <a:bodyPr/>
        <a:lstStyle/>
        <a:p>
          <a:r>
            <a:rPr lang="en-ID" dirty="0" err="1"/>
            <a:t>Praktik</a:t>
          </a:r>
          <a:r>
            <a:rPr lang="en-ID" dirty="0"/>
            <a:t> </a:t>
          </a:r>
          <a:r>
            <a:rPr lang="en-ID" dirty="0" err="1"/>
            <a:t>Perancangan</a:t>
          </a:r>
          <a:r>
            <a:rPr lang="en-ID" dirty="0"/>
            <a:t> </a:t>
          </a:r>
          <a:r>
            <a:rPr lang="en-ID" dirty="0" err="1"/>
            <a:t>Kontrak</a:t>
          </a:r>
          <a:endParaRPr lang="en-ID" dirty="0"/>
        </a:p>
      </dgm:t>
    </dgm:pt>
    <dgm:pt modelId="{4E8EF229-5460-4ADA-BDC8-4219EFF3BE7D}" type="parTrans" cxnId="{44571396-533E-437D-BBA2-4F35DF0D1A36}">
      <dgm:prSet/>
      <dgm:spPr/>
      <dgm:t>
        <a:bodyPr/>
        <a:lstStyle/>
        <a:p>
          <a:endParaRPr lang="en-ID"/>
        </a:p>
      </dgm:t>
    </dgm:pt>
    <dgm:pt modelId="{2BA1A37F-A632-4907-8C2A-F8B7321F249F}" type="sibTrans" cxnId="{44571396-533E-437D-BBA2-4F35DF0D1A36}">
      <dgm:prSet/>
      <dgm:spPr/>
      <dgm:t>
        <a:bodyPr/>
        <a:lstStyle/>
        <a:p>
          <a:endParaRPr lang="en-ID"/>
        </a:p>
      </dgm:t>
    </dgm:pt>
    <dgm:pt modelId="{AACB2590-5D0A-419D-B362-D1B966C7C1A8}">
      <dgm:prSet phldrT="[Text]"/>
      <dgm:spPr/>
      <dgm:t>
        <a:bodyPr/>
        <a:lstStyle/>
        <a:p>
          <a:r>
            <a:rPr lang="en-ID" dirty="0"/>
            <a:t>Hukum </a:t>
          </a:r>
          <a:r>
            <a:rPr lang="en-ID" dirty="0" err="1"/>
            <a:t>Perikatan</a:t>
          </a:r>
          <a:endParaRPr lang="en-ID" dirty="0"/>
        </a:p>
      </dgm:t>
    </dgm:pt>
    <dgm:pt modelId="{8E8BDE89-6CE6-4E5C-83B8-08561D15F97D}" type="parTrans" cxnId="{B6052229-6113-4BE3-8998-312B9C9C5C67}">
      <dgm:prSet/>
      <dgm:spPr/>
      <dgm:t>
        <a:bodyPr/>
        <a:lstStyle/>
        <a:p>
          <a:endParaRPr lang="en-ID"/>
        </a:p>
      </dgm:t>
    </dgm:pt>
    <dgm:pt modelId="{2C25F011-D207-4291-9214-0FEDC9E9BFCE}" type="sibTrans" cxnId="{B6052229-6113-4BE3-8998-312B9C9C5C67}">
      <dgm:prSet/>
      <dgm:spPr/>
      <dgm:t>
        <a:bodyPr/>
        <a:lstStyle/>
        <a:p>
          <a:endParaRPr lang="en-ID"/>
        </a:p>
      </dgm:t>
    </dgm:pt>
    <dgm:pt modelId="{4307452B-47C6-4C3D-A3F1-7D00D09EB40B}">
      <dgm:prSet phldrT="[Text]"/>
      <dgm:spPr/>
      <dgm:t>
        <a:bodyPr/>
        <a:lstStyle/>
        <a:p>
          <a:r>
            <a:rPr lang="en-ID" dirty="0"/>
            <a:t>Hukum Perusahaan</a:t>
          </a:r>
        </a:p>
      </dgm:t>
    </dgm:pt>
    <dgm:pt modelId="{1A930A75-315F-430B-8EDE-1F2764F81A4C}" type="parTrans" cxnId="{C103400B-125E-48DA-AB61-D977B7491F2C}">
      <dgm:prSet/>
      <dgm:spPr/>
      <dgm:t>
        <a:bodyPr/>
        <a:lstStyle/>
        <a:p>
          <a:endParaRPr lang="en-ID"/>
        </a:p>
      </dgm:t>
    </dgm:pt>
    <dgm:pt modelId="{7C708EDB-24E3-4DE3-9C9A-17E009091AB5}" type="sibTrans" cxnId="{C103400B-125E-48DA-AB61-D977B7491F2C}">
      <dgm:prSet/>
      <dgm:spPr/>
      <dgm:t>
        <a:bodyPr/>
        <a:lstStyle/>
        <a:p>
          <a:endParaRPr lang="en-ID"/>
        </a:p>
      </dgm:t>
    </dgm:pt>
    <dgm:pt modelId="{1E31CA87-DA86-4478-B143-94658EBEB604}">
      <dgm:prSet phldrT="[Text]"/>
      <dgm:spPr/>
      <dgm:t>
        <a:bodyPr/>
        <a:lstStyle/>
        <a:p>
          <a:r>
            <a:rPr lang="en-ID" dirty="0"/>
            <a:t>Hukum Acara </a:t>
          </a:r>
          <a:r>
            <a:rPr lang="en-ID" dirty="0" err="1"/>
            <a:t>Perdata</a:t>
          </a:r>
          <a:endParaRPr lang="en-ID" dirty="0"/>
        </a:p>
      </dgm:t>
    </dgm:pt>
    <dgm:pt modelId="{31582FAE-65B6-491A-971B-5B13B09260F2}" type="parTrans" cxnId="{50B69DBF-DA6E-4362-BAF2-0877CB8B2F06}">
      <dgm:prSet/>
      <dgm:spPr/>
      <dgm:t>
        <a:bodyPr/>
        <a:lstStyle/>
        <a:p>
          <a:endParaRPr lang="en-ID"/>
        </a:p>
      </dgm:t>
    </dgm:pt>
    <dgm:pt modelId="{AE33B6AE-EFA6-44D9-BB60-B872FF350AD1}" type="sibTrans" cxnId="{50B69DBF-DA6E-4362-BAF2-0877CB8B2F06}">
      <dgm:prSet/>
      <dgm:spPr/>
      <dgm:t>
        <a:bodyPr/>
        <a:lstStyle/>
        <a:p>
          <a:endParaRPr lang="en-ID"/>
        </a:p>
      </dgm:t>
    </dgm:pt>
    <dgm:pt modelId="{97EBEE80-DBF9-4159-9756-0038C9211C9C}" type="pres">
      <dgm:prSet presAssocID="{6C62B0A1-22F1-4C6A-AEBD-C8FA2815ABE6}" presName="cycle" presStyleCnt="0">
        <dgm:presLayoutVars>
          <dgm:chMax val="1"/>
          <dgm:dir/>
          <dgm:animLvl val="ctr"/>
          <dgm:resizeHandles val="exact"/>
        </dgm:presLayoutVars>
      </dgm:prSet>
      <dgm:spPr/>
    </dgm:pt>
    <dgm:pt modelId="{9E304C3F-0782-4396-BDC1-012A8B962395}" type="pres">
      <dgm:prSet presAssocID="{DA003542-BA5B-420E-BA9A-1D1DEAF1B64F}" presName="centerShape" presStyleLbl="node0" presStyleIdx="0" presStyleCnt="1"/>
      <dgm:spPr/>
    </dgm:pt>
    <dgm:pt modelId="{6AAB1A92-E9F3-4445-ADA6-AD4D9E3594B1}" type="pres">
      <dgm:prSet presAssocID="{67E7A6F3-352E-4B36-B69E-9568081B86D1}" presName="parTrans" presStyleLbl="bgSibTrans2D1" presStyleIdx="0" presStyleCnt="5"/>
      <dgm:spPr/>
    </dgm:pt>
    <dgm:pt modelId="{0EBBB751-577C-443D-A4CA-AD9DF564F845}" type="pres">
      <dgm:prSet presAssocID="{D57A561A-9AA4-4E41-8FE5-875C6D927B11}" presName="node" presStyleLbl="node1" presStyleIdx="0" presStyleCnt="5">
        <dgm:presLayoutVars>
          <dgm:bulletEnabled val="1"/>
        </dgm:presLayoutVars>
      </dgm:prSet>
      <dgm:spPr/>
    </dgm:pt>
    <dgm:pt modelId="{8F3C2561-408B-4343-B791-163C7AEB79FC}" type="pres">
      <dgm:prSet presAssocID="{4E8EF229-5460-4ADA-BDC8-4219EFF3BE7D}" presName="parTrans" presStyleLbl="bgSibTrans2D1" presStyleIdx="1" presStyleCnt="5"/>
      <dgm:spPr/>
    </dgm:pt>
    <dgm:pt modelId="{F7B3F709-9972-462D-A1FE-305DFFD9A36A}" type="pres">
      <dgm:prSet presAssocID="{2D70858A-7381-4306-B345-18CDA4FC5546}" presName="node" presStyleLbl="node1" presStyleIdx="1" presStyleCnt="5">
        <dgm:presLayoutVars>
          <dgm:bulletEnabled val="1"/>
        </dgm:presLayoutVars>
      </dgm:prSet>
      <dgm:spPr/>
    </dgm:pt>
    <dgm:pt modelId="{91371CC4-C1E8-4E5F-9A5D-A2404C44F6C0}" type="pres">
      <dgm:prSet presAssocID="{8E8BDE89-6CE6-4E5C-83B8-08561D15F97D}" presName="parTrans" presStyleLbl="bgSibTrans2D1" presStyleIdx="2" presStyleCnt="5"/>
      <dgm:spPr/>
    </dgm:pt>
    <dgm:pt modelId="{83BC7A22-BC04-43C6-AB27-5D01D939D79F}" type="pres">
      <dgm:prSet presAssocID="{AACB2590-5D0A-419D-B362-D1B966C7C1A8}" presName="node" presStyleLbl="node1" presStyleIdx="2" presStyleCnt="5">
        <dgm:presLayoutVars>
          <dgm:bulletEnabled val="1"/>
        </dgm:presLayoutVars>
      </dgm:prSet>
      <dgm:spPr/>
    </dgm:pt>
    <dgm:pt modelId="{68508BD0-85B8-4F49-B144-A698EF466E84}" type="pres">
      <dgm:prSet presAssocID="{1A930A75-315F-430B-8EDE-1F2764F81A4C}" presName="parTrans" presStyleLbl="bgSibTrans2D1" presStyleIdx="3" presStyleCnt="5"/>
      <dgm:spPr/>
    </dgm:pt>
    <dgm:pt modelId="{398245A6-8E49-4AC1-9C41-6B49BFF47588}" type="pres">
      <dgm:prSet presAssocID="{4307452B-47C6-4C3D-A3F1-7D00D09EB40B}" presName="node" presStyleLbl="node1" presStyleIdx="3" presStyleCnt="5">
        <dgm:presLayoutVars>
          <dgm:bulletEnabled val="1"/>
        </dgm:presLayoutVars>
      </dgm:prSet>
      <dgm:spPr/>
    </dgm:pt>
    <dgm:pt modelId="{5CEF2E12-3D0A-4253-A7FA-F1B79C01B5A1}" type="pres">
      <dgm:prSet presAssocID="{31582FAE-65B6-491A-971B-5B13B09260F2}" presName="parTrans" presStyleLbl="bgSibTrans2D1" presStyleIdx="4" presStyleCnt="5"/>
      <dgm:spPr/>
    </dgm:pt>
    <dgm:pt modelId="{AD128425-E940-43CC-B5B6-2D82C2566CDF}" type="pres">
      <dgm:prSet presAssocID="{1E31CA87-DA86-4478-B143-94658EBEB604}" presName="node" presStyleLbl="node1" presStyleIdx="4" presStyleCnt="5">
        <dgm:presLayoutVars>
          <dgm:bulletEnabled val="1"/>
        </dgm:presLayoutVars>
      </dgm:prSet>
      <dgm:spPr/>
    </dgm:pt>
  </dgm:ptLst>
  <dgm:cxnLst>
    <dgm:cxn modelId="{F7187300-8245-4052-B4C1-FD835982B81D}" type="presOf" srcId="{1E31CA87-DA86-4478-B143-94658EBEB604}" destId="{AD128425-E940-43CC-B5B6-2D82C2566CDF}" srcOrd="0" destOrd="0" presId="urn:microsoft.com/office/officeart/2005/8/layout/radial4"/>
    <dgm:cxn modelId="{C103400B-125E-48DA-AB61-D977B7491F2C}" srcId="{DA003542-BA5B-420E-BA9A-1D1DEAF1B64F}" destId="{4307452B-47C6-4C3D-A3F1-7D00D09EB40B}" srcOrd="3" destOrd="0" parTransId="{1A930A75-315F-430B-8EDE-1F2764F81A4C}" sibTransId="{7C708EDB-24E3-4DE3-9C9A-17E009091AB5}"/>
    <dgm:cxn modelId="{EB836D1C-EB24-4A0F-B577-28BF6423F912}" srcId="{DA003542-BA5B-420E-BA9A-1D1DEAF1B64F}" destId="{D57A561A-9AA4-4E41-8FE5-875C6D927B11}" srcOrd="0" destOrd="0" parTransId="{67E7A6F3-352E-4B36-B69E-9568081B86D1}" sibTransId="{D805E86D-FC01-4A99-9BEC-42B04979554B}"/>
    <dgm:cxn modelId="{CD95F220-6EEA-4020-933A-4C04BA1F1025}" type="presOf" srcId="{67E7A6F3-352E-4B36-B69E-9568081B86D1}" destId="{6AAB1A92-E9F3-4445-ADA6-AD4D9E3594B1}" srcOrd="0" destOrd="0" presId="urn:microsoft.com/office/officeart/2005/8/layout/radial4"/>
    <dgm:cxn modelId="{B6052229-6113-4BE3-8998-312B9C9C5C67}" srcId="{DA003542-BA5B-420E-BA9A-1D1DEAF1B64F}" destId="{AACB2590-5D0A-419D-B362-D1B966C7C1A8}" srcOrd="2" destOrd="0" parTransId="{8E8BDE89-6CE6-4E5C-83B8-08561D15F97D}" sibTransId="{2C25F011-D207-4291-9214-0FEDC9E9BFCE}"/>
    <dgm:cxn modelId="{4B24002B-4ADB-4324-8208-7F01E98C1080}" type="presOf" srcId="{DA003542-BA5B-420E-BA9A-1D1DEAF1B64F}" destId="{9E304C3F-0782-4396-BDC1-012A8B962395}" srcOrd="0" destOrd="0" presId="urn:microsoft.com/office/officeart/2005/8/layout/radial4"/>
    <dgm:cxn modelId="{B321492E-2514-4156-B872-541B10D6D893}" type="presOf" srcId="{2D70858A-7381-4306-B345-18CDA4FC5546}" destId="{F7B3F709-9972-462D-A1FE-305DFFD9A36A}" srcOrd="0" destOrd="0" presId="urn:microsoft.com/office/officeart/2005/8/layout/radial4"/>
    <dgm:cxn modelId="{3B638F31-F13A-4B21-93A4-8498CFDF3E2F}" type="presOf" srcId="{4E8EF229-5460-4ADA-BDC8-4219EFF3BE7D}" destId="{8F3C2561-408B-4343-B791-163C7AEB79FC}" srcOrd="0" destOrd="0" presId="urn:microsoft.com/office/officeart/2005/8/layout/radial4"/>
    <dgm:cxn modelId="{05836C39-1194-4F60-917B-D2B33C1FBA65}" type="presOf" srcId="{D57A561A-9AA4-4E41-8FE5-875C6D927B11}" destId="{0EBBB751-577C-443D-A4CA-AD9DF564F845}" srcOrd="0" destOrd="0" presId="urn:microsoft.com/office/officeart/2005/8/layout/radial4"/>
    <dgm:cxn modelId="{CC0A803E-D798-4865-9885-E97288206BC3}" type="presOf" srcId="{8E8BDE89-6CE6-4E5C-83B8-08561D15F97D}" destId="{91371CC4-C1E8-4E5F-9A5D-A2404C44F6C0}" srcOrd="0" destOrd="0" presId="urn:microsoft.com/office/officeart/2005/8/layout/radial4"/>
    <dgm:cxn modelId="{FFB06542-1208-409F-8033-F41AD2F5C22F}" type="presOf" srcId="{1A930A75-315F-430B-8EDE-1F2764F81A4C}" destId="{68508BD0-85B8-4F49-B144-A698EF466E84}" srcOrd="0" destOrd="0" presId="urn:microsoft.com/office/officeart/2005/8/layout/radial4"/>
    <dgm:cxn modelId="{91A21264-6372-4D2C-AE1C-B0D12C224EDE}" type="presOf" srcId="{AACB2590-5D0A-419D-B362-D1B966C7C1A8}" destId="{83BC7A22-BC04-43C6-AB27-5D01D939D79F}" srcOrd="0" destOrd="0" presId="urn:microsoft.com/office/officeart/2005/8/layout/radial4"/>
    <dgm:cxn modelId="{820ADD95-3A9D-47D6-9544-8F5D04447722}" type="presOf" srcId="{6C62B0A1-22F1-4C6A-AEBD-C8FA2815ABE6}" destId="{97EBEE80-DBF9-4159-9756-0038C9211C9C}" srcOrd="0" destOrd="0" presId="urn:microsoft.com/office/officeart/2005/8/layout/radial4"/>
    <dgm:cxn modelId="{44571396-533E-437D-BBA2-4F35DF0D1A36}" srcId="{DA003542-BA5B-420E-BA9A-1D1DEAF1B64F}" destId="{2D70858A-7381-4306-B345-18CDA4FC5546}" srcOrd="1" destOrd="0" parTransId="{4E8EF229-5460-4ADA-BDC8-4219EFF3BE7D}" sibTransId="{2BA1A37F-A632-4907-8C2A-F8B7321F249F}"/>
    <dgm:cxn modelId="{31E01EA9-4780-4097-8723-C21BF26DAFC8}" type="presOf" srcId="{31582FAE-65B6-491A-971B-5B13B09260F2}" destId="{5CEF2E12-3D0A-4253-A7FA-F1B79C01B5A1}" srcOrd="0" destOrd="0" presId="urn:microsoft.com/office/officeart/2005/8/layout/radial4"/>
    <dgm:cxn modelId="{50B69DBF-DA6E-4362-BAF2-0877CB8B2F06}" srcId="{DA003542-BA5B-420E-BA9A-1D1DEAF1B64F}" destId="{1E31CA87-DA86-4478-B143-94658EBEB604}" srcOrd="4" destOrd="0" parTransId="{31582FAE-65B6-491A-971B-5B13B09260F2}" sibTransId="{AE33B6AE-EFA6-44D9-BB60-B872FF350AD1}"/>
    <dgm:cxn modelId="{2A76CFDB-1F5A-418C-B23A-CC56843250D4}" type="presOf" srcId="{4307452B-47C6-4C3D-A3F1-7D00D09EB40B}" destId="{398245A6-8E49-4AC1-9C41-6B49BFF47588}" srcOrd="0" destOrd="0" presId="urn:microsoft.com/office/officeart/2005/8/layout/radial4"/>
    <dgm:cxn modelId="{E34251EC-F665-4AD5-A136-7319628D819E}" srcId="{6C62B0A1-22F1-4C6A-AEBD-C8FA2815ABE6}" destId="{DA003542-BA5B-420E-BA9A-1D1DEAF1B64F}" srcOrd="0" destOrd="0" parTransId="{636A9C8B-89AC-455F-94C7-58AA496B4E06}" sibTransId="{35314CD9-94D6-4951-9A0E-259977F05501}"/>
    <dgm:cxn modelId="{216E8A7D-3B93-4B59-9F2D-5E83F12102B1}" type="presParOf" srcId="{97EBEE80-DBF9-4159-9756-0038C9211C9C}" destId="{9E304C3F-0782-4396-BDC1-012A8B962395}" srcOrd="0" destOrd="0" presId="urn:microsoft.com/office/officeart/2005/8/layout/radial4"/>
    <dgm:cxn modelId="{7B99E11A-4627-48F6-BD7A-4A1E73274E3E}" type="presParOf" srcId="{97EBEE80-DBF9-4159-9756-0038C9211C9C}" destId="{6AAB1A92-E9F3-4445-ADA6-AD4D9E3594B1}" srcOrd="1" destOrd="0" presId="urn:microsoft.com/office/officeart/2005/8/layout/radial4"/>
    <dgm:cxn modelId="{98ED2A85-E21A-44FF-9FCF-5F3733CF9B2F}" type="presParOf" srcId="{97EBEE80-DBF9-4159-9756-0038C9211C9C}" destId="{0EBBB751-577C-443D-A4CA-AD9DF564F845}" srcOrd="2" destOrd="0" presId="urn:microsoft.com/office/officeart/2005/8/layout/radial4"/>
    <dgm:cxn modelId="{3136368C-7DCF-4489-B867-E9459BA2245E}" type="presParOf" srcId="{97EBEE80-DBF9-4159-9756-0038C9211C9C}" destId="{8F3C2561-408B-4343-B791-163C7AEB79FC}" srcOrd="3" destOrd="0" presId="urn:microsoft.com/office/officeart/2005/8/layout/radial4"/>
    <dgm:cxn modelId="{F8315EA2-7ED1-4ACF-A2EE-8BD23B510A32}" type="presParOf" srcId="{97EBEE80-DBF9-4159-9756-0038C9211C9C}" destId="{F7B3F709-9972-462D-A1FE-305DFFD9A36A}" srcOrd="4" destOrd="0" presId="urn:microsoft.com/office/officeart/2005/8/layout/radial4"/>
    <dgm:cxn modelId="{6D412615-270C-48E0-808B-A54314D12324}" type="presParOf" srcId="{97EBEE80-DBF9-4159-9756-0038C9211C9C}" destId="{91371CC4-C1E8-4E5F-9A5D-A2404C44F6C0}" srcOrd="5" destOrd="0" presId="urn:microsoft.com/office/officeart/2005/8/layout/radial4"/>
    <dgm:cxn modelId="{C8E608E8-D923-49B2-8F5F-E5A990608337}" type="presParOf" srcId="{97EBEE80-DBF9-4159-9756-0038C9211C9C}" destId="{83BC7A22-BC04-43C6-AB27-5D01D939D79F}" srcOrd="6" destOrd="0" presId="urn:microsoft.com/office/officeart/2005/8/layout/radial4"/>
    <dgm:cxn modelId="{8904BED1-93B8-4343-9452-1F76C4F7542F}" type="presParOf" srcId="{97EBEE80-DBF9-4159-9756-0038C9211C9C}" destId="{68508BD0-85B8-4F49-B144-A698EF466E84}" srcOrd="7" destOrd="0" presId="urn:microsoft.com/office/officeart/2005/8/layout/radial4"/>
    <dgm:cxn modelId="{95EA1C00-6426-401A-B8ED-6DEB5ABB3FA4}" type="presParOf" srcId="{97EBEE80-DBF9-4159-9756-0038C9211C9C}" destId="{398245A6-8E49-4AC1-9C41-6B49BFF47588}" srcOrd="8" destOrd="0" presId="urn:microsoft.com/office/officeart/2005/8/layout/radial4"/>
    <dgm:cxn modelId="{F4C8D3C7-2509-4E60-9973-62C8CBD18F27}" type="presParOf" srcId="{97EBEE80-DBF9-4159-9756-0038C9211C9C}" destId="{5CEF2E12-3D0A-4253-A7FA-F1B79C01B5A1}" srcOrd="9" destOrd="0" presId="urn:microsoft.com/office/officeart/2005/8/layout/radial4"/>
    <dgm:cxn modelId="{6D0B844E-3232-41C7-AA99-EC2E46AF6D69}" type="presParOf" srcId="{97EBEE80-DBF9-4159-9756-0038C9211C9C}" destId="{AD128425-E940-43CC-B5B6-2D82C2566CDF}" srcOrd="10"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62B0A1-22F1-4C6A-AEBD-C8FA2815ABE6}" type="doc">
      <dgm:prSet loTypeId="urn:microsoft.com/office/officeart/2005/8/layout/radial4" loCatId="relationship" qsTypeId="urn:microsoft.com/office/officeart/2005/8/quickstyle/3d2" qsCatId="3D" csTypeId="urn:microsoft.com/office/officeart/2005/8/colors/colorful4" csCatId="colorful" phldr="1"/>
      <dgm:spPr/>
      <dgm:t>
        <a:bodyPr/>
        <a:lstStyle/>
        <a:p>
          <a:endParaRPr lang="en-ID"/>
        </a:p>
      </dgm:t>
    </dgm:pt>
    <dgm:pt modelId="{DA003542-BA5B-420E-BA9A-1D1DEAF1B64F}">
      <dgm:prSet phldrT="[Text]"/>
      <dgm:spPr/>
      <dgm:t>
        <a:bodyPr/>
        <a:lstStyle/>
        <a:p>
          <a:r>
            <a:rPr lang="en-US" dirty="0"/>
            <a:t>HAN</a:t>
          </a:r>
          <a:endParaRPr lang="en-ID" dirty="0"/>
        </a:p>
      </dgm:t>
    </dgm:pt>
    <dgm:pt modelId="{636A9C8B-89AC-455F-94C7-58AA496B4E06}" type="parTrans" cxnId="{E34251EC-F665-4AD5-A136-7319628D819E}">
      <dgm:prSet/>
      <dgm:spPr/>
      <dgm:t>
        <a:bodyPr/>
        <a:lstStyle/>
        <a:p>
          <a:endParaRPr lang="en-ID"/>
        </a:p>
      </dgm:t>
    </dgm:pt>
    <dgm:pt modelId="{35314CD9-94D6-4951-9A0E-259977F05501}" type="sibTrans" cxnId="{E34251EC-F665-4AD5-A136-7319628D819E}">
      <dgm:prSet/>
      <dgm:spPr/>
      <dgm:t>
        <a:bodyPr/>
        <a:lstStyle/>
        <a:p>
          <a:endParaRPr lang="en-ID"/>
        </a:p>
      </dgm:t>
    </dgm:pt>
    <dgm:pt modelId="{D57A561A-9AA4-4E41-8FE5-875C6D927B11}">
      <dgm:prSet phldrT="[Text]"/>
      <dgm:spPr/>
      <dgm:t>
        <a:bodyPr/>
        <a:lstStyle/>
        <a:p>
          <a:r>
            <a:rPr lang="en-ID" dirty="0"/>
            <a:t>Hukum </a:t>
          </a:r>
          <a:r>
            <a:rPr lang="en-ID" dirty="0" err="1"/>
            <a:t>Keuangan</a:t>
          </a:r>
          <a:r>
            <a:rPr lang="en-ID" dirty="0"/>
            <a:t> Negara</a:t>
          </a:r>
        </a:p>
      </dgm:t>
    </dgm:pt>
    <dgm:pt modelId="{67E7A6F3-352E-4B36-B69E-9568081B86D1}" type="parTrans" cxnId="{EB836D1C-EB24-4A0F-B577-28BF6423F912}">
      <dgm:prSet/>
      <dgm:spPr/>
      <dgm:t>
        <a:bodyPr/>
        <a:lstStyle/>
        <a:p>
          <a:endParaRPr lang="en-ID"/>
        </a:p>
      </dgm:t>
    </dgm:pt>
    <dgm:pt modelId="{D805E86D-FC01-4A99-9BEC-42B04979554B}" type="sibTrans" cxnId="{EB836D1C-EB24-4A0F-B577-28BF6423F912}">
      <dgm:prSet/>
      <dgm:spPr/>
      <dgm:t>
        <a:bodyPr/>
        <a:lstStyle/>
        <a:p>
          <a:endParaRPr lang="en-ID"/>
        </a:p>
      </dgm:t>
    </dgm:pt>
    <dgm:pt modelId="{2D70858A-7381-4306-B345-18CDA4FC5546}">
      <dgm:prSet phldrT="[Text]"/>
      <dgm:spPr/>
      <dgm:t>
        <a:bodyPr/>
        <a:lstStyle/>
        <a:p>
          <a:r>
            <a:rPr lang="en-ID" dirty="0"/>
            <a:t>Hukum Acara </a:t>
          </a:r>
          <a:r>
            <a:rPr lang="en-ID" dirty="0" err="1"/>
            <a:t>Pidana</a:t>
          </a:r>
          <a:endParaRPr lang="en-ID" dirty="0"/>
        </a:p>
      </dgm:t>
    </dgm:pt>
    <dgm:pt modelId="{4E8EF229-5460-4ADA-BDC8-4219EFF3BE7D}" type="parTrans" cxnId="{44571396-533E-437D-BBA2-4F35DF0D1A36}">
      <dgm:prSet/>
      <dgm:spPr/>
      <dgm:t>
        <a:bodyPr/>
        <a:lstStyle/>
        <a:p>
          <a:endParaRPr lang="en-ID"/>
        </a:p>
      </dgm:t>
    </dgm:pt>
    <dgm:pt modelId="{2BA1A37F-A632-4907-8C2A-F8B7321F249F}" type="sibTrans" cxnId="{44571396-533E-437D-BBA2-4F35DF0D1A36}">
      <dgm:prSet/>
      <dgm:spPr/>
      <dgm:t>
        <a:bodyPr/>
        <a:lstStyle/>
        <a:p>
          <a:endParaRPr lang="en-ID"/>
        </a:p>
      </dgm:t>
    </dgm:pt>
    <dgm:pt modelId="{97EBEE80-DBF9-4159-9756-0038C9211C9C}" type="pres">
      <dgm:prSet presAssocID="{6C62B0A1-22F1-4C6A-AEBD-C8FA2815ABE6}" presName="cycle" presStyleCnt="0">
        <dgm:presLayoutVars>
          <dgm:chMax val="1"/>
          <dgm:dir/>
          <dgm:animLvl val="ctr"/>
          <dgm:resizeHandles val="exact"/>
        </dgm:presLayoutVars>
      </dgm:prSet>
      <dgm:spPr/>
    </dgm:pt>
    <dgm:pt modelId="{9E304C3F-0782-4396-BDC1-012A8B962395}" type="pres">
      <dgm:prSet presAssocID="{DA003542-BA5B-420E-BA9A-1D1DEAF1B64F}" presName="centerShape" presStyleLbl="node0" presStyleIdx="0" presStyleCnt="1"/>
      <dgm:spPr/>
    </dgm:pt>
    <dgm:pt modelId="{6AAB1A92-E9F3-4445-ADA6-AD4D9E3594B1}" type="pres">
      <dgm:prSet presAssocID="{67E7A6F3-352E-4B36-B69E-9568081B86D1}" presName="parTrans" presStyleLbl="bgSibTrans2D1" presStyleIdx="0" presStyleCnt="2"/>
      <dgm:spPr/>
    </dgm:pt>
    <dgm:pt modelId="{0EBBB751-577C-443D-A4CA-AD9DF564F845}" type="pres">
      <dgm:prSet presAssocID="{D57A561A-9AA4-4E41-8FE5-875C6D927B11}" presName="node" presStyleLbl="node1" presStyleIdx="0" presStyleCnt="2">
        <dgm:presLayoutVars>
          <dgm:bulletEnabled val="1"/>
        </dgm:presLayoutVars>
      </dgm:prSet>
      <dgm:spPr/>
    </dgm:pt>
    <dgm:pt modelId="{8F3C2561-408B-4343-B791-163C7AEB79FC}" type="pres">
      <dgm:prSet presAssocID="{4E8EF229-5460-4ADA-BDC8-4219EFF3BE7D}" presName="parTrans" presStyleLbl="bgSibTrans2D1" presStyleIdx="1" presStyleCnt="2"/>
      <dgm:spPr/>
    </dgm:pt>
    <dgm:pt modelId="{F7B3F709-9972-462D-A1FE-305DFFD9A36A}" type="pres">
      <dgm:prSet presAssocID="{2D70858A-7381-4306-B345-18CDA4FC5546}" presName="node" presStyleLbl="node1" presStyleIdx="1" presStyleCnt="2">
        <dgm:presLayoutVars>
          <dgm:bulletEnabled val="1"/>
        </dgm:presLayoutVars>
      </dgm:prSet>
      <dgm:spPr/>
    </dgm:pt>
  </dgm:ptLst>
  <dgm:cxnLst>
    <dgm:cxn modelId="{EB836D1C-EB24-4A0F-B577-28BF6423F912}" srcId="{DA003542-BA5B-420E-BA9A-1D1DEAF1B64F}" destId="{D57A561A-9AA4-4E41-8FE5-875C6D927B11}" srcOrd="0" destOrd="0" parTransId="{67E7A6F3-352E-4B36-B69E-9568081B86D1}" sibTransId="{D805E86D-FC01-4A99-9BEC-42B04979554B}"/>
    <dgm:cxn modelId="{CD95F220-6EEA-4020-933A-4C04BA1F1025}" type="presOf" srcId="{67E7A6F3-352E-4B36-B69E-9568081B86D1}" destId="{6AAB1A92-E9F3-4445-ADA6-AD4D9E3594B1}" srcOrd="0" destOrd="0" presId="urn:microsoft.com/office/officeart/2005/8/layout/radial4"/>
    <dgm:cxn modelId="{4B24002B-4ADB-4324-8208-7F01E98C1080}" type="presOf" srcId="{DA003542-BA5B-420E-BA9A-1D1DEAF1B64F}" destId="{9E304C3F-0782-4396-BDC1-012A8B962395}" srcOrd="0" destOrd="0" presId="urn:microsoft.com/office/officeart/2005/8/layout/radial4"/>
    <dgm:cxn modelId="{B321492E-2514-4156-B872-541B10D6D893}" type="presOf" srcId="{2D70858A-7381-4306-B345-18CDA4FC5546}" destId="{F7B3F709-9972-462D-A1FE-305DFFD9A36A}" srcOrd="0" destOrd="0" presId="urn:microsoft.com/office/officeart/2005/8/layout/radial4"/>
    <dgm:cxn modelId="{3B638F31-F13A-4B21-93A4-8498CFDF3E2F}" type="presOf" srcId="{4E8EF229-5460-4ADA-BDC8-4219EFF3BE7D}" destId="{8F3C2561-408B-4343-B791-163C7AEB79FC}" srcOrd="0" destOrd="0" presId="urn:microsoft.com/office/officeart/2005/8/layout/radial4"/>
    <dgm:cxn modelId="{05836C39-1194-4F60-917B-D2B33C1FBA65}" type="presOf" srcId="{D57A561A-9AA4-4E41-8FE5-875C6D927B11}" destId="{0EBBB751-577C-443D-A4CA-AD9DF564F845}" srcOrd="0" destOrd="0" presId="urn:microsoft.com/office/officeart/2005/8/layout/radial4"/>
    <dgm:cxn modelId="{820ADD95-3A9D-47D6-9544-8F5D04447722}" type="presOf" srcId="{6C62B0A1-22F1-4C6A-AEBD-C8FA2815ABE6}" destId="{97EBEE80-DBF9-4159-9756-0038C9211C9C}" srcOrd="0" destOrd="0" presId="urn:microsoft.com/office/officeart/2005/8/layout/radial4"/>
    <dgm:cxn modelId="{44571396-533E-437D-BBA2-4F35DF0D1A36}" srcId="{DA003542-BA5B-420E-BA9A-1D1DEAF1B64F}" destId="{2D70858A-7381-4306-B345-18CDA4FC5546}" srcOrd="1" destOrd="0" parTransId="{4E8EF229-5460-4ADA-BDC8-4219EFF3BE7D}" sibTransId="{2BA1A37F-A632-4907-8C2A-F8B7321F249F}"/>
    <dgm:cxn modelId="{E34251EC-F665-4AD5-A136-7319628D819E}" srcId="{6C62B0A1-22F1-4C6A-AEBD-C8FA2815ABE6}" destId="{DA003542-BA5B-420E-BA9A-1D1DEAF1B64F}" srcOrd="0" destOrd="0" parTransId="{636A9C8B-89AC-455F-94C7-58AA496B4E06}" sibTransId="{35314CD9-94D6-4951-9A0E-259977F05501}"/>
    <dgm:cxn modelId="{216E8A7D-3B93-4B59-9F2D-5E83F12102B1}" type="presParOf" srcId="{97EBEE80-DBF9-4159-9756-0038C9211C9C}" destId="{9E304C3F-0782-4396-BDC1-012A8B962395}" srcOrd="0" destOrd="0" presId="urn:microsoft.com/office/officeart/2005/8/layout/radial4"/>
    <dgm:cxn modelId="{7B99E11A-4627-48F6-BD7A-4A1E73274E3E}" type="presParOf" srcId="{97EBEE80-DBF9-4159-9756-0038C9211C9C}" destId="{6AAB1A92-E9F3-4445-ADA6-AD4D9E3594B1}" srcOrd="1" destOrd="0" presId="urn:microsoft.com/office/officeart/2005/8/layout/radial4"/>
    <dgm:cxn modelId="{98ED2A85-E21A-44FF-9FCF-5F3733CF9B2F}" type="presParOf" srcId="{97EBEE80-DBF9-4159-9756-0038C9211C9C}" destId="{0EBBB751-577C-443D-A4CA-AD9DF564F845}" srcOrd="2" destOrd="0" presId="urn:microsoft.com/office/officeart/2005/8/layout/radial4"/>
    <dgm:cxn modelId="{3136368C-7DCF-4489-B867-E9459BA2245E}" type="presParOf" srcId="{97EBEE80-DBF9-4159-9756-0038C9211C9C}" destId="{8F3C2561-408B-4343-B791-163C7AEB79FC}" srcOrd="3" destOrd="0" presId="urn:microsoft.com/office/officeart/2005/8/layout/radial4"/>
    <dgm:cxn modelId="{F8315EA2-7ED1-4ACF-A2EE-8BD23B510A32}" type="presParOf" srcId="{97EBEE80-DBF9-4159-9756-0038C9211C9C}" destId="{F7B3F709-9972-462D-A1FE-305DFFD9A36A}" srcOrd="4" destOrd="0" presId="urn:microsoft.com/office/officeart/2005/8/layout/radial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62B0A1-22F1-4C6A-AEBD-C8FA2815ABE6}" type="doc">
      <dgm:prSet loTypeId="urn:microsoft.com/office/officeart/2005/8/layout/radial4" loCatId="relationship" qsTypeId="urn:microsoft.com/office/officeart/2005/8/quickstyle/3d2" qsCatId="3D" csTypeId="urn:microsoft.com/office/officeart/2005/8/colors/accent3_1" csCatId="accent3" phldr="1"/>
      <dgm:spPr/>
      <dgm:t>
        <a:bodyPr/>
        <a:lstStyle/>
        <a:p>
          <a:endParaRPr lang="en-ID"/>
        </a:p>
      </dgm:t>
    </dgm:pt>
    <dgm:pt modelId="{DA003542-BA5B-420E-BA9A-1D1DEAF1B64F}">
      <dgm:prSet phldrT="[Text]"/>
      <dgm:spPr>
        <a:solidFill>
          <a:srgbClr val="FFC000"/>
        </a:solidFill>
      </dgm:spPr>
      <dgm:t>
        <a:bodyPr/>
        <a:lstStyle/>
        <a:p>
          <a:r>
            <a:rPr lang="en-US" dirty="0"/>
            <a:t>HI</a:t>
          </a:r>
          <a:endParaRPr lang="en-ID" dirty="0"/>
        </a:p>
      </dgm:t>
    </dgm:pt>
    <dgm:pt modelId="{636A9C8B-89AC-455F-94C7-58AA496B4E06}" type="parTrans" cxnId="{E34251EC-F665-4AD5-A136-7319628D819E}">
      <dgm:prSet/>
      <dgm:spPr/>
      <dgm:t>
        <a:bodyPr/>
        <a:lstStyle/>
        <a:p>
          <a:endParaRPr lang="en-ID"/>
        </a:p>
      </dgm:t>
    </dgm:pt>
    <dgm:pt modelId="{35314CD9-94D6-4951-9A0E-259977F05501}" type="sibTrans" cxnId="{E34251EC-F665-4AD5-A136-7319628D819E}">
      <dgm:prSet/>
      <dgm:spPr/>
      <dgm:t>
        <a:bodyPr/>
        <a:lstStyle/>
        <a:p>
          <a:endParaRPr lang="en-ID"/>
        </a:p>
      </dgm:t>
    </dgm:pt>
    <dgm:pt modelId="{D57A561A-9AA4-4E41-8FE5-875C6D927B11}">
      <dgm:prSet phldrT="[Text]"/>
      <dgm:spPr/>
      <dgm:t>
        <a:bodyPr/>
        <a:lstStyle/>
        <a:p>
          <a:r>
            <a:rPr lang="en-ID" dirty="0"/>
            <a:t>Hukum </a:t>
          </a:r>
          <a:r>
            <a:rPr lang="en-ID" dirty="0" err="1"/>
            <a:t>Perdata</a:t>
          </a:r>
          <a:r>
            <a:rPr lang="en-ID" dirty="0"/>
            <a:t> </a:t>
          </a:r>
          <a:r>
            <a:rPr lang="en-ID" dirty="0" err="1"/>
            <a:t>Internasional</a:t>
          </a:r>
          <a:endParaRPr lang="en-ID" dirty="0"/>
        </a:p>
      </dgm:t>
    </dgm:pt>
    <dgm:pt modelId="{67E7A6F3-352E-4B36-B69E-9568081B86D1}" type="parTrans" cxnId="{EB836D1C-EB24-4A0F-B577-28BF6423F912}">
      <dgm:prSet/>
      <dgm:spPr/>
      <dgm:t>
        <a:bodyPr/>
        <a:lstStyle/>
        <a:p>
          <a:endParaRPr lang="en-ID"/>
        </a:p>
      </dgm:t>
    </dgm:pt>
    <dgm:pt modelId="{D805E86D-FC01-4A99-9BEC-42B04979554B}" type="sibTrans" cxnId="{EB836D1C-EB24-4A0F-B577-28BF6423F912}">
      <dgm:prSet/>
      <dgm:spPr/>
      <dgm:t>
        <a:bodyPr/>
        <a:lstStyle/>
        <a:p>
          <a:endParaRPr lang="en-ID"/>
        </a:p>
      </dgm:t>
    </dgm:pt>
    <dgm:pt modelId="{2D70858A-7381-4306-B345-18CDA4FC5546}">
      <dgm:prSet phldrT="[Text]"/>
      <dgm:spPr/>
      <dgm:t>
        <a:bodyPr/>
        <a:lstStyle/>
        <a:p>
          <a:r>
            <a:rPr lang="en-ID" dirty="0"/>
            <a:t>Hukum </a:t>
          </a:r>
          <a:r>
            <a:rPr lang="en-ID" dirty="0" err="1"/>
            <a:t>Transaksi</a:t>
          </a:r>
          <a:r>
            <a:rPr lang="en-ID" dirty="0"/>
            <a:t> </a:t>
          </a:r>
          <a:r>
            <a:rPr lang="en-ID" dirty="0" err="1"/>
            <a:t>Bisnis</a:t>
          </a:r>
          <a:r>
            <a:rPr lang="en-ID" dirty="0"/>
            <a:t> </a:t>
          </a:r>
          <a:r>
            <a:rPr lang="en-ID" dirty="0" err="1"/>
            <a:t>Internasional</a:t>
          </a:r>
          <a:endParaRPr lang="en-ID" dirty="0"/>
        </a:p>
      </dgm:t>
    </dgm:pt>
    <dgm:pt modelId="{4E8EF229-5460-4ADA-BDC8-4219EFF3BE7D}" type="parTrans" cxnId="{44571396-533E-437D-BBA2-4F35DF0D1A36}">
      <dgm:prSet/>
      <dgm:spPr/>
      <dgm:t>
        <a:bodyPr/>
        <a:lstStyle/>
        <a:p>
          <a:endParaRPr lang="en-ID"/>
        </a:p>
      </dgm:t>
    </dgm:pt>
    <dgm:pt modelId="{2BA1A37F-A632-4907-8C2A-F8B7321F249F}" type="sibTrans" cxnId="{44571396-533E-437D-BBA2-4F35DF0D1A36}">
      <dgm:prSet/>
      <dgm:spPr/>
      <dgm:t>
        <a:bodyPr/>
        <a:lstStyle/>
        <a:p>
          <a:endParaRPr lang="en-ID"/>
        </a:p>
      </dgm:t>
    </dgm:pt>
    <dgm:pt modelId="{F37DE7D7-47D5-4B05-956F-F8AD27DB58D4}">
      <dgm:prSet phldrT="[Text]"/>
      <dgm:spPr/>
      <dgm:t>
        <a:bodyPr/>
        <a:lstStyle/>
        <a:p>
          <a:r>
            <a:rPr lang="en-ID" dirty="0" err="1"/>
            <a:t>Perbandingan</a:t>
          </a:r>
          <a:r>
            <a:rPr lang="en-ID" dirty="0"/>
            <a:t> Hukum </a:t>
          </a:r>
          <a:r>
            <a:rPr lang="en-ID" dirty="0" err="1"/>
            <a:t>Bisnis</a:t>
          </a:r>
          <a:r>
            <a:rPr lang="en-ID" dirty="0"/>
            <a:t> </a:t>
          </a:r>
          <a:r>
            <a:rPr lang="en-ID" dirty="0" err="1"/>
            <a:t>Internasional</a:t>
          </a:r>
          <a:endParaRPr lang="en-ID" dirty="0"/>
        </a:p>
      </dgm:t>
    </dgm:pt>
    <dgm:pt modelId="{30783D0F-D809-4299-9C3B-1F052B36FF86}" type="parTrans" cxnId="{3DE23301-EFD2-44F7-B90B-D94E30DCABAA}">
      <dgm:prSet/>
      <dgm:spPr/>
      <dgm:t>
        <a:bodyPr/>
        <a:lstStyle/>
        <a:p>
          <a:endParaRPr lang="en-ID"/>
        </a:p>
      </dgm:t>
    </dgm:pt>
    <dgm:pt modelId="{79ECB37D-371C-44CA-ACD3-111E0A1C1078}" type="sibTrans" cxnId="{3DE23301-EFD2-44F7-B90B-D94E30DCABAA}">
      <dgm:prSet/>
      <dgm:spPr/>
      <dgm:t>
        <a:bodyPr/>
        <a:lstStyle/>
        <a:p>
          <a:endParaRPr lang="en-ID"/>
        </a:p>
      </dgm:t>
    </dgm:pt>
    <dgm:pt modelId="{F97CAB06-9851-4A52-A4E5-78886C7D0500}">
      <dgm:prSet phldrT="[Text]"/>
      <dgm:spPr/>
      <dgm:t>
        <a:bodyPr/>
        <a:lstStyle/>
        <a:p>
          <a:r>
            <a:rPr lang="en-ID" dirty="0"/>
            <a:t>Transnational Corporation and Human</a:t>
          </a:r>
        </a:p>
      </dgm:t>
    </dgm:pt>
    <dgm:pt modelId="{ABE63399-55E1-4E62-B095-A3A125636111}" type="parTrans" cxnId="{E3368492-8AB8-417D-A45E-8CFFC4E32E91}">
      <dgm:prSet/>
      <dgm:spPr/>
      <dgm:t>
        <a:bodyPr/>
        <a:lstStyle/>
        <a:p>
          <a:endParaRPr lang="en-ID"/>
        </a:p>
      </dgm:t>
    </dgm:pt>
    <dgm:pt modelId="{854BA9E7-6129-49F8-A0C0-1253FB3DE402}" type="sibTrans" cxnId="{E3368492-8AB8-417D-A45E-8CFFC4E32E91}">
      <dgm:prSet/>
      <dgm:spPr/>
      <dgm:t>
        <a:bodyPr/>
        <a:lstStyle/>
        <a:p>
          <a:endParaRPr lang="en-ID"/>
        </a:p>
      </dgm:t>
    </dgm:pt>
    <dgm:pt modelId="{97EBEE80-DBF9-4159-9756-0038C9211C9C}" type="pres">
      <dgm:prSet presAssocID="{6C62B0A1-22F1-4C6A-AEBD-C8FA2815ABE6}" presName="cycle" presStyleCnt="0">
        <dgm:presLayoutVars>
          <dgm:chMax val="1"/>
          <dgm:dir/>
          <dgm:animLvl val="ctr"/>
          <dgm:resizeHandles val="exact"/>
        </dgm:presLayoutVars>
      </dgm:prSet>
      <dgm:spPr/>
    </dgm:pt>
    <dgm:pt modelId="{9E304C3F-0782-4396-BDC1-012A8B962395}" type="pres">
      <dgm:prSet presAssocID="{DA003542-BA5B-420E-BA9A-1D1DEAF1B64F}" presName="centerShape" presStyleLbl="node0" presStyleIdx="0" presStyleCnt="1"/>
      <dgm:spPr/>
    </dgm:pt>
    <dgm:pt modelId="{6AAB1A92-E9F3-4445-ADA6-AD4D9E3594B1}" type="pres">
      <dgm:prSet presAssocID="{67E7A6F3-352E-4B36-B69E-9568081B86D1}" presName="parTrans" presStyleLbl="bgSibTrans2D1" presStyleIdx="0" presStyleCnt="4"/>
      <dgm:spPr/>
    </dgm:pt>
    <dgm:pt modelId="{0EBBB751-577C-443D-A4CA-AD9DF564F845}" type="pres">
      <dgm:prSet presAssocID="{D57A561A-9AA4-4E41-8FE5-875C6D927B11}" presName="node" presStyleLbl="node1" presStyleIdx="0" presStyleCnt="4">
        <dgm:presLayoutVars>
          <dgm:bulletEnabled val="1"/>
        </dgm:presLayoutVars>
      </dgm:prSet>
      <dgm:spPr/>
    </dgm:pt>
    <dgm:pt modelId="{8F3C2561-408B-4343-B791-163C7AEB79FC}" type="pres">
      <dgm:prSet presAssocID="{4E8EF229-5460-4ADA-BDC8-4219EFF3BE7D}" presName="parTrans" presStyleLbl="bgSibTrans2D1" presStyleIdx="1" presStyleCnt="4"/>
      <dgm:spPr/>
    </dgm:pt>
    <dgm:pt modelId="{F7B3F709-9972-462D-A1FE-305DFFD9A36A}" type="pres">
      <dgm:prSet presAssocID="{2D70858A-7381-4306-B345-18CDA4FC5546}" presName="node" presStyleLbl="node1" presStyleIdx="1" presStyleCnt="4">
        <dgm:presLayoutVars>
          <dgm:bulletEnabled val="1"/>
        </dgm:presLayoutVars>
      </dgm:prSet>
      <dgm:spPr/>
    </dgm:pt>
    <dgm:pt modelId="{7883C8AC-D7F0-4557-B357-BCB0D89722A1}" type="pres">
      <dgm:prSet presAssocID="{30783D0F-D809-4299-9C3B-1F052B36FF86}" presName="parTrans" presStyleLbl="bgSibTrans2D1" presStyleIdx="2" presStyleCnt="4"/>
      <dgm:spPr/>
    </dgm:pt>
    <dgm:pt modelId="{1698807D-6677-45A7-B879-5FFC58E6CC8C}" type="pres">
      <dgm:prSet presAssocID="{F37DE7D7-47D5-4B05-956F-F8AD27DB58D4}" presName="node" presStyleLbl="node1" presStyleIdx="2" presStyleCnt="4">
        <dgm:presLayoutVars>
          <dgm:bulletEnabled val="1"/>
        </dgm:presLayoutVars>
      </dgm:prSet>
      <dgm:spPr/>
    </dgm:pt>
    <dgm:pt modelId="{207AD546-1984-403F-A99A-6086A646527A}" type="pres">
      <dgm:prSet presAssocID="{ABE63399-55E1-4E62-B095-A3A125636111}" presName="parTrans" presStyleLbl="bgSibTrans2D1" presStyleIdx="3" presStyleCnt="4"/>
      <dgm:spPr/>
    </dgm:pt>
    <dgm:pt modelId="{593F6B92-D217-4760-B852-AC9B63D817AA}" type="pres">
      <dgm:prSet presAssocID="{F97CAB06-9851-4A52-A4E5-78886C7D0500}" presName="node" presStyleLbl="node1" presStyleIdx="3" presStyleCnt="4">
        <dgm:presLayoutVars>
          <dgm:bulletEnabled val="1"/>
        </dgm:presLayoutVars>
      </dgm:prSet>
      <dgm:spPr/>
    </dgm:pt>
  </dgm:ptLst>
  <dgm:cxnLst>
    <dgm:cxn modelId="{3DE23301-EFD2-44F7-B90B-D94E30DCABAA}" srcId="{DA003542-BA5B-420E-BA9A-1D1DEAF1B64F}" destId="{F37DE7D7-47D5-4B05-956F-F8AD27DB58D4}" srcOrd="2" destOrd="0" parTransId="{30783D0F-D809-4299-9C3B-1F052B36FF86}" sibTransId="{79ECB37D-371C-44CA-ACD3-111E0A1C1078}"/>
    <dgm:cxn modelId="{8D4B4D06-340D-43A0-8CF7-E1795667E1FA}" type="presOf" srcId="{F37DE7D7-47D5-4B05-956F-F8AD27DB58D4}" destId="{1698807D-6677-45A7-B879-5FFC58E6CC8C}" srcOrd="0" destOrd="0" presId="urn:microsoft.com/office/officeart/2005/8/layout/radial4"/>
    <dgm:cxn modelId="{5B61D318-EBB6-4D25-ADE8-763327AECCEB}" type="presOf" srcId="{ABE63399-55E1-4E62-B095-A3A125636111}" destId="{207AD546-1984-403F-A99A-6086A646527A}" srcOrd="0" destOrd="0" presId="urn:microsoft.com/office/officeart/2005/8/layout/radial4"/>
    <dgm:cxn modelId="{EB836D1C-EB24-4A0F-B577-28BF6423F912}" srcId="{DA003542-BA5B-420E-BA9A-1D1DEAF1B64F}" destId="{D57A561A-9AA4-4E41-8FE5-875C6D927B11}" srcOrd="0" destOrd="0" parTransId="{67E7A6F3-352E-4B36-B69E-9568081B86D1}" sibTransId="{D805E86D-FC01-4A99-9BEC-42B04979554B}"/>
    <dgm:cxn modelId="{CD95F220-6EEA-4020-933A-4C04BA1F1025}" type="presOf" srcId="{67E7A6F3-352E-4B36-B69E-9568081B86D1}" destId="{6AAB1A92-E9F3-4445-ADA6-AD4D9E3594B1}" srcOrd="0" destOrd="0" presId="urn:microsoft.com/office/officeart/2005/8/layout/radial4"/>
    <dgm:cxn modelId="{4B24002B-4ADB-4324-8208-7F01E98C1080}" type="presOf" srcId="{DA003542-BA5B-420E-BA9A-1D1DEAF1B64F}" destId="{9E304C3F-0782-4396-BDC1-012A8B962395}" srcOrd="0" destOrd="0" presId="urn:microsoft.com/office/officeart/2005/8/layout/radial4"/>
    <dgm:cxn modelId="{B321492E-2514-4156-B872-541B10D6D893}" type="presOf" srcId="{2D70858A-7381-4306-B345-18CDA4FC5546}" destId="{F7B3F709-9972-462D-A1FE-305DFFD9A36A}" srcOrd="0" destOrd="0" presId="urn:microsoft.com/office/officeart/2005/8/layout/radial4"/>
    <dgm:cxn modelId="{3B638F31-F13A-4B21-93A4-8498CFDF3E2F}" type="presOf" srcId="{4E8EF229-5460-4ADA-BDC8-4219EFF3BE7D}" destId="{8F3C2561-408B-4343-B791-163C7AEB79FC}" srcOrd="0" destOrd="0" presId="urn:microsoft.com/office/officeart/2005/8/layout/radial4"/>
    <dgm:cxn modelId="{05836C39-1194-4F60-917B-D2B33C1FBA65}" type="presOf" srcId="{D57A561A-9AA4-4E41-8FE5-875C6D927B11}" destId="{0EBBB751-577C-443D-A4CA-AD9DF564F845}" srcOrd="0" destOrd="0" presId="urn:microsoft.com/office/officeart/2005/8/layout/radial4"/>
    <dgm:cxn modelId="{E3368492-8AB8-417D-A45E-8CFFC4E32E91}" srcId="{DA003542-BA5B-420E-BA9A-1D1DEAF1B64F}" destId="{F97CAB06-9851-4A52-A4E5-78886C7D0500}" srcOrd="3" destOrd="0" parTransId="{ABE63399-55E1-4E62-B095-A3A125636111}" sibTransId="{854BA9E7-6129-49F8-A0C0-1253FB3DE402}"/>
    <dgm:cxn modelId="{820ADD95-3A9D-47D6-9544-8F5D04447722}" type="presOf" srcId="{6C62B0A1-22F1-4C6A-AEBD-C8FA2815ABE6}" destId="{97EBEE80-DBF9-4159-9756-0038C9211C9C}" srcOrd="0" destOrd="0" presId="urn:microsoft.com/office/officeart/2005/8/layout/radial4"/>
    <dgm:cxn modelId="{44571396-533E-437D-BBA2-4F35DF0D1A36}" srcId="{DA003542-BA5B-420E-BA9A-1D1DEAF1B64F}" destId="{2D70858A-7381-4306-B345-18CDA4FC5546}" srcOrd="1" destOrd="0" parTransId="{4E8EF229-5460-4ADA-BDC8-4219EFF3BE7D}" sibTransId="{2BA1A37F-A632-4907-8C2A-F8B7321F249F}"/>
    <dgm:cxn modelId="{DFA4FC9F-24D4-4982-B0D6-63D524CB2275}" type="presOf" srcId="{30783D0F-D809-4299-9C3B-1F052B36FF86}" destId="{7883C8AC-D7F0-4557-B357-BCB0D89722A1}" srcOrd="0" destOrd="0" presId="urn:microsoft.com/office/officeart/2005/8/layout/radial4"/>
    <dgm:cxn modelId="{D828B7E7-343E-4E89-8119-289CC8B66C78}" type="presOf" srcId="{F97CAB06-9851-4A52-A4E5-78886C7D0500}" destId="{593F6B92-D217-4760-B852-AC9B63D817AA}" srcOrd="0" destOrd="0" presId="urn:microsoft.com/office/officeart/2005/8/layout/radial4"/>
    <dgm:cxn modelId="{E34251EC-F665-4AD5-A136-7319628D819E}" srcId="{6C62B0A1-22F1-4C6A-AEBD-C8FA2815ABE6}" destId="{DA003542-BA5B-420E-BA9A-1D1DEAF1B64F}" srcOrd="0" destOrd="0" parTransId="{636A9C8B-89AC-455F-94C7-58AA496B4E06}" sibTransId="{35314CD9-94D6-4951-9A0E-259977F05501}"/>
    <dgm:cxn modelId="{216E8A7D-3B93-4B59-9F2D-5E83F12102B1}" type="presParOf" srcId="{97EBEE80-DBF9-4159-9756-0038C9211C9C}" destId="{9E304C3F-0782-4396-BDC1-012A8B962395}" srcOrd="0" destOrd="0" presId="urn:microsoft.com/office/officeart/2005/8/layout/radial4"/>
    <dgm:cxn modelId="{7B99E11A-4627-48F6-BD7A-4A1E73274E3E}" type="presParOf" srcId="{97EBEE80-DBF9-4159-9756-0038C9211C9C}" destId="{6AAB1A92-E9F3-4445-ADA6-AD4D9E3594B1}" srcOrd="1" destOrd="0" presId="urn:microsoft.com/office/officeart/2005/8/layout/radial4"/>
    <dgm:cxn modelId="{98ED2A85-E21A-44FF-9FCF-5F3733CF9B2F}" type="presParOf" srcId="{97EBEE80-DBF9-4159-9756-0038C9211C9C}" destId="{0EBBB751-577C-443D-A4CA-AD9DF564F845}" srcOrd="2" destOrd="0" presId="urn:microsoft.com/office/officeart/2005/8/layout/radial4"/>
    <dgm:cxn modelId="{3136368C-7DCF-4489-B867-E9459BA2245E}" type="presParOf" srcId="{97EBEE80-DBF9-4159-9756-0038C9211C9C}" destId="{8F3C2561-408B-4343-B791-163C7AEB79FC}" srcOrd="3" destOrd="0" presId="urn:microsoft.com/office/officeart/2005/8/layout/radial4"/>
    <dgm:cxn modelId="{F8315EA2-7ED1-4ACF-A2EE-8BD23B510A32}" type="presParOf" srcId="{97EBEE80-DBF9-4159-9756-0038C9211C9C}" destId="{F7B3F709-9972-462D-A1FE-305DFFD9A36A}" srcOrd="4" destOrd="0" presId="urn:microsoft.com/office/officeart/2005/8/layout/radial4"/>
    <dgm:cxn modelId="{9B5C862C-3160-416B-A341-D719F0CB1307}" type="presParOf" srcId="{97EBEE80-DBF9-4159-9756-0038C9211C9C}" destId="{7883C8AC-D7F0-4557-B357-BCB0D89722A1}" srcOrd="5" destOrd="0" presId="urn:microsoft.com/office/officeart/2005/8/layout/radial4"/>
    <dgm:cxn modelId="{79D17AEA-E8D7-49FF-817E-B5D1918B899F}" type="presParOf" srcId="{97EBEE80-DBF9-4159-9756-0038C9211C9C}" destId="{1698807D-6677-45A7-B879-5FFC58E6CC8C}" srcOrd="6" destOrd="0" presId="urn:microsoft.com/office/officeart/2005/8/layout/radial4"/>
    <dgm:cxn modelId="{AB57BE4D-8069-4BFA-8EC9-28EE167284A6}" type="presParOf" srcId="{97EBEE80-DBF9-4159-9756-0038C9211C9C}" destId="{207AD546-1984-403F-A99A-6086A646527A}" srcOrd="7" destOrd="0" presId="urn:microsoft.com/office/officeart/2005/8/layout/radial4"/>
    <dgm:cxn modelId="{5471529A-2FC5-4F13-97DC-A4F3B5009046}" type="presParOf" srcId="{97EBEE80-DBF9-4159-9756-0038C9211C9C}" destId="{593F6B92-D217-4760-B852-AC9B63D817AA}" srcOrd="8" destOrd="0" presId="urn:microsoft.com/office/officeart/2005/8/layout/radial4"/>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609E648-E574-4B52-9B2F-ED82C247CC2C}" type="doc">
      <dgm:prSet loTypeId="urn:microsoft.com/office/officeart/2005/8/layout/vList5" loCatId="list" qsTypeId="urn:microsoft.com/office/officeart/2005/8/quickstyle/simple5" qsCatId="simple" csTypeId="urn:microsoft.com/office/officeart/2005/8/colors/colorful2" csCatId="colorful" phldr="1"/>
      <dgm:spPr/>
      <dgm:t>
        <a:bodyPr/>
        <a:lstStyle/>
        <a:p>
          <a:endParaRPr lang="en-ID"/>
        </a:p>
      </dgm:t>
    </dgm:pt>
    <dgm:pt modelId="{E489EC4D-2A96-4110-BF8D-7925D3E75E20}">
      <dgm:prSet phldrT="[Text]"/>
      <dgm:spPr/>
      <dgm:t>
        <a:bodyPr/>
        <a:lstStyle/>
        <a:p>
          <a:r>
            <a:rPr lang="en-US" dirty="0" err="1"/>
            <a:t>Hk</a:t>
          </a:r>
          <a:r>
            <a:rPr lang="en-US" dirty="0"/>
            <a:t>. </a:t>
          </a:r>
          <a:r>
            <a:rPr lang="en-US" dirty="0" err="1"/>
            <a:t>Pidana</a:t>
          </a:r>
          <a:r>
            <a:rPr lang="en-US" dirty="0"/>
            <a:t> </a:t>
          </a:r>
          <a:r>
            <a:rPr lang="en-US" dirty="0" err="1"/>
            <a:t>Materiil</a:t>
          </a:r>
          <a:r>
            <a:rPr lang="en-US" dirty="0"/>
            <a:t> (KUHP)</a:t>
          </a:r>
          <a:endParaRPr lang="en-ID" dirty="0"/>
        </a:p>
      </dgm:t>
    </dgm:pt>
    <dgm:pt modelId="{656DA6AD-7FE0-49B5-967B-BE56C9850963}" type="parTrans" cxnId="{870838A7-799B-4940-B5CD-AF097EABCF6E}">
      <dgm:prSet/>
      <dgm:spPr/>
      <dgm:t>
        <a:bodyPr/>
        <a:lstStyle/>
        <a:p>
          <a:endParaRPr lang="en-ID"/>
        </a:p>
      </dgm:t>
    </dgm:pt>
    <dgm:pt modelId="{231A6C7E-E902-4503-842C-42B7F87EB88D}" type="sibTrans" cxnId="{870838A7-799B-4940-B5CD-AF097EABCF6E}">
      <dgm:prSet/>
      <dgm:spPr/>
      <dgm:t>
        <a:bodyPr/>
        <a:lstStyle/>
        <a:p>
          <a:endParaRPr lang="en-ID"/>
        </a:p>
      </dgm:t>
    </dgm:pt>
    <dgm:pt modelId="{66E54CA5-CA2C-45BB-BA70-E77A07D305DA}">
      <dgm:prSet phldrT="[Text]" custT="1"/>
      <dgm:spPr/>
      <dgm:t>
        <a:bodyPr/>
        <a:lstStyle/>
        <a:p>
          <a:r>
            <a:rPr lang="en-ID" sz="2400" dirty="0"/>
            <a:t>Tindakan </a:t>
          </a:r>
          <a:r>
            <a:rPr lang="en-ID" sz="2400" dirty="0" err="1"/>
            <a:t>apa</a:t>
          </a:r>
          <a:r>
            <a:rPr lang="en-ID" sz="2400" dirty="0"/>
            <a:t> yang </a:t>
          </a:r>
          <a:r>
            <a:rPr lang="en-ID" sz="2400" dirty="0" err="1"/>
            <a:t>dapat</a:t>
          </a:r>
          <a:r>
            <a:rPr lang="en-ID" sz="2400" dirty="0"/>
            <a:t> </a:t>
          </a:r>
          <a:r>
            <a:rPr lang="en-ID" sz="2400" dirty="0" err="1"/>
            <a:t>dipidana</a:t>
          </a:r>
          <a:endParaRPr lang="en-ID" sz="2400" dirty="0"/>
        </a:p>
      </dgm:t>
    </dgm:pt>
    <dgm:pt modelId="{8ED32AAB-1853-4290-8042-119CDA708839}" type="parTrans" cxnId="{7C1F65BE-6B82-4FC7-B20B-AB83F280299F}">
      <dgm:prSet/>
      <dgm:spPr/>
      <dgm:t>
        <a:bodyPr/>
        <a:lstStyle/>
        <a:p>
          <a:endParaRPr lang="en-ID"/>
        </a:p>
      </dgm:t>
    </dgm:pt>
    <dgm:pt modelId="{ADBD7784-F2E9-4558-A107-735DBA924F00}" type="sibTrans" cxnId="{7C1F65BE-6B82-4FC7-B20B-AB83F280299F}">
      <dgm:prSet/>
      <dgm:spPr/>
      <dgm:t>
        <a:bodyPr/>
        <a:lstStyle/>
        <a:p>
          <a:endParaRPr lang="en-ID"/>
        </a:p>
      </dgm:t>
    </dgm:pt>
    <dgm:pt modelId="{75A93460-6B7A-450C-884B-68D2C90D8566}">
      <dgm:prSet phldrT="[Text]" custT="1"/>
      <dgm:spPr/>
      <dgm:t>
        <a:bodyPr/>
        <a:lstStyle/>
        <a:p>
          <a:r>
            <a:rPr lang="en-ID" sz="2400" dirty="0"/>
            <a:t>Orang yang </a:t>
          </a:r>
          <a:r>
            <a:rPr lang="en-ID" sz="2400" dirty="0" err="1"/>
            <a:t>dapat</a:t>
          </a:r>
          <a:r>
            <a:rPr lang="en-ID" sz="2400" dirty="0"/>
            <a:t> </a:t>
          </a:r>
          <a:r>
            <a:rPr lang="en-ID" sz="2400" dirty="0" err="1"/>
            <a:t>dipertanggungjawabkan</a:t>
          </a:r>
          <a:endParaRPr lang="en-ID" sz="2400" dirty="0"/>
        </a:p>
      </dgm:t>
    </dgm:pt>
    <dgm:pt modelId="{0C385600-7EBC-4E0C-A2FD-0D56109F2CD4}" type="parTrans" cxnId="{D0C33316-BB3D-4F81-991B-DFE027A6C993}">
      <dgm:prSet/>
      <dgm:spPr/>
      <dgm:t>
        <a:bodyPr/>
        <a:lstStyle/>
        <a:p>
          <a:endParaRPr lang="en-ID"/>
        </a:p>
      </dgm:t>
    </dgm:pt>
    <dgm:pt modelId="{921461DF-A68F-43D8-ACF9-6D74D00BA89B}" type="sibTrans" cxnId="{D0C33316-BB3D-4F81-991B-DFE027A6C993}">
      <dgm:prSet/>
      <dgm:spPr/>
      <dgm:t>
        <a:bodyPr/>
        <a:lstStyle/>
        <a:p>
          <a:endParaRPr lang="en-ID"/>
        </a:p>
      </dgm:t>
    </dgm:pt>
    <dgm:pt modelId="{3D8D4E38-EE4A-4259-A3DD-BA53B4E77449}">
      <dgm:prSet phldrT="[Text]"/>
      <dgm:spPr/>
      <dgm:t>
        <a:bodyPr/>
        <a:lstStyle/>
        <a:p>
          <a:r>
            <a:rPr lang="en-US" dirty="0" err="1"/>
            <a:t>Hk</a:t>
          </a:r>
          <a:r>
            <a:rPr lang="en-US" dirty="0"/>
            <a:t>. </a:t>
          </a:r>
          <a:r>
            <a:rPr lang="en-US" dirty="0" err="1"/>
            <a:t>Pidana</a:t>
          </a:r>
          <a:r>
            <a:rPr lang="en-US" dirty="0"/>
            <a:t> </a:t>
          </a:r>
          <a:r>
            <a:rPr lang="en-US" dirty="0" err="1"/>
            <a:t>Formil</a:t>
          </a:r>
          <a:r>
            <a:rPr lang="en-US" dirty="0"/>
            <a:t> (KUHAP)</a:t>
          </a:r>
          <a:endParaRPr lang="en-ID" dirty="0"/>
        </a:p>
      </dgm:t>
    </dgm:pt>
    <dgm:pt modelId="{7C862767-9D52-4D95-85E2-0CE92306597D}" type="parTrans" cxnId="{0389718F-ED77-478E-B50C-B12387FF369E}">
      <dgm:prSet/>
      <dgm:spPr/>
      <dgm:t>
        <a:bodyPr/>
        <a:lstStyle/>
        <a:p>
          <a:endParaRPr lang="en-ID"/>
        </a:p>
      </dgm:t>
    </dgm:pt>
    <dgm:pt modelId="{25BC4543-BCB2-4DF8-81C3-BB6C5B951786}" type="sibTrans" cxnId="{0389718F-ED77-478E-B50C-B12387FF369E}">
      <dgm:prSet/>
      <dgm:spPr/>
      <dgm:t>
        <a:bodyPr/>
        <a:lstStyle/>
        <a:p>
          <a:endParaRPr lang="en-ID"/>
        </a:p>
      </dgm:t>
    </dgm:pt>
    <dgm:pt modelId="{EA962AB3-D413-42A3-A49E-EFA3DE666372}">
      <dgm:prSet phldrT="[Text]"/>
      <dgm:spPr/>
      <dgm:t>
        <a:bodyPr/>
        <a:lstStyle/>
        <a:p>
          <a:r>
            <a:rPr lang="en-ID" dirty="0" err="1"/>
            <a:t>Mengatur</a:t>
          </a:r>
          <a:r>
            <a:rPr lang="en-ID" dirty="0"/>
            <a:t> </a:t>
          </a:r>
          <a:r>
            <a:rPr lang="en-ID" dirty="0" err="1"/>
            <a:t>tentang</a:t>
          </a:r>
          <a:r>
            <a:rPr lang="en-ID" dirty="0"/>
            <a:t> </a:t>
          </a:r>
          <a:r>
            <a:rPr lang="en-ID" dirty="0" err="1"/>
            <a:t>pelaksanaan</a:t>
          </a:r>
          <a:r>
            <a:rPr lang="en-ID" dirty="0"/>
            <a:t> </a:t>
          </a:r>
          <a:r>
            <a:rPr lang="en-ID" dirty="0" err="1"/>
            <a:t>hukum</a:t>
          </a:r>
          <a:r>
            <a:rPr lang="en-ID" dirty="0"/>
            <a:t> </a:t>
          </a:r>
          <a:r>
            <a:rPr lang="en-ID" dirty="0" err="1"/>
            <a:t>pidana</a:t>
          </a:r>
          <a:r>
            <a:rPr lang="en-ID" dirty="0"/>
            <a:t> </a:t>
          </a:r>
          <a:r>
            <a:rPr lang="en-ID" dirty="0" err="1"/>
            <a:t>materiil</a:t>
          </a:r>
          <a:endParaRPr lang="en-ID" dirty="0"/>
        </a:p>
      </dgm:t>
    </dgm:pt>
    <dgm:pt modelId="{0AF889DA-BBB9-4CE5-857D-1DBBF162BF35}" type="parTrans" cxnId="{E4AF3B5D-3297-4D05-9F03-B3AB213C3791}">
      <dgm:prSet/>
      <dgm:spPr/>
      <dgm:t>
        <a:bodyPr/>
        <a:lstStyle/>
        <a:p>
          <a:endParaRPr lang="en-ID"/>
        </a:p>
      </dgm:t>
    </dgm:pt>
    <dgm:pt modelId="{660A3763-3CA4-4830-ADD7-1F722141FF55}" type="sibTrans" cxnId="{E4AF3B5D-3297-4D05-9F03-B3AB213C3791}">
      <dgm:prSet/>
      <dgm:spPr/>
      <dgm:t>
        <a:bodyPr/>
        <a:lstStyle/>
        <a:p>
          <a:endParaRPr lang="en-ID"/>
        </a:p>
      </dgm:t>
    </dgm:pt>
    <dgm:pt modelId="{FC153F9E-AE32-4854-9799-25FEED6A3393}">
      <dgm:prSet phldrT="[Text]" custT="1"/>
      <dgm:spPr/>
      <dgm:t>
        <a:bodyPr/>
        <a:lstStyle/>
        <a:p>
          <a:r>
            <a:rPr lang="en-ID" sz="2400" dirty="0" err="1"/>
            <a:t>Hukuman</a:t>
          </a:r>
          <a:r>
            <a:rPr lang="en-ID" sz="2400" dirty="0"/>
            <a:t> yang </a:t>
          </a:r>
          <a:r>
            <a:rPr lang="en-ID" sz="2400" dirty="0" err="1"/>
            <a:t>dapat</a:t>
          </a:r>
          <a:r>
            <a:rPr lang="en-ID" sz="2400" dirty="0"/>
            <a:t> </a:t>
          </a:r>
          <a:r>
            <a:rPr lang="en-ID" sz="2400" dirty="0" err="1"/>
            <a:t>dijatuhkan</a:t>
          </a:r>
          <a:endParaRPr lang="en-ID" sz="2400" dirty="0"/>
        </a:p>
      </dgm:t>
    </dgm:pt>
    <dgm:pt modelId="{96D5F3E6-4635-463F-A837-A34F98589B18}" type="parTrans" cxnId="{CDA48059-F160-4C8E-A6F8-15416B375718}">
      <dgm:prSet/>
      <dgm:spPr/>
      <dgm:t>
        <a:bodyPr/>
        <a:lstStyle/>
        <a:p>
          <a:endParaRPr lang="en-ID"/>
        </a:p>
      </dgm:t>
    </dgm:pt>
    <dgm:pt modelId="{C7FAD06C-CEBF-4409-BE3C-3D6500A7DCED}" type="sibTrans" cxnId="{CDA48059-F160-4C8E-A6F8-15416B375718}">
      <dgm:prSet/>
      <dgm:spPr/>
      <dgm:t>
        <a:bodyPr/>
        <a:lstStyle/>
        <a:p>
          <a:endParaRPr lang="en-ID"/>
        </a:p>
      </dgm:t>
    </dgm:pt>
    <dgm:pt modelId="{7983DC47-436D-4ABA-BCEF-7AE282536AEF}" type="pres">
      <dgm:prSet presAssocID="{3609E648-E574-4B52-9B2F-ED82C247CC2C}" presName="Name0" presStyleCnt="0">
        <dgm:presLayoutVars>
          <dgm:dir/>
          <dgm:animLvl val="lvl"/>
          <dgm:resizeHandles val="exact"/>
        </dgm:presLayoutVars>
      </dgm:prSet>
      <dgm:spPr/>
    </dgm:pt>
    <dgm:pt modelId="{F2CBE5B3-4280-45C2-A679-80A50ADC6C66}" type="pres">
      <dgm:prSet presAssocID="{E489EC4D-2A96-4110-BF8D-7925D3E75E20}" presName="linNode" presStyleCnt="0"/>
      <dgm:spPr/>
    </dgm:pt>
    <dgm:pt modelId="{728FFA57-634C-4883-9500-9257BAEDF834}" type="pres">
      <dgm:prSet presAssocID="{E489EC4D-2A96-4110-BF8D-7925D3E75E20}" presName="parentText" presStyleLbl="node1" presStyleIdx="0" presStyleCnt="2">
        <dgm:presLayoutVars>
          <dgm:chMax val="1"/>
          <dgm:bulletEnabled val="1"/>
        </dgm:presLayoutVars>
      </dgm:prSet>
      <dgm:spPr/>
    </dgm:pt>
    <dgm:pt modelId="{62BC856E-4B16-4DB0-887B-753C4360DCE7}" type="pres">
      <dgm:prSet presAssocID="{E489EC4D-2A96-4110-BF8D-7925D3E75E20}" presName="descendantText" presStyleLbl="alignAccFollowNode1" presStyleIdx="0" presStyleCnt="2">
        <dgm:presLayoutVars>
          <dgm:bulletEnabled val="1"/>
        </dgm:presLayoutVars>
      </dgm:prSet>
      <dgm:spPr/>
    </dgm:pt>
    <dgm:pt modelId="{8FBE0203-B094-4C9B-8DDF-0C82D877B57A}" type="pres">
      <dgm:prSet presAssocID="{231A6C7E-E902-4503-842C-42B7F87EB88D}" presName="sp" presStyleCnt="0"/>
      <dgm:spPr/>
    </dgm:pt>
    <dgm:pt modelId="{FA842C20-FE74-4713-BE67-742AB95D3FAE}" type="pres">
      <dgm:prSet presAssocID="{3D8D4E38-EE4A-4259-A3DD-BA53B4E77449}" presName="linNode" presStyleCnt="0"/>
      <dgm:spPr/>
    </dgm:pt>
    <dgm:pt modelId="{207C1355-5811-433C-B445-A9A097C675D2}" type="pres">
      <dgm:prSet presAssocID="{3D8D4E38-EE4A-4259-A3DD-BA53B4E77449}" presName="parentText" presStyleLbl="node1" presStyleIdx="1" presStyleCnt="2">
        <dgm:presLayoutVars>
          <dgm:chMax val="1"/>
          <dgm:bulletEnabled val="1"/>
        </dgm:presLayoutVars>
      </dgm:prSet>
      <dgm:spPr/>
    </dgm:pt>
    <dgm:pt modelId="{593F728F-61C4-43D4-AAC1-F5DBC0D527D7}" type="pres">
      <dgm:prSet presAssocID="{3D8D4E38-EE4A-4259-A3DD-BA53B4E77449}" presName="descendantText" presStyleLbl="alignAccFollowNode1" presStyleIdx="1" presStyleCnt="2">
        <dgm:presLayoutVars>
          <dgm:bulletEnabled val="1"/>
        </dgm:presLayoutVars>
      </dgm:prSet>
      <dgm:spPr/>
    </dgm:pt>
  </dgm:ptLst>
  <dgm:cxnLst>
    <dgm:cxn modelId="{564AB900-8F7F-4D77-9A06-7AC3BDFD49BC}" type="presOf" srcId="{66E54CA5-CA2C-45BB-BA70-E77A07D305DA}" destId="{62BC856E-4B16-4DB0-887B-753C4360DCE7}" srcOrd="0" destOrd="0" presId="urn:microsoft.com/office/officeart/2005/8/layout/vList5"/>
    <dgm:cxn modelId="{269D7B08-A84F-4268-9505-D74E1A5B109C}" type="presOf" srcId="{3D8D4E38-EE4A-4259-A3DD-BA53B4E77449}" destId="{207C1355-5811-433C-B445-A9A097C675D2}" srcOrd="0" destOrd="0" presId="urn:microsoft.com/office/officeart/2005/8/layout/vList5"/>
    <dgm:cxn modelId="{D0C33316-BB3D-4F81-991B-DFE027A6C993}" srcId="{E489EC4D-2A96-4110-BF8D-7925D3E75E20}" destId="{75A93460-6B7A-450C-884B-68D2C90D8566}" srcOrd="1" destOrd="0" parTransId="{0C385600-7EBC-4E0C-A2FD-0D56109F2CD4}" sibTransId="{921461DF-A68F-43D8-ACF9-6D74D00BA89B}"/>
    <dgm:cxn modelId="{E4AF3B5D-3297-4D05-9F03-B3AB213C3791}" srcId="{3D8D4E38-EE4A-4259-A3DD-BA53B4E77449}" destId="{EA962AB3-D413-42A3-A49E-EFA3DE666372}" srcOrd="0" destOrd="0" parTransId="{0AF889DA-BBB9-4CE5-857D-1DBBF162BF35}" sibTransId="{660A3763-3CA4-4830-ADD7-1F722141FF55}"/>
    <dgm:cxn modelId="{CDA48059-F160-4C8E-A6F8-15416B375718}" srcId="{E489EC4D-2A96-4110-BF8D-7925D3E75E20}" destId="{FC153F9E-AE32-4854-9799-25FEED6A3393}" srcOrd="2" destOrd="0" parTransId="{96D5F3E6-4635-463F-A837-A34F98589B18}" sibTransId="{C7FAD06C-CEBF-4409-BE3C-3D6500A7DCED}"/>
    <dgm:cxn modelId="{2717197F-1AA5-4840-ADD2-D8EF9289643C}" type="presOf" srcId="{FC153F9E-AE32-4854-9799-25FEED6A3393}" destId="{62BC856E-4B16-4DB0-887B-753C4360DCE7}" srcOrd="0" destOrd="2" presId="urn:microsoft.com/office/officeart/2005/8/layout/vList5"/>
    <dgm:cxn modelId="{0389718F-ED77-478E-B50C-B12387FF369E}" srcId="{3609E648-E574-4B52-9B2F-ED82C247CC2C}" destId="{3D8D4E38-EE4A-4259-A3DD-BA53B4E77449}" srcOrd="1" destOrd="0" parTransId="{7C862767-9D52-4D95-85E2-0CE92306597D}" sibTransId="{25BC4543-BCB2-4DF8-81C3-BB6C5B951786}"/>
    <dgm:cxn modelId="{01AF3DA1-A41E-4863-BD5F-225D5E5345A1}" type="presOf" srcId="{75A93460-6B7A-450C-884B-68D2C90D8566}" destId="{62BC856E-4B16-4DB0-887B-753C4360DCE7}" srcOrd="0" destOrd="1" presId="urn:microsoft.com/office/officeart/2005/8/layout/vList5"/>
    <dgm:cxn modelId="{870838A7-799B-4940-B5CD-AF097EABCF6E}" srcId="{3609E648-E574-4B52-9B2F-ED82C247CC2C}" destId="{E489EC4D-2A96-4110-BF8D-7925D3E75E20}" srcOrd="0" destOrd="0" parTransId="{656DA6AD-7FE0-49B5-967B-BE56C9850963}" sibTransId="{231A6C7E-E902-4503-842C-42B7F87EB88D}"/>
    <dgm:cxn modelId="{B7D2B6B4-16D0-41A6-A6A6-869E70DBCD49}" type="presOf" srcId="{E489EC4D-2A96-4110-BF8D-7925D3E75E20}" destId="{728FFA57-634C-4883-9500-9257BAEDF834}" srcOrd="0" destOrd="0" presId="urn:microsoft.com/office/officeart/2005/8/layout/vList5"/>
    <dgm:cxn modelId="{76F01BBA-1813-4ED5-8750-43C706D36E4A}" type="presOf" srcId="{EA962AB3-D413-42A3-A49E-EFA3DE666372}" destId="{593F728F-61C4-43D4-AAC1-F5DBC0D527D7}" srcOrd="0" destOrd="0" presId="urn:microsoft.com/office/officeart/2005/8/layout/vList5"/>
    <dgm:cxn modelId="{7C1F65BE-6B82-4FC7-B20B-AB83F280299F}" srcId="{E489EC4D-2A96-4110-BF8D-7925D3E75E20}" destId="{66E54CA5-CA2C-45BB-BA70-E77A07D305DA}" srcOrd="0" destOrd="0" parTransId="{8ED32AAB-1853-4290-8042-119CDA708839}" sibTransId="{ADBD7784-F2E9-4558-A107-735DBA924F00}"/>
    <dgm:cxn modelId="{C0C32DEA-3BE8-4268-BB82-2940B3880CA2}" type="presOf" srcId="{3609E648-E574-4B52-9B2F-ED82C247CC2C}" destId="{7983DC47-436D-4ABA-BCEF-7AE282536AEF}" srcOrd="0" destOrd="0" presId="urn:microsoft.com/office/officeart/2005/8/layout/vList5"/>
    <dgm:cxn modelId="{87BEA859-B06C-44C3-B940-E146F8B3DF6D}" type="presParOf" srcId="{7983DC47-436D-4ABA-BCEF-7AE282536AEF}" destId="{F2CBE5B3-4280-45C2-A679-80A50ADC6C66}" srcOrd="0" destOrd="0" presId="urn:microsoft.com/office/officeart/2005/8/layout/vList5"/>
    <dgm:cxn modelId="{C67F143A-962C-441C-BBF2-5D70B2CDEB4A}" type="presParOf" srcId="{F2CBE5B3-4280-45C2-A679-80A50ADC6C66}" destId="{728FFA57-634C-4883-9500-9257BAEDF834}" srcOrd="0" destOrd="0" presId="urn:microsoft.com/office/officeart/2005/8/layout/vList5"/>
    <dgm:cxn modelId="{6AA2D074-3E7A-4843-A0CC-48566BEC40BB}" type="presParOf" srcId="{F2CBE5B3-4280-45C2-A679-80A50ADC6C66}" destId="{62BC856E-4B16-4DB0-887B-753C4360DCE7}" srcOrd="1" destOrd="0" presId="urn:microsoft.com/office/officeart/2005/8/layout/vList5"/>
    <dgm:cxn modelId="{D4442BA5-3956-4BF6-9FFF-AEA7CA48FCC7}" type="presParOf" srcId="{7983DC47-436D-4ABA-BCEF-7AE282536AEF}" destId="{8FBE0203-B094-4C9B-8DDF-0C82D877B57A}" srcOrd="1" destOrd="0" presId="urn:microsoft.com/office/officeart/2005/8/layout/vList5"/>
    <dgm:cxn modelId="{CDF716BC-B6A7-47F8-9D4F-647DFB63F8C8}" type="presParOf" srcId="{7983DC47-436D-4ABA-BCEF-7AE282536AEF}" destId="{FA842C20-FE74-4713-BE67-742AB95D3FAE}" srcOrd="2" destOrd="0" presId="urn:microsoft.com/office/officeart/2005/8/layout/vList5"/>
    <dgm:cxn modelId="{CA07F210-B60F-43E5-ABD4-3B6411D34D7A}" type="presParOf" srcId="{FA842C20-FE74-4713-BE67-742AB95D3FAE}" destId="{207C1355-5811-433C-B445-A9A097C675D2}" srcOrd="0" destOrd="0" presId="urn:microsoft.com/office/officeart/2005/8/layout/vList5"/>
    <dgm:cxn modelId="{E8CC763D-7AE8-4BE0-84FC-53D9BA9634DD}" type="presParOf" srcId="{FA842C20-FE74-4713-BE67-742AB95D3FAE}" destId="{593F728F-61C4-43D4-AAC1-F5DBC0D527D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7E585F2-7A33-4D07-99CD-E93F2EAA96B9}" type="doc">
      <dgm:prSet loTypeId="urn:microsoft.com/office/officeart/2005/8/layout/hierarchy3" loCatId="list" qsTypeId="urn:microsoft.com/office/officeart/2005/8/quickstyle/simple4" qsCatId="simple" csTypeId="urn:microsoft.com/office/officeart/2005/8/colors/colorful3" csCatId="colorful" phldr="1"/>
      <dgm:spPr/>
      <dgm:t>
        <a:bodyPr/>
        <a:lstStyle/>
        <a:p>
          <a:endParaRPr lang="en-ID"/>
        </a:p>
      </dgm:t>
    </dgm:pt>
    <dgm:pt modelId="{C1C4053E-1811-4024-9119-714E7CC63537}">
      <dgm:prSet phldrT="[Text]"/>
      <dgm:spPr/>
      <dgm:t>
        <a:bodyPr/>
        <a:lstStyle/>
        <a:p>
          <a:r>
            <a:rPr lang="en-US" dirty="0" err="1"/>
            <a:t>Hk</a:t>
          </a:r>
          <a:r>
            <a:rPr lang="en-US" dirty="0"/>
            <a:t>. </a:t>
          </a:r>
          <a:r>
            <a:rPr lang="en-US" dirty="0" err="1"/>
            <a:t>Pidana</a:t>
          </a:r>
          <a:r>
            <a:rPr lang="en-US" dirty="0"/>
            <a:t> </a:t>
          </a:r>
          <a:r>
            <a:rPr lang="en-US" dirty="0" err="1"/>
            <a:t>Obyektif</a:t>
          </a:r>
          <a:endParaRPr lang="en-ID" dirty="0"/>
        </a:p>
      </dgm:t>
    </dgm:pt>
    <dgm:pt modelId="{6656D81A-E12E-4C15-BB64-7AC7F3F5EA05}" type="parTrans" cxnId="{5070CD97-86E6-470E-8C1B-EC61DDEA54D0}">
      <dgm:prSet/>
      <dgm:spPr/>
      <dgm:t>
        <a:bodyPr/>
        <a:lstStyle/>
        <a:p>
          <a:endParaRPr lang="en-ID"/>
        </a:p>
      </dgm:t>
    </dgm:pt>
    <dgm:pt modelId="{2438AA69-12F1-4B88-9AB4-4BC433729F63}" type="sibTrans" cxnId="{5070CD97-86E6-470E-8C1B-EC61DDEA54D0}">
      <dgm:prSet/>
      <dgm:spPr/>
      <dgm:t>
        <a:bodyPr/>
        <a:lstStyle/>
        <a:p>
          <a:endParaRPr lang="en-ID"/>
        </a:p>
      </dgm:t>
    </dgm:pt>
    <dgm:pt modelId="{5B14C6FD-1E6F-4059-A51A-538C7CCDD841}">
      <dgm:prSet phldrT="[Text]"/>
      <dgm:spPr/>
      <dgm:t>
        <a:bodyPr/>
        <a:lstStyle/>
        <a:p>
          <a:r>
            <a:rPr lang="en-ID" dirty="0" err="1"/>
            <a:t>Aturan-aturan</a:t>
          </a:r>
          <a:r>
            <a:rPr lang="en-ID" dirty="0"/>
            <a:t> </a:t>
          </a:r>
          <a:r>
            <a:rPr lang="en-ID" dirty="0" err="1"/>
            <a:t>objektif</a:t>
          </a:r>
          <a:r>
            <a:rPr lang="en-ID" dirty="0"/>
            <a:t> </a:t>
          </a:r>
          <a:r>
            <a:rPr lang="en-ID" dirty="0" err="1"/>
            <a:t>yakni</a:t>
          </a:r>
          <a:r>
            <a:rPr lang="en-ID" dirty="0"/>
            <a:t> </a:t>
          </a:r>
          <a:r>
            <a:rPr lang="en-ID" dirty="0" err="1"/>
            <a:t>keadaan</a:t>
          </a:r>
          <a:r>
            <a:rPr lang="en-ID" dirty="0"/>
            <a:t> yang </a:t>
          </a:r>
          <a:r>
            <a:rPr lang="en-ID" dirty="0" err="1"/>
            <a:t>timbul</a:t>
          </a:r>
          <a:r>
            <a:rPr lang="en-ID" dirty="0"/>
            <a:t> dan </a:t>
          </a:r>
          <a:r>
            <a:rPr lang="en-ID" dirty="0" err="1"/>
            <a:t>tidak</a:t>
          </a:r>
          <a:r>
            <a:rPr lang="en-ID" dirty="0"/>
            <a:t> </a:t>
          </a:r>
          <a:r>
            <a:rPr lang="en-ID" dirty="0" err="1"/>
            <a:t>sesuai</a:t>
          </a:r>
          <a:r>
            <a:rPr lang="en-ID" dirty="0"/>
            <a:t> </a:t>
          </a:r>
          <a:r>
            <a:rPr lang="en-ID" dirty="0" err="1"/>
            <a:t>dengan</a:t>
          </a:r>
          <a:r>
            <a:rPr lang="en-ID" dirty="0"/>
            <a:t> </a:t>
          </a:r>
          <a:r>
            <a:rPr lang="en-ID" dirty="0" err="1"/>
            <a:t>hukum</a:t>
          </a:r>
          <a:r>
            <a:rPr lang="en-ID" dirty="0"/>
            <a:t> </a:t>
          </a:r>
          <a:r>
            <a:rPr lang="en-ID" dirty="0" err="1"/>
            <a:t>serta</a:t>
          </a:r>
          <a:r>
            <a:rPr lang="en-ID" dirty="0"/>
            <a:t> </a:t>
          </a:r>
          <a:r>
            <a:rPr lang="en-ID" dirty="0" err="1"/>
            <a:t>hukum</a:t>
          </a:r>
          <a:r>
            <a:rPr lang="en-ID" dirty="0"/>
            <a:t> </a:t>
          </a:r>
          <a:r>
            <a:rPr lang="en-ID" dirty="0" err="1"/>
            <a:t>cara</a:t>
          </a:r>
          <a:r>
            <a:rPr lang="en-ID" dirty="0"/>
            <a:t> </a:t>
          </a:r>
          <a:r>
            <a:rPr lang="en-ID" dirty="0" err="1"/>
            <a:t>beserta</a:t>
          </a:r>
          <a:r>
            <a:rPr lang="en-ID" dirty="0"/>
            <a:t> </a:t>
          </a:r>
          <a:r>
            <a:rPr lang="en-ID" dirty="0" err="1"/>
            <a:t>sanksi</a:t>
          </a:r>
          <a:r>
            <a:rPr lang="en-ID" dirty="0"/>
            <a:t>, </a:t>
          </a:r>
          <a:r>
            <a:rPr lang="en-ID" dirty="0" err="1"/>
            <a:t>aturan</a:t>
          </a:r>
          <a:r>
            <a:rPr lang="en-ID" dirty="0"/>
            <a:t> </a:t>
          </a:r>
          <a:r>
            <a:rPr lang="en-ID" dirty="0" err="1"/>
            <a:t>mengenai</a:t>
          </a:r>
          <a:r>
            <a:rPr lang="en-ID" dirty="0"/>
            <a:t> </a:t>
          </a:r>
          <a:r>
            <a:rPr lang="en-ID" dirty="0" err="1"/>
            <a:t>kapan</a:t>
          </a:r>
          <a:r>
            <a:rPr lang="en-ID" dirty="0"/>
            <a:t>, </a:t>
          </a:r>
          <a:r>
            <a:rPr lang="en-ID" dirty="0" err="1"/>
            <a:t>siapa</a:t>
          </a:r>
          <a:r>
            <a:rPr lang="en-ID" dirty="0"/>
            <a:t> dan </a:t>
          </a:r>
          <a:r>
            <a:rPr lang="en-ID" dirty="0" err="1"/>
            <a:t>bagaimana</a:t>
          </a:r>
          <a:r>
            <a:rPr lang="en-ID" dirty="0"/>
            <a:t> </a:t>
          </a:r>
          <a:r>
            <a:rPr lang="en-ID" dirty="0" err="1"/>
            <a:t>pidana</a:t>
          </a:r>
          <a:r>
            <a:rPr lang="en-ID" dirty="0"/>
            <a:t> </a:t>
          </a:r>
          <a:r>
            <a:rPr lang="en-ID" dirty="0" err="1"/>
            <a:t>dijatuhkan</a:t>
          </a:r>
          <a:r>
            <a:rPr lang="en-ID" dirty="0"/>
            <a:t>.</a:t>
          </a:r>
        </a:p>
      </dgm:t>
    </dgm:pt>
    <dgm:pt modelId="{9DE1F04A-2AF7-4F94-B398-E79AAAC816C3}" type="parTrans" cxnId="{117E2D07-7B95-4D56-9E23-8209FB792D78}">
      <dgm:prSet/>
      <dgm:spPr/>
      <dgm:t>
        <a:bodyPr/>
        <a:lstStyle/>
        <a:p>
          <a:endParaRPr lang="en-ID"/>
        </a:p>
      </dgm:t>
    </dgm:pt>
    <dgm:pt modelId="{55FFC7D6-9B6F-4367-A7DB-0551EAA48706}" type="sibTrans" cxnId="{117E2D07-7B95-4D56-9E23-8209FB792D78}">
      <dgm:prSet/>
      <dgm:spPr/>
      <dgm:t>
        <a:bodyPr/>
        <a:lstStyle/>
        <a:p>
          <a:endParaRPr lang="en-ID"/>
        </a:p>
      </dgm:t>
    </dgm:pt>
    <dgm:pt modelId="{2990FA10-8604-448E-A6C2-991049B9498B}">
      <dgm:prSet phldrT="[Text]"/>
      <dgm:spPr/>
      <dgm:t>
        <a:bodyPr/>
        <a:lstStyle/>
        <a:p>
          <a:r>
            <a:rPr lang="en-US" dirty="0" err="1"/>
            <a:t>Hk</a:t>
          </a:r>
          <a:r>
            <a:rPr lang="en-US" dirty="0"/>
            <a:t>. </a:t>
          </a:r>
          <a:r>
            <a:rPr lang="en-US" dirty="0" err="1"/>
            <a:t>Pidana</a:t>
          </a:r>
          <a:r>
            <a:rPr lang="en-US" dirty="0"/>
            <a:t> </a:t>
          </a:r>
          <a:r>
            <a:rPr lang="en-US" dirty="0" err="1"/>
            <a:t>Subyektif</a:t>
          </a:r>
          <a:endParaRPr lang="en-ID" dirty="0"/>
        </a:p>
      </dgm:t>
    </dgm:pt>
    <dgm:pt modelId="{4A65A9E4-69B5-44C4-9C28-17D9B9E0C341}" type="parTrans" cxnId="{2B37D878-CE01-49D5-B954-52355F71A44A}">
      <dgm:prSet/>
      <dgm:spPr/>
      <dgm:t>
        <a:bodyPr/>
        <a:lstStyle/>
        <a:p>
          <a:endParaRPr lang="en-ID"/>
        </a:p>
      </dgm:t>
    </dgm:pt>
    <dgm:pt modelId="{BE267352-8381-4F5F-A517-EE838E501800}" type="sibTrans" cxnId="{2B37D878-CE01-49D5-B954-52355F71A44A}">
      <dgm:prSet/>
      <dgm:spPr/>
      <dgm:t>
        <a:bodyPr/>
        <a:lstStyle/>
        <a:p>
          <a:endParaRPr lang="en-ID"/>
        </a:p>
      </dgm:t>
    </dgm:pt>
    <dgm:pt modelId="{175ADB7A-78ED-4C82-B41A-CC560DCF5D03}">
      <dgm:prSet phldrT="[Text]"/>
      <dgm:spPr/>
      <dgm:t>
        <a:bodyPr/>
        <a:lstStyle/>
        <a:p>
          <a:r>
            <a:rPr lang="en-ID" dirty="0" err="1"/>
            <a:t>Hak</a:t>
          </a:r>
          <a:r>
            <a:rPr lang="en-ID" dirty="0"/>
            <a:t> </a:t>
          </a:r>
          <a:r>
            <a:rPr lang="en-ID" dirty="0" err="1"/>
            <a:t>subjektif</a:t>
          </a:r>
          <a:r>
            <a:rPr lang="en-ID" dirty="0"/>
            <a:t> </a:t>
          </a:r>
          <a:r>
            <a:rPr lang="en-ID" dirty="0" err="1"/>
            <a:t>penguasa</a:t>
          </a:r>
          <a:r>
            <a:rPr lang="en-ID" dirty="0"/>
            <a:t> </a:t>
          </a:r>
          <a:r>
            <a:rPr lang="en-ID" dirty="0" err="1"/>
            <a:t>terhadap</a:t>
          </a:r>
          <a:r>
            <a:rPr lang="en-ID" dirty="0"/>
            <a:t> </a:t>
          </a:r>
          <a:r>
            <a:rPr lang="en-ID" dirty="0" err="1"/>
            <a:t>pemidanaan</a:t>
          </a:r>
          <a:r>
            <a:rPr lang="en-ID" dirty="0"/>
            <a:t>, </a:t>
          </a:r>
          <a:r>
            <a:rPr lang="en-ID" dirty="0" err="1"/>
            <a:t>terdiri</a:t>
          </a:r>
          <a:r>
            <a:rPr lang="en-ID" dirty="0"/>
            <a:t> </a:t>
          </a:r>
          <a:r>
            <a:rPr lang="en-ID" dirty="0" err="1"/>
            <a:t>dari</a:t>
          </a:r>
          <a:r>
            <a:rPr lang="en-ID" dirty="0"/>
            <a:t> </a:t>
          </a:r>
          <a:r>
            <a:rPr lang="en-ID" dirty="0" err="1"/>
            <a:t>hak</a:t>
          </a:r>
          <a:r>
            <a:rPr lang="en-ID" dirty="0"/>
            <a:t> </a:t>
          </a:r>
          <a:r>
            <a:rPr lang="en-ID" dirty="0" err="1"/>
            <a:t>untuk</a:t>
          </a:r>
          <a:r>
            <a:rPr lang="en-ID" dirty="0"/>
            <a:t> </a:t>
          </a:r>
          <a:r>
            <a:rPr lang="en-ID" dirty="0" err="1"/>
            <a:t>menuntut</a:t>
          </a:r>
          <a:r>
            <a:rPr lang="en-ID" dirty="0"/>
            <a:t> </a:t>
          </a:r>
          <a:r>
            <a:rPr lang="en-ID" dirty="0" err="1"/>
            <a:t>pidana</a:t>
          </a:r>
          <a:r>
            <a:rPr lang="en-ID" dirty="0"/>
            <a:t>, </a:t>
          </a:r>
          <a:r>
            <a:rPr lang="en-ID" dirty="0" err="1"/>
            <a:t>menjatuhkan</a:t>
          </a:r>
          <a:r>
            <a:rPr lang="en-ID" dirty="0"/>
            <a:t> </a:t>
          </a:r>
          <a:r>
            <a:rPr lang="en-ID" dirty="0" err="1"/>
            <a:t>pidana</a:t>
          </a:r>
          <a:r>
            <a:rPr lang="en-ID" dirty="0"/>
            <a:t> dan </a:t>
          </a:r>
          <a:r>
            <a:rPr lang="en-ID" dirty="0" err="1"/>
            <a:t>melaksanakan</a:t>
          </a:r>
          <a:r>
            <a:rPr lang="en-ID" dirty="0"/>
            <a:t> </a:t>
          </a:r>
          <a:r>
            <a:rPr lang="en-ID" dirty="0" err="1"/>
            <a:t>pidana</a:t>
          </a:r>
          <a:r>
            <a:rPr lang="en-ID" dirty="0"/>
            <a:t>.</a:t>
          </a:r>
        </a:p>
      </dgm:t>
    </dgm:pt>
    <dgm:pt modelId="{BC030A79-6CEB-467E-B3FC-061602B51AA9}" type="parTrans" cxnId="{8030B720-7184-4208-96CB-579833F9F28C}">
      <dgm:prSet/>
      <dgm:spPr/>
      <dgm:t>
        <a:bodyPr/>
        <a:lstStyle/>
        <a:p>
          <a:endParaRPr lang="en-ID"/>
        </a:p>
      </dgm:t>
    </dgm:pt>
    <dgm:pt modelId="{6D4B086A-42ED-4BF6-AE3B-72B9E116AF03}" type="sibTrans" cxnId="{8030B720-7184-4208-96CB-579833F9F28C}">
      <dgm:prSet/>
      <dgm:spPr/>
      <dgm:t>
        <a:bodyPr/>
        <a:lstStyle/>
        <a:p>
          <a:endParaRPr lang="en-ID"/>
        </a:p>
      </dgm:t>
    </dgm:pt>
    <dgm:pt modelId="{95432BEB-2F36-4C56-9F4C-6D36795EE6DB}" type="pres">
      <dgm:prSet presAssocID="{57E585F2-7A33-4D07-99CD-E93F2EAA96B9}" presName="diagram" presStyleCnt="0">
        <dgm:presLayoutVars>
          <dgm:chPref val="1"/>
          <dgm:dir/>
          <dgm:animOne val="branch"/>
          <dgm:animLvl val="lvl"/>
          <dgm:resizeHandles/>
        </dgm:presLayoutVars>
      </dgm:prSet>
      <dgm:spPr/>
    </dgm:pt>
    <dgm:pt modelId="{2F29D00B-22D4-4870-989D-165822E35049}" type="pres">
      <dgm:prSet presAssocID="{C1C4053E-1811-4024-9119-714E7CC63537}" presName="root" presStyleCnt="0"/>
      <dgm:spPr/>
    </dgm:pt>
    <dgm:pt modelId="{9CD1E4D8-7487-42D2-B4A6-ED3D42A57E60}" type="pres">
      <dgm:prSet presAssocID="{C1C4053E-1811-4024-9119-714E7CC63537}" presName="rootComposite" presStyleCnt="0"/>
      <dgm:spPr/>
    </dgm:pt>
    <dgm:pt modelId="{8C8EC411-1B66-4BA8-B751-F007C8663038}" type="pres">
      <dgm:prSet presAssocID="{C1C4053E-1811-4024-9119-714E7CC63537}" presName="rootText" presStyleLbl="node1" presStyleIdx="0" presStyleCnt="2"/>
      <dgm:spPr/>
    </dgm:pt>
    <dgm:pt modelId="{7041B136-7331-48A6-A077-7FBEACC7827D}" type="pres">
      <dgm:prSet presAssocID="{C1C4053E-1811-4024-9119-714E7CC63537}" presName="rootConnector" presStyleLbl="node1" presStyleIdx="0" presStyleCnt="2"/>
      <dgm:spPr/>
    </dgm:pt>
    <dgm:pt modelId="{1CB02426-038B-4AB0-9088-B9B5F6BB6A68}" type="pres">
      <dgm:prSet presAssocID="{C1C4053E-1811-4024-9119-714E7CC63537}" presName="childShape" presStyleCnt="0"/>
      <dgm:spPr/>
    </dgm:pt>
    <dgm:pt modelId="{A2D67151-D1BE-48BC-AEAD-346584A3A491}" type="pres">
      <dgm:prSet presAssocID="{9DE1F04A-2AF7-4F94-B398-E79AAAC816C3}" presName="Name13" presStyleLbl="parChTrans1D2" presStyleIdx="0" presStyleCnt="2"/>
      <dgm:spPr/>
    </dgm:pt>
    <dgm:pt modelId="{061FC87E-3DA6-4983-88BA-4794CBD50C66}" type="pres">
      <dgm:prSet presAssocID="{5B14C6FD-1E6F-4059-A51A-538C7CCDD841}" presName="childText" presStyleLbl="bgAcc1" presStyleIdx="0" presStyleCnt="2">
        <dgm:presLayoutVars>
          <dgm:bulletEnabled val="1"/>
        </dgm:presLayoutVars>
      </dgm:prSet>
      <dgm:spPr/>
    </dgm:pt>
    <dgm:pt modelId="{A79A1C09-89D9-4D48-891D-D9BB00D08D7E}" type="pres">
      <dgm:prSet presAssocID="{2990FA10-8604-448E-A6C2-991049B9498B}" presName="root" presStyleCnt="0"/>
      <dgm:spPr/>
    </dgm:pt>
    <dgm:pt modelId="{754C507F-92D6-4667-928B-6B9FDAE5CE2C}" type="pres">
      <dgm:prSet presAssocID="{2990FA10-8604-448E-A6C2-991049B9498B}" presName="rootComposite" presStyleCnt="0"/>
      <dgm:spPr/>
    </dgm:pt>
    <dgm:pt modelId="{246E7B5C-1E24-441E-9A09-1B2C95E538F4}" type="pres">
      <dgm:prSet presAssocID="{2990FA10-8604-448E-A6C2-991049B9498B}" presName="rootText" presStyleLbl="node1" presStyleIdx="1" presStyleCnt="2"/>
      <dgm:spPr/>
    </dgm:pt>
    <dgm:pt modelId="{60D8FCF9-AB18-4B16-8B6D-8FE82ED78A7F}" type="pres">
      <dgm:prSet presAssocID="{2990FA10-8604-448E-A6C2-991049B9498B}" presName="rootConnector" presStyleLbl="node1" presStyleIdx="1" presStyleCnt="2"/>
      <dgm:spPr/>
    </dgm:pt>
    <dgm:pt modelId="{99875519-BECD-46A5-ACF9-EABCF5D53BBB}" type="pres">
      <dgm:prSet presAssocID="{2990FA10-8604-448E-A6C2-991049B9498B}" presName="childShape" presStyleCnt="0"/>
      <dgm:spPr/>
    </dgm:pt>
    <dgm:pt modelId="{23286851-20D1-4941-93B1-A2C417995F6A}" type="pres">
      <dgm:prSet presAssocID="{BC030A79-6CEB-467E-B3FC-061602B51AA9}" presName="Name13" presStyleLbl="parChTrans1D2" presStyleIdx="1" presStyleCnt="2"/>
      <dgm:spPr/>
    </dgm:pt>
    <dgm:pt modelId="{03886A1F-0164-4158-932A-C59D5603F6DD}" type="pres">
      <dgm:prSet presAssocID="{175ADB7A-78ED-4C82-B41A-CC560DCF5D03}" presName="childText" presStyleLbl="bgAcc1" presStyleIdx="1" presStyleCnt="2">
        <dgm:presLayoutVars>
          <dgm:bulletEnabled val="1"/>
        </dgm:presLayoutVars>
      </dgm:prSet>
      <dgm:spPr/>
    </dgm:pt>
  </dgm:ptLst>
  <dgm:cxnLst>
    <dgm:cxn modelId="{117E2D07-7B95-4D56-9E23-8209FB792D78}" srcId="{C1C4053E-1811-4024-9119-714E7CC63537}" destId="{5B14C6FD-1E6F-4059-A51A-538C7CCDD841}" srcOrd="0" destOrd="0" parTransId="{9DE1F04A-2AF7-4F94-B398-E79AAAC816C3}" sibTransId="{55FFC7D6-9B6F-4367-A7DB-0551EAA48706}"/>
    <dgm:cxn modelId="{7E441E10-F131-47CC-AC19-F21F5BA946D6}" type="presOf" srcId="{2990FA10-8604-448E-A6C2-991049B9498B}" destId="{60D8FCF9-AB18-4B16-8B6D-8FE82ED78A7F}" srcOrd="1" destOrd="0" presId="urn:microsoft.com/office/officeart/2005/8/layout/hierarchy3"/>
    <dgm:cxn modelId="{8030B720-7184-4208-96CB-579833F9F28C}" srcId="{2990FA10-8604-448E-A6C2-991049B9498B}" destId="{175ADB7A-78ED-4C82-B41A-CC560DCF5D03}" srcOrd="0" destOrd="0" parTransId="{BC030A79-6CEB-467E-B3FC-061602B51AA9}" sibTransId="{6D4B086A-42ED-4BF6-AE3B-72B9E116AF03}"/>
    <dgm:cxn modelId="{958BE937-CDCD-4623-8A14-3F574DF8C248}" type="presOf" srcId="{C1C4053E-1811-4024-9119-714E7CC63537}" destId="{7041B136-7331-48A6-A077-7FBEACC7827D}" srcOrd="1" destOrd="0" presId="urn:microsoft.com/office/officeart/2005/8/layout/hierarchy3"/>
    <dgm:cxn modelId="{2B37D878-CE01-49D5-B954-52355F71A44A}" srcId="{57E585F2-7A33-4D07-99CD-E93F2EAA96B9}" destId="{2990FA10-8604-448E-A6C2-991049B9498B}" srcOrd="1" destOrd="0" parTransId="{4A65A9E4-69B5-44C4-9C28-17D9B9E0C341}" sibTransId="{BE267352-8381-4F5F-A517-EE838E501800}"/>
    <dgm:cxn modelId="{32FAA87C-3DE0-44EB-A646-1370460C96C0}" type="presOf" srcId="{175ADB7A-78ED-4C82-B41A-CC560DCF5D03}" destId="{03886A1F-0164-4158-932A-C59D5603F6DD}" srcOrd="0" destOrd="0" presId="urn:microsoft.com/office/officeart/2005/8/layout/hierarchy3"/>
    <dgm:cxn modelId="{DCFE388D-F160-4B32-BBCE-157A8FDBDEB9}" type="presOf" srcId="{2990FA10-8604-448E-A6C2-991049B9498B}" destId="{246E7B5C-1E24-441E-9A09-1B2C95E538F4}" srcOrd="0" destOrd="0" presId="urn:microsoft.com/office/officeart/2005/8/layout/hierarchy3"/>
    <dgm:cxn modelId="{3FC8138F-2725-48F2-A4AC-5A1BCBB64A65}" type="presOf" srcId="{5B14C6FD-1E6F-4059-A51A-538C7CCDD841}" destId="{061FC87E-3DA6-4983-88BA-4794CBD50C66}" srcOrd="0" destOrd="0" presId="urn:microsoft.com/office/officeart/2005/8/layout/hierarchy3"/>
    <dgm:cxn modelId="{5070CD97-86E6-470E-8C1B-EC61DDEA54D0}" srcId="{57E585F2-7A33-4D07-99CD-E93F2EAA96B9}" destId="{C1C4053E-1811-4024-9119-714E7CC63537}" srcOrd="0" destOrd="0" parTransId="{6656D81A-E12E-4C15-BB64-7AC7F3F5EA05}" sibTransId="{2438AA69-12F1-4B88-9AB4-4BC433729F63}"/>
    <dgm:cxn modelId="{BABB0DA4-8B0F-420F-8D55-278A2C37D831}" type="presOf" srcId="{BC030A79-6CEB-467E-B3FC-061602B51AA9}" destId="{23286851-20D1-4941-93B1-A2C417995F6A}" srcOrd="0" destOrd="0" presId="urn:microsoft.com/office/officeart/2005/8/layout/hierarchy3"/>
    <dgm:cxn modelId="{2E7672C8-DAC1-4990-829F-A7F4CD5C0590}" type="presOf" srcId="{9DE1F04A-2AF7-4F94-B398-E79AAAC816C3}" destId="{A2D67151-D1BE-48BC-AEAD-346584A3A491}" srcOrd="0" destOrd="0" presId="urn:microsoft.com/office/officeart/2005/8/layout/hierarchy3"/>
    <dgm:cxn modelId="{8D439BC9-BA6B-4FE3-B53F-CB6A5CF537C3}" type="presOf" srcId="{57E585F2-7A33-4D07-99CD-E93F2EAA96B9}" destId="{95432BEB-2F36-4C56-9F4C-6D36795EE6DB}" srcOrd="0" destOrd="0" presId="urn:microsoft.com/office/officeart/2005/8/layout/hierarchy3"/>
    <dgm:cxn modelId="{6C72ECE2-BC2B-4806-8F7C-16B75B8C3319}" type="presOf" srcId="{C1C4053E-1811-4024-9119-714E7CC63537}" destId="{8C8EC411-1B66-4BA8-B751-F007C8663038}" srcOrd="0" destOrd="0" presId="urn:microsoft.com/office/officeart/2005/8/layout/hierarchy3"/>
    <dgm:cxn modelId="{3FC31CC1-121C-4B18-8584-27108E6D433A}" type="presParOf" srcId="{95432BEB-2F36-4C56-9F4C-6D36795EE6DB}" destId="{2F29D00B-22D4-4870-989D-165822E35049}" srcOrd="0" destOrd="0" presId="urn:microsoft.com/office/officeart/2005/8/layout/hierarchy3"/>
    <dgm:cxn modelId="{306F8CAB-956C-4E38-AB2E-F3F66D8DCD13}" type="presParOf" srcId="{2F29D00B-22D4-4870-989D-165822E35049}" destId="{9CD1E4D8-7487-42D2-B4A6-ED3D42A57E60}" srcOrd="0" destOrd="0" presId="urn:microsoft.com/office/officeart/2005/8/layout/hierarchy3"/>
    <dgm:cxn modelId="{5EE2BD3D-94BF-4D26-914A-D6995FA05C57}" type="presParOf" srcId="{9CD1E4D8-7487-42D2-B4A6-ED3D42A57E60}" destId="{8C8EC411-1B66-4BA8-B751-F007C8663038}" srcOrd="0" destOrd="0" presId="urn:microsoft.com/office/officeart/2005/8/layout/hierarchy3"/>
    <dgm:cxn modelId="{AD4B0E85-2B1D-44A0-8627-C7D8B74CE490}" type="presParOf" srcId="{9CD1E4D8-7487-42D2-B4A6-ED3D42A57E60}" destId="{7041B136-7331-48A6-A077-7FBEACC7827D}" srcOrd="1" destOrd="0" presId="urn:microsoft.com/office/officeart/2005/8/layout/hierarchy3"/>
    <dgm:cxn modelId="{E61B3284-D6CB-4182-821E-11A6C84F36E2}" type="presParOf" srcId="{2F29D00B-22D4-4870-989D-165822E35049}" destId="{1CB02426-038B-4AB0-9088-B9B5F6BB6A68}" srcOrd="1" destOrd="0" presId="urn:microsoft.com/office/officeart/2005/8/layout/hierarchy3"/>
    <dgm:cxn modelId="{62F6F3CC-5CE5-4490-B525-A5ABE25BC5F6}" type="presParOf" srcId="{1CB02426-038B-4AB0-9088-B9B5F6BB6A68}" destId="{A2D67151-D1BE-48BC-AEAD-346584A3A491}" srcOrd="0" destOrd="0" presId="urn:microsoft.com/office/officeart/2005/8/layout/hierarchy3"/>
    <dgm:cxn modelId="{6BADEEB4-D5B4-473D-BFAB-0044BD5272B6}" type="presParOf" srcId="{1CB02426-038B-4AB0-9088-B9B5F6BB6A68}" destId="{061FC87E-3DA6-4983-88BA-4794CBD50C66}" srcOrd="1" destOrd="0" presId="urn:microsoft.com/office/officeart/2005/8/layout/hierarchy3"/>
    <dgm:cxn modelId="{9F65951D-C92B-48CE-9A6C-33B4BE7C7750}" type="presParOf" srcId="{95432BEB-2F36-4C56-9F4C-6D36795EE6DB}" destId="{A79A1C09-89D9-4D48-891D-D9BB00D08D7E}" srcOrd="1" destOrd="0" presId="urn:microsoft.com/office/officeart/2005/8/layout/hierarchy3"/>
    <dgm:cxn modelId="{202BF526-806C-430B-B3F7-B96903BA54B1}" type="presParOf" srcId="{A79A1C09-89D9-4D48-891D-D9BB00D08D7E}" destId="{754C507F-92D6-4667-928B-6B9FDAE5CE2C}" srcOrd="0" destOrd="0" presId="urn:microsoft.com/office/officeart/2005/8/layout/hierarchy3"/>
    <dgm:cxn modelId="{7A34845E-610B-4C2C-8CF3-D28E56993A69}" type="presParOf" srcId="{754C507F-92D6-4667-928B-6B9FDAE5CE2C}" destId="{246E7B5C-1E24-441E-9A09-1B2C95E538F4}" srcOrd="0" destOrd="0" presId="urn:microsoft.com/office/officeart/2005/8/layout/hierarchy3"/>
    <dgm:cxn modelId="{01ADD86B-3768-4F23-B519-287CA931A626}" type="presParOf" srcId="{754C507F-92D6-4667-928B-6B9FDAE5CE2C}" destId="{60D8FCF9-AB18-4B16-8B6D-8FE82ED78A7F}" srcOrd="1" destOrd="0" presId="urn:microsoft.com/office/officeart/2005/8/layout/hierarchy3"/>
    <dgm:cxn modelId="{8B846A32-0343-409D-875B-3FD56B9E3FB7}" type="presParOf" srcId="{A79A1C09-89D9-4D48-891D-D9BB00D08D7E}" destId="{99875519-BECD-46A5-ACF9-EABCF5D53BBB}" srcOrd="1" destOrd="0" presId="urn:microsoft.com/office/officeart/2005/8/layout/hierarchy3"/>
    <dgm:cxn modelId="{0EDDBD1C-FBB5-4956-84D9-5F06CB5284CF}" type="presParOf" srcId="{99875519-BECD-46A5-ACF9-EABCF5D53BBB}" destId="{23286851-20D1-4941-93B1-A2C417995F6A}" srcOrd="0" destOrd="0" presId="urn:microsoft.com/office/officeart/2005/8/layout/hierarchy3"/>
    <dgm:cxn modelId="{4DBD5D1D-58A5-4EE5-9E99-9BBC8A36710C}" type="presParOf" srcId="{99875519-BECD-46A5-ACF9-EABCF5D53BBB}" destId="{03886A1F-0164-4158-932A-C59D5603F6D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7F062-84D3-43D8-B636-93C061E3DA8B}">
      <dsp:nvSpPr>
        <dsp:cNvPr id="0" name=""/>
        <dsp:cNvSpPr/>
      </dsp:nvSpPr>
      <dsp:spPr>
        <a:xfrm rot="10800000">
          <a:off x="1903593" y="1014"/>
          <a:ext cx="5561575" cy="2010983"/>
        </a:xfrm>
        <a:prstGeom prst="homePlat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6788" tIns="213360" rIns="398272" bIns="213360" numCol="1" spcCol="1270" anchor="ctr" anchorCtr="0">
          <a:noAutofit/>
        </a:bodyPr>
        <a:lstStyle/>
        <a:p>
          <a:pPr marL="0" lvl="0" indent="0" algn="ctr" defTabSz="2489200">
            <a:lnSpc>
              <a:spcPct val="90000"/>
            </a:lnSpc>
            <a:spcBef>
              <a:spcPct val="0"/>
            </a:spcBef>
            <a:spcAft>
              <a:spcPct val="35000"/>
            </a:spcAft>
            <a:buNone/>
          </a:pPr>
          <a:r>
            <a:rPr lang="en-US" sz="5600" kern="1200" dirty="0"/>
            <a:t>04 </a:t>
          </a:r>
          <a:r>
            <a:rPr lang="en-US" sz="5600" kern="1200" dirty="0" err="1"/>
            <a:t>Maret</a:t>
          </a:r>
          <a:r>
            <a:rPr lang="en-US" sz="5600" kern="1200" dirty="0"/>
            <a:t> 2024</a:t>
          </a:r>
          <a:endParaRPr lang="en-ID" sz="5600" kern="1200" dirty="0"/>
        </a:p>
      </dsp:txBody>
      <dsp:txXfrm rot="10800000">
        <a:off x="2406339" y="1014"/>
        <a:ext cx="5058829" cy="2010983"/>
      </dsp:txXfrm>
    </dsp:sp>
    <dsp:sp modelId="{35AB9952-A3C1-426E-8915-1ECC1BDB32C4}">
      <dsp:nvSpPr>
        <dsp:cNvPr id="0" name=""/>
        <dsp:cNvSpPr/>
      </dsp:nvSpPr>
      <dsp:spPr>
        <a:xfrm>
          <a:off x="898102" y="1014"/>
          <a:ext cx="2010983" cy="201098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B9C110B-54A8-48D5-B648-B6ABCA925D73}">
      <dsp:nvSpPr>
        <dsp:cNvPr id="0" name=""/>
        <dsp:cNvSpPr/>
      </dsp:nvSpPr>
      <dsp:spPr>
        <a:xfrm rot="10800000">
          <a:off x="1903593" y="2612290"/>
          <a:ext cx="5561575" cy="2010983"/>
        </a:xfrm>
        <a:prstGeom prst="homePlat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6788" tIns="213360" rIns="398272" bIns="213360" numCol="1" spcCol="1270" anchor="ctr" anchorCtr="0">
          <a:noAutofit/>
        </a:bodyPr>
        <a:lstStyle/>
        <a:p>
          <a:pPr marL="0" lvl="0" indent="0" algn="ctr" defTabSz="2489200">
            <a:lnSpc>
              <a:spcPct val="90000"/>
            </a:lnSpc>
            <a:spcBef>
              <a:spcPct val="0"/>
            </a:spcBef>
            <a:spcAft>
              <a:spcPct val="35000"/>
            </a:spcAft>
            <a:buNone/>
          </a:pPr>
          <a:r>
            <a:rPr lang="en-US" sz="5600" kern="1200" dirty="0"/>
            <a:t>13 </a:t>
          </a:r>
          <a:r>
            <a:rPr lang="en-US" sz="5600" kern="1200" dirty="0" err="1"/>
            <a:t>Juli</a:t>
          </a:r>
          <a:r>
            <a:rPr lang="en-US" sz="5600" kern="1200" dirty="0"/>
            <a:t> 2024</a:t>
          </a:r>
          <a:endParaRPr lang="en-ID" sz="5600" kern="1200" dirty="0"/>
        </a:p>
      </dsp:txBody>
      <dsp:txXfrm rot="10800000">
        <a:off x="2406339" y="2612290"/>
        <a:ext cx="5058829" cy="2010983"/>
      </dsp:txXfrm>
    </dsp:sp>
    <dsp:sp modelId="{B216C2EC-5295-4A64-AC4A-C91830667811}">
      <dsp:nvSpPr>
        <dsp:cNvPr id="0" name=""/>
        <dsp:cNvSpPr/>
      </dsp:nvSpPr>
      <dsp:spPr>
        <a:xfrm>
          <a:off x="898102" y="2612290"/>
          <a:ext cx="2010983" cy="201098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A78B0-F8F7-4CCA-B804-4F98E778B815}">
      <dsp:nvSpPr>
        <dsp:cNvPr id="0" name=""/>
        <dsp:cNvSpPr/>
      </dsp:nvSpPr>
      <dsp:spPr>
        <a:xfrm>
          <a:off x="39" y="100180"/>
          <a:ext cx="3768606" cy="1159598"/>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ID" sz="3200" kern="1200" dirty="0"/>
            <a:t>Hukum </a:t>
          </a:r>
          <a:r>
            <a:rPr lang="en-ID" sz="3200" kern="1200" dirty="0" err="1"/>
            <a:t>Pidana</a:t>
          </a:r>
          <a:r>
            <a:rPr lang="en-ID" sz="3200" kern="1200" dirty="0"/>
            <a:t> </a:t>
          </a:r>
          <a:r>
            <a:rPr lang="en-ID" sz="3200" kern="1200" dirty="0" err="1"/>
            <a:t>Terkodifikasi</a:t>
          </a:r>
          <a:endParaRPr lang="en-ID" sz="3200" kern="1200" dirty="0"/>
        </a:p>
      </dsp:txBody>
      <dsp:txXfrm>
        <a:off x="39" y="100180"/>
        <a:ext cx="3768606" cy="1159598"/>
      </dsp:txXfrm>
    </dsp:sp>
    <dsp:sp modelId="{29E9C394-5E1C-434C-B4E2-C9B603B6FB6E}">
      <dsp:nvSpPr>
        <dsp:cNvPr id="0" name=""/>
        <dsp:cNvSpPr/>
      </dsp:nvSpPr>
      <dsp:spPr>
        <a:xfrm>
          <a:off x="39" y="1259779"/>
          <a:ext cx="3768606" cy="404064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ID" sz="3200" kern="1200" dirty="0" err="1"/>
            <a:t>Peraturan</a:t>
          </a:r>
          <a:r>
            <a:rPr lang="en-ID" sz="3200" kern="1200" dirty="0"/>
            <a:t> </a:t>
          </a:r>
          <a:r>
            <a:rPr lang="en-ID" sz="3200" kern="1200" dirty="0" err="1"/>
            <a:t>pidana</a:t>
          </a:r>
          <a:r>
            <a:rPr lang="en-ID" sz="3200" kern="1200" dirty="0"/>
            <a:t> </a:t>
          </a:r>
          <a:r>
            <a:rPr lang="en-ID" sz="3200" kern="1200" dirty="0" err="1"/>
            <a:t>tertulis</a:t>
          </a:r>
          <a:r>
            <a:rPr lang="en-ID" sz="3200" kern="1200" dirty="0"/>
            <a:t> yang </a:t>
          </a:r>
          <a:r>
            <a:rPr lang="en-ID" sz="3200" kern="1200" dirty="0" err="1"/>
            <a:t>dikodifikasikan</a:t>
          </a:r>
          <a:r>
            <a:rPr lang="en-ID" sz="3200" kern="1200" dirty="0"/>
            <a:t> </a:t>
          </a:r>
          <a:r>
            <a:rPr lang="en-ID" sz="3200" kern="1200" dirty="0" err="1"/>
            <a:t>atau</a:t>
          </a:r>
          <a:r>
            <a:rPr lang="en-ID" sz="3200" kern="1200" dirty="0"/>
            <a:t> </a:t>
          </a:r>
          <a:r>
            <a:rPr lang="en-ID" sz="3200" kern="1200" dirty="0" err="1"/>
            <a:t>dibukukan</a:t>
          </a:r>
          <a:r>
            <a:rPr lang="en-ID" sz="3200" kern="1200" dirty="0"/>
            <a:t> </a:t>
          </a:r>
          <a:r>
            <a:rPr lang="en-ID" sz="3200" kern="1200" dirty="0" err="1"/>
            <a:t>atau</a:t>
          </a:r>
          <a:r>
            <a:rPr lang="en-ID" sz="3200" kern="1200" dirty="0"/>
            <a:t> </a:t>
          </a:r>
          <a:r>
            <a:rPr lang="en-ID" sz="3200" kern="1200" dirty="0" err="1"/>
            <a:t>disatukan</a:t>
          </a:r>
          <a:r>
            <a:rPr lang="en-ID" sz="3200" kern="1200" dirty="0"/>
            <a:t> </a:t>
          </a:r>
          <a:r>
            <a:rPr lang="en-ID" sz="3200" kern="1200" dirty="0" err="1"/>
            <a:t>dalam</a:t>
          </a:r>
          <a:r>
            <a:rPr lang="en-ID" sz="3200" kern="1200" dirty="0"/>
            <a:t> </a:t>
          </a:r>
          <a:r>
            <a:rPr lang="en-ID" sz="3200" kern="1200" dirty="0" err="1"/>
            <a:t>buku</a:t>
          </a:r>
          <a:r>
            <a:rPr lang="en-ID" sz="3200" kern="1200" dirty="0"/>
            <a:t>/kitab, </a:t>
          </a:r>
          <a:r>
            <a:rPr lang="en-ID" sz="3200" kern="1200" dirty="0" err="1"/>
            <a:t>yakni</a:t>
          </a:r>
          <a:r>
            <a:rPr lang="en-ID" sz="3200" kern="1200" dirty="0"/>
            <a:t> KUHP dan KUHP Nasional.</a:t>
          </a:r>
        </a:p>
      </dsp:txBody>
      <dsp:txXfrm>
        <a:off x="39" y="1259779"/>
        <a:ext cx="3768606" cy="4040640"/>
      </dsp:txXfrm>
    </dsp:sp>
    <dsp:sp modelId="{D4031229-1DCA-4C12-ABFA-C55A2687C5EE}">
      <dsp:nvSpPr>
        <dsp:cNvPr id="0" name=""/>
        <dsp:cNvSpPr/>
      </dsp:nvSpPr>
      <dsp:spPr>
        <a:xfrm>
          <a:off x="4296250" y="100180"/>
          <a:ext cx="3768606" cy="1159598"/>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ID" sz="3200" kern="1200" dirty="0"/>
            <a:t>Hukum </a:t>
          </a:r>
          <a:r>
            <a:rPr lang="en-ID" sz="3200" kern="1200" dirty="0" err="1"/>
            <a:t>Pidana</a:t>
          </a:r>
          <a:r>
            <a:rPr lang="en-ID" sz="3200" kern="1200" dirty="0"/>
            <a:t> </a:t>
          </a:r>
          <a:r>
            <a:rPr lang="en-ID" sz="3200" kern="1200" dirty="0" err="1"/>
            <a:t>tidak</a:t>
          </a:r>
          <a:r>
            <a:rPr lang="en-ID" sz="3200" kern="1200" dirty="0"/>
            <a:t> </a:t>
          </a:r>
          <a:r>
            <a:rPr lang="en-ID" sz="3200" kern="1200" dirty="0" err="1"/>
            <a:t>Terkodifikasi</a:t>
          </a:r>
          <a:endParaRPr lang="en-ID" sz="3200" kern="1200" dirty="0"/>
        </a:p>
      </dsp:txBody>
      <dsp:txXfrm>
        <a:off x="4296250" y="100180"/>
        <a:ext cx="3768606" cy="1159598"/>
      </dsp:txXfrm>
    </dsp:sp>
    <dsp:sp modelId="{67E8AF4B-7668-440C-9C31-856322051910}">
      <dsp:nvSpPr>
        <dsp:cNvPr id="0" name=""/>
        <dsp:cNvSpPr/>
      </dsp:nvSpPr>
      <dsp:spPr>
        <a:xfrm>
          <a:off x="4296250" y="1259779"/>
          <a:ext cx="3768606" cy="4040640"/>
        </a:xfrm>
        <a:prstGeom prst="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ID" sz="3200" kern="1200" dirty="0" err="1"/>
            <a:t>Peraturan</a:t>
          </a:r>
          <a:r>
            <a:rPr lang="en-ID" sz="3200" kern="1200" dirty="0"/>
            <a:t> </a:t>
          </a:r>
          <a:r>
            <a:rPr lang="en-ID" sz="3200" kern="1200" dirty="0" err="1"/>
            <a:t>pidana</a:t>
          </a:r>
          <a:r>
            <a:rPr lang="en-ID" sz="3200" kern="1200" dirty="0"/>
            <a:t> </a:t>
          </a:r>
          <a:r>
            <a:rPr lang="en-ID" sz="3200" kern="1200" dirty="0" err="1"/>
            <a:t>tertulis</a:t>
          </a:r>
          <a:r>
            <a:rPr lang="en-ID" sz="3200" kern="1200" dirty="0"/>
            <a:t> yang </a:t>
          </a:r>
          <a:r>
            <a:rPr lang="en-ID" sz="3200" kern="1200" dirty="0" err="1"/>
            <a:t>tersebar</a:t>
          </a:r>
          <a:r>
            <a:rPr lang="en-ID" sz="3200" kern="1200" dirty="0"/>
            <a:t> di </a:t>
          </a:r>
          <a:r>
            <a:rPr lang="en-ID" sz="3200" kern="1200" dirty="0" err="1"/>
            <a:t>luar</a:t>
          </a:r>
          <a:r>
            <a:rPr lang="en-ID" sz="3200" kern="1200" dirty="0"/>
            <a:t> KUHP, </a:t>
          </a:r>
          <a:r>
            <a:rPr lang="en-ID" sz="3200" kern="1200" dirty="0" err="1"/>
            <a:t>seperti</a:t>
          </a:r>
          <a:r>
            <a:rPr lang="en-ID" sz="3200" kern="1200" dirty="0"/>
            <a:t> UU </a:t>
          </a:r>
          <a:r>
            <a:rPr lang="en-ID" sz="3200" kern="1200" dirty="0" err="1"/>
            <a:t>Pemberantasan</a:t>
          </a:r>
          <a:r>
            <a:rPr lang="en-ID" sz="3200" kern="1200" dirty="0"/>
            <a:t> </a:t>
          </a:r>
          <a:r>
            <a:rPr lang="en-ID" sz="3200" kern="1200" dirty="0" err="1"/>
            <a:t>Korupsi</a:t>
          </a:r>
          <a:r>
            <a:rPr lang="en-ID" sz="3200" kern="1200" dirty="0"/>
            <a:t>, UU </a:t>
          </a:r>
          <a:r>
            <a:rPr lang="en-ID" sz="3200" kern="1200" dirty="0" err="1"/>
            <a:t>Perlindungan</a:t>
          </a:r>
          <a:r>
            <a:rPr lang="en-ID" sz="3200" kern="1200" dirty="0"/>
            <a:t> </a:t>
          </a:r>
          <a:r>
            <a:rPr lang="en-ID" sz="3200" kern="1200" dirty="0" err="1"/>
            <a:t>Konsumen</a:t>
          </a:r>
          <a:r>
            <a:rPr lang="en-ID" sz="3200" kern="1200" dirty="0"/>
            <a:t> </a:t>
          </a:r>
          <a:r>
            <a:rPr lang="en-ID" sz="3200" kern="1200" dirty="0" err="1"/>
            <a:t>dll</a:t>
          </a:r>
          <a:r>
            <a:rPr lang="en-ID" sz="3200" kern="1200" dirty="0"/>
            <a:t>.</a:t>
          </a:r>
        </a:p>
      </dsp:txBody>
      <dsp:txXfrm>
        <a:off x="4296250" y="1259779"/>
        <a:ext cx="3768606" cy="40406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283E6-C7A4-435E-9525-4359746C40BA}">
      <dsp:nvSpPr>
        <dsp:cNvPr id="0" name=""/>
        <dsp:cNvSpPr/>
      </dsp:nvSpPr>
      <dsp:spPr>
        <a:xfrm>
          <a:off x="4018" y="507874"/>
          <a:ext cx="2055390" cy="155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83820" rIns="234696" bIns="83820" numCol="1" spcCol="1270" anchor="ctr" anchorCtr="0">
          <a:noAutofit/>
        </a:bodyPr>
        <a:lstStyle/>
        <a:p>
          <a:pPr marL="0" lvl="0" indent="0" algn="r" defTabSz="1466850">
            <a:lnSpc>
              <a:spcPct val="90000"/>
            </a:lnSpc>
            <a:spcBef>
              <a:spcPct val="0"/>
            </a:spcBef>
            <a:spcAft>
              <a:spcPct val="35000"/>
            </a:spcAft>
            <a:buNone/>
          </a:pPr>
          <a:r>
            <a:rPr lang="en-US" sz="3300" kern="1200" dirty="0" err="1"/>
            <a:t>Hk</a:t>
          </a:r>
          <a:r>
            <a:rPr lang="en-US" sz="3300" kern="1200" dirty="0"/>
            <a:t>. </a:t>
          </a:r>
          <a:r>
            <a:rPr lang="en-US" sz="3300" kern="1200" dirty="0" err="1"/>
            <a:t>Pidana</a:t>
          </a:r>
          <a:r>
            <a:rPr lang="en-US" sz="3300" kern="1200" dirty="0"/>
            <a:t> </a:t>
          </a:r>
          <a:r>
            <a:rPr lang="en-US" sz="3300" kern="1200" dirty="0" err="1"/>
            <a:t>Umum</a:t>
          </a:r>
          <a:endParaRPr lang="en-ID" sz="3300" kern="1200" dirty="0"/>
        </a:p>
      </dsp:txBody>
      <dsp:txXfrm>
        <a:off x="4018" y="507874"/>
        <a:ext cx="2055390" cy="1551824"/>
      </dsp:txXfrm>
    </dsp:sp>
    <dsp:sp modelId="{AD211247-E87F-4EA8-B337-1CD2AC132196}">
      <dsp:nvSpPr>
        <dsp:cNvPr id="0" name=""/>
        <dsp:cNvSpPr/>
      </dsp:nvSpPr>
      <dsp:spPr>
        <a:xfrm>
          <a:off x="2059409" y="216907"/>
          <a:ext cx="411078" cy="2133759"/>
        </a:xfrm>
        <a:prstGeom prst="leftBrace">
          <a:avLst>
            <a:gd name="adj1" fmla="val 35000"/>
            <a:gd name="adj2" fmla="val 50000"/>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9D309D-37FF-405E-9771-4AE02B3DD19F}">
      <dsp:nvSpPr>
        <dsp:cNvPr id="0" name=""/>
        <dsp:cNvSpPr/>
      </dsp:nvSpPr>
      <dsp:spPr>
        <a:xfrm>
          <a:off x="2634918" y="216907"/>
          <a:ext cx="5590663" cy="21337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285750" lvl="1" indent="-285750" algn="l" defTabSz="1466850">
            <a:lnSpc>
              <a:spcPct val="90000"/>
            </a:lnSpc>
            <a:spcBef>
              <a:spcPct val="0"/>
            </a:spcBef>
            <a:spcAft>
              <a:spcPct val="15000"/>
            </a:spcAft>
            <a:buChar char="•"/>
          </a:pPr>
          <a:r>
            <a:rPr lang="en-ID" sz="3300" kern="1200" dirty="0"/>
            <a:t>Hukum </a:t>
          </a:r>
          <a:r>
            <a:rPr lang="en-ID" sz="3300" kern="1200" dirty="0" err="1"/>
            <a:t>pidana</a:t>
          </a:r>
          <a:r>
            <a:rPr lang="en-ID" sz="3300" kern="1200" dirty="0"/>
            <a:t> yang </a:t>
          </a:r>
          <a:r>
            <a:rPr lang="en-ID" sz="3300" kern="1200" dirty="0" err="1"/>
            <a:t>dengan</a:t>
          </a:r>
          <a:r>
            <a:rPr lang="en-ID" sz="3300" kern="1200" dirty="0"/>
            <a:t> </a:t>
          </a:r>
          <a:r>
            <a:rPr lang="en-ID" sz="3300" kern="1200" dirty="0" err="1"/>
            <a:t>sengaja</a:t>
          </a:r>
          <a:r>
            <a:rPr lang="en-ID" sz="3300" kern="1200" dirty="0"/>
            <a:t> </a:t>
          </a:r>
          <a:r>
            <a:rPr lang="en-ID" sz="3300" kern="1200" dirty="0" err="1"/>
            <a:t>telah</a:t>
          </a:r>
          <a:r>
            <a:rPr lang="en-ID" sz="3300" kern="1200" dirty="0"/>
            <a:t> </a:t>
          </a:r>
          <a:r>
            <a:rPr lang="en-ID" sz="3300" kern="1200" dirty="0" err="1"/>
            <a:t>dibentuk</a:t>
          </a:r>
          <a:r>
            <a:rPr lang="en-ID" sz="3300" kern="1200" dirty="0"/>
            <a:t> </a:t>
          </a:r>
          <a:r>
            <a:rPr lang="en-ID" sz="3300" kern="1200" dirty="0" err="1"/>
            <a:t>untuk</a:t>
          </a:r>
          <a:r>
            <a:rPr lang="en-ID" sz="3300" kern="1200" dirty="0"/>
            <a:t> </a:t>
          </a:r>
          <a:r>
            <a:rPr lang="en-ID" sz="3300" kern="1200" dirty="0" err="1"/>
            <a:t>diberlakukan</a:t>
          </a:r>
          <a:r>
            <a:rPr lang="en-ID" sz="3300" kern="1200" dirty="0"/>
            <a:t> </a:t>
          </a:r>
          <a:r>
            <a:rPr lang="en-ID" sz="3300" kern="1200" dirty="0" err="1"/>
            <a:t>bagi</a:t>
          </a:r>
          <a:r>
            <a:rPr lang="en-ID" sz="3300" kern="1200" dirty="0"/>
            <a:t> </a:t>
          </a:r>
          <a:r>
            <a:rPr lang="en-ID" sz="3300" kern="1200" dirty="0" err="1"/>
            <a:t>setiap</a:t>
          </a:r>
          <a:r>
            <a:rPr lang="en-ID" sz="3300" kern="1200" dirty="0"/>
            <a:t> orang (</a:t>
          </a:r>
          <a:r>
            <a:rPr lang="en-ID" sz="3300" kern="1200" dirty="0" err="1"/>
            <a:t>umum</a:t>
          </a:r>
          <a:r>
            <a:rPr lang="en-ID" sz="3300" kern="1200" dirty="0"/>
            <a:t>)</a:t>
          </a:r>
        </a:p>
      </dsp:txBody>
      <dsp:txXfrm>
        <a:off x="2634918" y="216907"/>
        <a:ext cx="5590663" cy="2133759"/>
      </dsp:txXfrm>
    </dsp:sp>
    <dsp:sp modelId="{C83A5C88-ACB1-463F-8F4B-7899E45A5635}">
      <dsp:nvSpPr>
        <dsp:cNvPr id="0" name=""/>
        <dsp:cNvSpPr/>
      </dsp:nvSpPr>
      <dsp:spPr>
        <a:xfrm>
          <a:off x="4018" y="2978659"/>
          <a:ext cx="2055390" cy="155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83820" rIns="234696" bIns="83820" numCol="1" spcCol="1270" anchor="ctr" anchorCtr="0">
          <a:noAutofit/>
        </a:bodyPr>
        <a:lstStyle/>
        <a:p>
          <a:pPr marL="0" lvl="0" indent="0" algn="r" defTabSz="1466850">
            <a:lnSpc>
              <a:spcPct val="90000"/>
            </a:lnSpc>
            <a:spcBef>
              <a:spcPct val="0"/>
            </a:spcBef>
            <a:spcAft>
              <a:spcPct val="35000"/>
            </a:spcAft>
            <a:buNone/>
          </a:pPr>
          <a:r>
            <a:rPr lang="en-US" sz="3300" kern="1200" dirty="0" err="1"/>
            <a:t>Hk</a:t>
          </a:r>
          <a:r>
            <a:rPr lang="en-US" sz="3300" kern="1200" dirty="0"/>
            <a:t>. </a:t>
          </a:r>
          <a:r>
            <a:rPr lang="en-US" sz="3300" kern="1200" dirty="0" err="1"/>
            <a:t>Pidana</a:t>
          </a:r>
          <a:r>
            <a:rPr lang="en-US" sz="3300" kern="1200" dirty="0"/>
            <a:t> </a:t>
          </a:r>
          <a:r>
            <a:rPr lang="en-US" sz="3300" kern="1200" dirty="0" err="1"/>
            <a:t>Khusus</a:t>
          </a:r>
          <a:endParaRPr lang="en-ID" sz="3300" kern="1200" dirty="0"/>
        </a:p>
      </dsp:txBody>
      <dsp:txXfrm>
        <a:off x="4018" y="2978659"/>
        <a:ext cx="2055390" cy="1551824"/>
      </dsp:txXfrm>
    </dsp:sp>
    <dsp:sp modelId="{CB3D6E38-F9DA-4280-AFF8-0D01F37CD0EC}">
      <dsp:nvSpPr>
        <dsp:cNvPr id="0" name=""/>
        <dsp:cNvSpPr/>
      </dsp:nvSpPr>
      <dsp:spPr>
        <a:xfrm>
          <a:off x="2059409" y="2469466"/>
          <a:ext cx="411078" cy="2570210"/>
        </a:xfrm>
        <a:prstGeom prst="leftBrace">
          <a:avLst>
            <a:gd name="adj1" fmla="val 35000"/>
            <a:gd name="adj2" fmla="val 50000"/>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265A7F-F702-409A-9D23-3E531D1CD274}">
      <dsp:nvSpPr>
        <dsp:cNvPr id="0" name=""/>
        <dsp:cNvSpPr/>
      </dsp:nvSpPr>
      <dsp:spPr>
        <a:xfrm>
          <a:off x="2634918" y="2469466"/>
          <a:ext cx="5590663" cy="257021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285750" lvl="1" indent="-285750" algn="l" defTabSz="1466850">
            <a:lnSpc>
              <a:spcPct val="90000"/>
            </a:lnSpc>
            <a:spcBef>
              <a:spcPct val="0"/>
            </a:spcBef>
            <a:spcAft>
              <a:spcPct val="15000"/>
            </a:spcAft>
            <a:buChar char="•"/>
          </a:pPr>
          <a:r>
            <a:rPr lang="en-ID" sz="3300" kern="1200" dirty="0"/>
            <a:t>Hukum </a:t>
          </a:r>
          <a:r>
            <a:rPr lang="en-ID" sz="3300" kern="1200" dirty="0" err="1"/>
            <a:t>pidana</a:t>
          </a:r>
          <a:r>
            <a:rPr lang="en-ID" sz="3300" kern="1200" dirty="0"/>
            <a:t> yang </a:t>
          </a:r>
          <a:r>
            <a:rPr lang="en-ID" sz="3300" kern="1200" dirty="0" err="1"/>
            <a:t>dengan</a:t>
          </a:r>
          <a:r>
            <a:rPr lang="en-ID" sz="3300" kern="1200" dirty="0"/>
            <a:t> </a:t>
          </a:r>
          <a:r>
            <a:rPr lang="en-ID" sz="3300" kern="1200" dirty="0" err="1"/>
            <a:t>sengaja</a:t>
          </a:r>
          <a:r>
            <a:rPr lang="en-ID" sz="3300" kern="1200" dirty="0"/>
            <a:t> </a:t>
          </a:r>
          <a:r>
            <a:rPr lang="en-ID" sz="3300" kern="1200" dirty="0" err="1"/>
            <a:t>telah</a:t>
          </a:r>
          <a:r>
            <a:rPr lang="en-ID" sz="3300" kern="1200" dirty="0"/>
            <a:t> </a:t>
          </a:r>
          <a:r>
            <a:rPr lang="en-ID" sz="3300" kern="1200" dirty="0" err="1"/>
            <a:t>dibentuk</a:t>
          </a:r>
          <a:r>
            <a:rPr lang="en-ID" sz="3300" kern="1200" dirty="0"/>
            <a:t> </a:t>
          </a:r>
          <a:r>
            <a:rPr lang="en-ID" sz="3300" kern="1200" dirty="0" err="1"/>
            <a:t>untuk</a:t>
          </a:r>
          <a:r>
            <a:rPr lang="en-ID" sz="3300" kern="1200" dirty="0"/>
            <a:t> </a:t>
          </a:r>
          <a:r>
            <a:rPr lang="en-ID" sz="3300" kern="1200" dirty="0" err="1"/>
            <a:t>diberlakukan</a:t>
          </a:r>
          <a:r>
            <a:rPr lang="en-ID" sz="3300" kern="1200" dirty="0"/>
            <a:t> </a:t>
          </a:r>
          <a:r>
            <a:rPr lang="en-ID" sz="3300" kern="1200" dirty="0" err="1"/>
            <a:t>bagi</a:t>
          </a:r>
          <a:r>
            <a:rPr lang="en-ID" sz="3300" kern="1200" dirty="0"/>
            <a:t> orang-orang </a:t>
          </a:r>
          <a:r>
            <a:rPr lang="en-ID" sz="3300" kern="1200" dirty="0" err="1"/>
            <a:t>tertentu</a:t>
          </a:r>
          <a:r>
            <a:rPr lang="en-ID" sz="3300" kern="1200" dirty="0"/>
            <a:t> </a:t>
          </a:r>
          <a:r>
            <a:rPr lang="en-ID" sz="3300" kern="1200" dirty="0" err="1"/>
            <a:t>saja</a:t>
          </a:r>
          <a:r>
            <a:rPr lang="en-ID" sz="3300" kern="1200" dirty="0"/>
            <a:t> </a:t>
          </a:r>
          <a:r>
            <a:rPr lang="en-ID" sz="3300" kern="1200" dirty="0" err="1"/>
            <a:t>misalnya</a:t>
          </a:r>
          <a:r>
            <a:rPr lang="en-ID" sz="3300" kern="1200" dirty="0"/>
            <a:t> </a:t>
          </a:r>
          <a:r>
            <a:rPr lang="en-ID" sz="3300" kern="1200" dirty="0" err="1"/>
            <a:t>bagi</a:t>
          </a:r>
          <a:r>
            <a:rPr lang="en-ID" sz="3300" kern="1200" dirty="0"/>
            <a:t> </a:t>
          </a:r>
          <a:r>
            <a:rPr lang="en-ID" sz="3300" kern="1200" dirty="0" err="1"/>
            <a:t>anggota</a:t>
          </a:r>
          <a:r>
            <a:rPr lang="en-ID" sz="3300" kern="1200" dirty="0"/>
            <a:t> </a:t>
          </a:r>
          <a:r>
            <a:rPr lang="en-ID" sz="3300" kern="1200" dirty="0" err="1"/>
            <a:t>militer</a:t>
          </a:r>
          <a:endParaRPr lang="en-ID" sz="3300" kern="1200" dirty="0"/>
        </a:p>
      </dsp:txBody>
      <dsp:txXfrm>
        <a:off x="2634918" y="2469466"/>
        <a:ext cx="5590663" cy="25702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CA3EB-468D-4CC0-81C3-E0AACD9DD52D}">
      <dsp:nvSpPr>
        <dsp:cNvPr id="0" name=""/>
        <dsp:cNvSpPr/>
      </dsp:nvSpPr>
      <dsp:spPr>
        <a:xfrm>
          <a:off x="3291839" y="632"/>
          <a:ext cx="4937760" cy="246824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ID" sz="2000" kern="1200" dirty="0" err="1"/>
            <a:t>Peraturan</a:t>
          </a:r>
          <a:r>
            <a:rPr lang="en-ID" sz="2000" kern="1200" dirty="0"/>
            <a:t> </a:t>
          </a:r>
          <a:r>
            <a:rPr lang="en-ID" sz="2000" kern="1200" dirty="0" err="1"/>
            <a:t>pidana</a:t>
          </a:r>
          <a:r>
            <a:rPr lang="en-ID" sz="2000" kern="1200" dirty="0"/>
            <a:t> yang </a:t>
          </a:r>
          <a:r>
            <a:rPr lang="en-ID" sz="2000" kern="1200" dirty="0" err="1"/>
            <a:t>dibuat</a:t>
          </a:r>
          <a:r>
            <a:rPr lang="en-ID" sz="2000" kern="1200" dirty="0"/>
            <a:t> oleh </a:t>
          </a:r>
          <a:r>
            <a:rPr lang="en-ID" sz="2000" kern="1200" dirty="0" err="1"/>
            <a:t>pihak</a:t>
          </a:r>
          <a:r>
            <a:rPr lang="en-ID" sz="2000" kern="1200" dirty="0"/>
            <a:t> </a:t>
          </a:r>
          <a:r>
            <a:rPr lang="en-ID" sz="2000" kern="1200" dirty="0" err="1"/>
            <a:t>berwenang</a:t>
          </a:r>
          <a:r>
            <a:rPr lang="en-ID" sz="2000" kern="1200" dirty="0"/>
            <a:t> dan </a:t>
          </a:r>
          <a:r>
            <a:rPr lang="en-ID" sz="2000" kern="1200" dirty="0" err="1"/>
            <a:t>dicantumkan</a:t>
          </a:r>
          <a:r>
            <a:rPr lang="en-ID" sz="2000" kern="1200" dirty="0"/>
            <a:t> </a:t>
          </a:r>
          <a:r>
            <a:rPr lang="en-ID" sz="2000" kern="1200" dirty="0" err="1"/>
            <a:t>dalam</a:t>
          </a:r>
          <a:r>
            <a:rPr lang="en-ID" sz="2000" kern="1200" dirty="0"/>
            <a:t> </a:t>
          </a:r>
          <a:r>
            <a:rPr lang="en-ID" sz="2000" kern="1200" dirty="0" err="1"/>
            <a:t>peraturan</a:t>
          </a:r>
          <a:r>
            <a:rPr lang="en-ID" sz="2000" kern="1200" dirty="0"/>
            <a:t> </a:t>
          </a:r>
          <a:r>
            <a:rPr lang="en-ID" sz="2000" kern="1200" dirty="0" err="1"/>
            <a:t>perundang-undangan</a:t>
          </a:r>
          <a:r>
            <a:rPr lang="en-ID" sz="2000" kern="1200" dirty="0"/>
            <a:t>.</a:t>
          </a:r>
        </a:p>
      </dsp:txBody>
      <dsp:txXfrm>
        <a:off x="3291839" y="309162"/>
        <a:ext cx="4012169" cy="1851182"/>
      </dsp:txXfrm>
    </dsp:sp>
    <dsp:sp modelId="{62DCEC44-9ADD-4815-8B0C-FB0A8F65A41D}">
      <dsp:nvSpPr>
        <dsp:cNvPr id="0" name=""/>
        <dsp:cNvSpPr/>
      </dsp:nvSpPr>
      <dsp:spPr>
        <a:xfrm>
          <a:off x="0" y="632"/>
          <a:ext cx="3291840" cy="24682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dirty="0" err="1"/>
            <a:t>Hk</a:t>
          </a:r>
          <a:r>
            <a:rPr lang="en-US" sz="4800" kern="1200" dirty="0"/>
            <a:t>. </a:t>
          </a:r>
          <a:r>
            <a:rPr lang="en-US" sz="4800" kern="1200" dirty="0" err="1"/>
            <a:t>Pidana</a:t>
          </a:r>
          <a:r>
            <a:rPr lang="en-US" sz="4800" kern="1200" dirty="0"/>
            <a:t> </a:t>
          </a:r>
          <a:r>
            <a:rPr lang="en-US" sz="4800" kern="1200" dirty="0" err="1"/>
            <a:t>Tertulis</a:t>
          </a:r>
          <a:endParaRPr lang="en-ID" sz="4800" kern="1200" dirty="0"/>
        </a:p>
      </dsp:txBody>
      <dsp:txXfrm>
        <a:off x="120490" y="121122"/>
        <a:ext cx="3050860" cy="2227262"/>
      </dsp:txXfrm>
    </dsp:sp>
    <dsp:sp modelId="{AD59A559-5F1C-474D-A0A6-63BA2D6EB74A}">
      <dsp:nvSpPr>
        <dsp:cNvPr id="0" name=""/>
        <dsp:cNvSpPr/>
      </dsp:nvSpPr>
      <dsp:spPr>
        <a:xfrm>
          <a:off x="3291839" y="2715700"/>
          <a:ext cx="4937760" cy="246824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ID" sz="2000" kern="1200" dirty="0" err="1"/>
            <a:t>Peraturan</a:t>
          </a:r>
          <a:r>
            <a:rPr lang="en-ID" sz="2000" kern="1200" dirty="0"/>
            <a:t> </a:t>
          </a:r>
          <a:r>
            <a:rPr lang="en-ID" sz="2000" kern="1200" dirty="0" err="1"/>
            <a:t>pidana</a:t>
          </a:r>
          <a:r>
            <a:rPr lang="en-ID" sz="2000" kern="1200" dirty="0"/>
            <a:t> yang </a:t>
          </a:r>
          <a:r>
            <a:rPr lang="en-ID" sz="2000" kern="1200" dirty="0" err="1"/>
            <a:t>tidak</a:t>
          </a:r>
          <a:r>
            <a:rPr lang="en-ID" sz="2000" kern="1200" dirty="0"/>
            <a:t> </a:t>
          </a:r>
          <a:r>
            <a:rPr lang="en-ID" sz="2000" kern="1200" dirty="0" err="1"/>
            <a:t>dituliskan</a:t>
          </a:r>
          <a:r>
            <a:rPr lang="en-ID" sz="2000" kern="1200" dirty="0"/>
            <a:t> </a:t>
          </a:r>
          <a:r>
            <a:rPr lang="en-ID" sz="2000" kern="1200" dirty="0" err="1"/>
            <a:t>ataupun</a:t>
          </a:r>
          <a:r>
            <a:rPr lang="en-ID" sz="2000" kern="1200" dirty="0"/>
            <a:t> </a:t>
          </a:r>
          <a:r>
            <a:rPr lang="en-ID" sz="2000" kern="1200" dirty="0" err="1"/>
            <a:t>tidak</a:t>
          </a:r>
          <a:r>
            <a:rPr lang="en-ID" sz="2000" kern="1200" dirty="0"/>
            <a:t> </a:t>
          </a:r>
          <a:r>
            <a:rPr lang="en-ID" sz="2000" kern="1200" dirty="0" err="1"/>
            <a:t>dicantumkan</a:t>
          </a:r>
          <a:r>
            <a:rPr lang="en-ID" sz="2000" kern="1200" dirty="0"/>
            <a:t> </a:t>
          </a:r>
          <a:r>
            <a:rPr lang="en-ID" sz="2000" kern="1200" dirty="0" err="1"/>
            <a:t>dalam</a:t>
          </a:r>
          <a:r>
            <a:rPr lang="en-ID" sz="2000" kern="1200" dirty="0"/>
            <a:t> </a:t>
          </a:r>
          <a:r>
            <a:rPr lang="en-ID" sz="2000" kern="1200" dirty="0" err="1"/>
            <a:t>peraturan</a:t>
          </a:r>
          <a:r>
            <a:rPr lang="en-ID" sz="2000" kern="1200" dirty="0"/>
            <a:t> </a:t>
          </a:r>
          <a:r>
            <a:rPr lang="en-ID" sz="2000" kern="1200" dirty="0" err="1"/>
            <a:t>perundang-undangan</a:t>
          </a:r>
          <a:r>
            <a:rPr lang="en-ID" sz="2000" kern="1200" dirty="0"/>
            <a:t> </a:t>
          </a:r>
          <a:r>
            <a:rPr lang="en-ID" sz="2000" kern="1200" dirty="0" err="1"/>
            <a:t>namun</a:t>
          </a:r>
          <a:r>
            <a:rPr lang="en-ID" sz="2000" kern="1200" dirty="0"/>
            <a:t> </a:t>
          </a:r>
          <a:r>
            <a:rPr lang="en-ID" sz="2000" kern="1200" dirty="0" err="1"/>
            <a:t>hidup</a:t>
          </a:r>
          <a:r>
            <a:rPr lang="en-ID" sz="2000" kern="1200" dirty="0"/>
            <a:t> dan </a:t>
          </a:r>
          <a:r>
            <a:rPr lang="en-ID" sz="2000" kern="1200" dirty="0" err="1"/>
            <a:t>berkembang</a:t>
          </a:r>
          <a:r>
            <a:rPr lang="en-ID" sz="2000" kern="1200" dirty="0"/>
            <a:t> </a:t>
          </a:r>
          <a:r>
            <a:rPr lang="en-ID" sz="2000" kern="1200" dirty="0" err="1"/>
            <a:t>dalam</a:t>
          </a:r>
          <a:r>
            <a:rPr lang="en-ID" sz="2000" kern="1200" dirty="0"/>
            <a:t> </a:t>
          </a:r>
          <a:r>
            <a:rPr lang="en-ID" sz="2000" kern="1200" dirty="0" err="1"/>
            <a:t>masyarakat</a:t>
          </a:r>
          <a:r>
            <a:rPr lang="en-ID" sz="2000" kern="1200" dirty="0"/>
            <a:t>, </a:t>
          </a:r>
          <a:r>
            <a:rPr lang="en-ID" sz="2000" kern="1200" dirty="0" err="1"/>
            <a:t>contohnya</a:t>
          </a:r>
          <a:r>
            <a:rPr lang="en-ID" sz="2000" kern="1200" dirty="0"/>
            <a:t> </a:t>
          </a:r>
          <a:r>
            <a:rPr lang="en-ID" sz="2000" kern="1200" dirty="0" err="1"/>
            <a:t>hukum</a:t>
          </a:r>
          <a:r>
            <a:rPr lang="en-ID" sz="2000" kern="1200" dirty="0"/>
            <a:t> </a:t>
          </a:r>
          <a:r>
            <a:rPr lang="en-ID" sz="2000" kern="1200" dirty="0" err="1"/>
            <a:t>adat</a:t>
          </a:r>
          <a:r>
            <a:rPr lang="en-ID" sz="2000" kern="1200" dirty="0"/>
            <a:t>.</a:t>
          </a:r>
        </a:p>
      </dsp:txBody>
      <dsp:txXfrm>
        <a:off x="3291839" y="3024230"/>
        <a:ext cx="4012169" cy="1851182"/>
      </dsp:txXfrm>
    </dsp:sp>
    <dsp:sp modelId="{06CF13E3-993F-45D9-A605-3AFD41319E95}">
      <dsp:nvSpPr>
        <dsp:cNvPr id="0" name=""/>
        <dsp:cNvSpPr/>
      </dsp:nvSpPr>
      <dsp:spPr>
        <a:xfrm>
          <a:off x="0" y="2715700"/>
          <a:ext cx="3291840" cy="24682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dirty="0" err="1"/>
            <a:t>Hk</a:t>
          </a:r>
          <a:r>
            <a:rPr lang="en-US" sz="4800" kern="1200" dirty="0"/>
            <a:t>. </a:t>
          </a:r>
          <a:r>
            <a:rPr lang="en-US" sz="4800" kern="1200" dirty="0" err="1"/>
            <a:t>Pidana</a:t>
          </a:r>
          <a:r>
            <a:rPr lang="en-US" sz="4800" kern="1200" dirty="0"/>
            <a:t> </a:t>
          </a:r>
          <a:r>
            <a:rPr lang="en-US" sz="4800" kern="1200" dirty="0" err="1"/>
            <a:t>tdk</a:t>
          </a:r>
          <a:r>
            <a:rPr lang="en-US" sz="4800" kern="1200" dirty="0"/>
            <a:t> </a:t>
          </a:r>
          <a:r>
            <a:rPr lang="en-US" sz="4800" kern="1200" dirty="0" err="1"/>
            <a:t>Tertulis</a:t>
          </a:r>
          <a:endParaRPr lang="en-ID" sz="4800" kern="1200" dirty="0"/>
        </a:p>
      </dsp:txBody>
      <dsp:txXfrm>
        <a:off x="120490" y="2836190"/>
        <a:ext cx="3050860" cy="22272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7B3C5-D243-43BA-B155-4A8FEABBB315}">
      <dsp:nvSpPr>
        <dsp:cNvPr id="0" name=""/>
        <dsp:cNvSpPr/>
      </dsp:nvSpPr>
      <dsp:spPr>
        <a:xfrm>
          <a:off x="1933" y="2781981"/>
          <a:ext cx="2178171" cy="10890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err="1"/>
            <a:t>Tujuan</a:t>
          </a:r>
          <a:r>
            <a:rPr lang="en-US" sz="3200" b="1" kern="1200" dirty="0"/>
            <a:t> </a:t>
          </a:r>
          <a:r>
            <a:rPr lang="en-US" sz="3200" b="1" kern="1200" dirty="0" err="1"/>
            <a:t>Hk</a:t>
          </a:r>
          <a:r>
            <a:rPr lang="en-US" sz="3200" b="1" kern="1200" dirty="0"/>
            <a:t>. </a:t>
          </a:r>
          <a:r>
            <a:rPr lang="en-US" sz="3200" b="1" kern="1200" dirty="0" err="1"/>
            <a:t>Pidana</a:t>
          </a:r>
          <a:endParaRPr lang="en-ID" sz="3200" b="1" kern="1200" dirty="0"/>
        </a:p>
      </dsp:txBody>
      <dsp:txXfrm>
        <a:off x="33831" y="2813879"/>
        <a:ext cx="2114375" cy="1025289"/>
      </dsp:txXfrm>
    </dsp:sp>
    <dsp:sp modelId="{8CBAD8AE-3943-4950-AF54-41596D27E31D}">
      <dsp:nvSpPr>
        <dsp:cNvPr id="0" name=""/>
        <dsp:cNvSpPr/>
      </dsp:nvSpPr>
      <dsp:spPr>
        <a:xfrm rot="18289469">
          <a:off x="1852893" y="2682150"/>
          <a:ext cx="1525692" cy="36298"/>
        </a:xfrm>
        <a:custGeom>
          <a:avLst/>
          <a:gdLst/>
          <a:ahLst/>
          <a:cxnLst/>
          <a:rect l="0" t="0" r="0" b="0"/>
          <a:pathLst>
            <a:path>
              <a:moveTo>
                <a:pt x="0" y="18149"/>
              </a:moveTo>
              <a:lnTo>
                <a:pt x="1525692" y="1814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2577597" y="2662157"/>
        <a:ext cx="76284" cy="76284"/>
      </dsp:txXfrm>
    </dsp:sp>
    <dsp:sp modelId="{F1ED5E49-DCD7-460F-B324-F382D32FA4C4}">
      <dsp:nvSpPr>
        <dsp:cNvPr id="0" name=""/>
        <dsp:cNvSpPr/>
      </dsp:nvSpPr>
      <dsp:spPr>
        <a:xfrm>
          <a:off x="3051374" y="1529532"/>
          <a:ext cx="2178171" cy="1089085"/>
        </a:xfrm>
        <a:prstGeom prst="roundRect">
          <a:avLst>
            <a:gd name="adj" fmla="val 10000"/>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t>Aliran</a:t>
          </a:r>
          <a:r>
            <a:rPr lang="en-US" sz="2000" b="1" kern="1200" dirty="0"/>
            <a:t> modern</a:t>
          </a:r>
          <a:endParaRPr lang="en-ID" sz="2000" b="1" kern="1200" dirty="0"/>
        </a:p>
      </dsp:txBody>
      <dsp:txXfrm>
        <a:off x="3083272" y="1561430"/>
        <a:ext cx="2114375" cy="1025289"/>
      </dsp:txXfrm>
    </dsp:sp>
    <dsp:sp modelId="{7E769105-BFC7-41CB-B062-847B37296A35}">
      <dsp:nvSpPr>
        <dsp:cNvPr id="0" name=""/>
        <dsp:cNvSpPr/>
      </dsp:nvSpPr>
      <dsp:spPr>
        <a:xfrm rot="18289469">
          <a:off x="4902334" y="1429701"/>
          <a:ext cx="1525692" cy="36298"/>
        </a:xfrm>
        <a:custGeom>
          <a:avLst/>
          <a:gdLst/>
          <a:ahLst/>
          <a:cxnLst/>
          <a:rect l="0" t="0" r="0" b="0"/>
          <a:pathLst>
            <a:path>
              <a:moveTo>
                <a:pt x="0" y="18149"/>
              </a:moveTo>
              <a:lnTo>
                <a:pt x="1525692" y="1814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5627037" y="1409708"/>
        <a:ext cx="76284" cy="76284"/>
      </dsp:txXfrm>
    </dsp:sp>
    <dsp:sp modelId="{F84C2D99-C6F4-43CF-B2D4-6F80FA60CADB}">
      <dsp:nvSpPr>
        <dsp:cNvPr id="0" name=""/>
        <dsp:cNvSpPr/>
      </dsp:nvSpPr>
      <dsp:spPr>
        <a:xfrm>
          <a:off x="6100814" y="277084"/>
          <a:ext cx="2178171" cy="10890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t>Memerangi</a:t>
          </a:r>
          <a:r>
            <a:rPr lang="en-US" sz="1400" kern="1200" dirty="0"/>
            <a:t> </a:t>
          </a:r>
          <a:r>
            <a:rPr lang="en-US" sz="1400" kern="1200" dirty="0" err="1"/>
            <a:t>kejahatan</a:t>
          </a:r>
          <a:endParaRPr lang="en-ID" sz="1400" kern="1200" dirty="0"/>
        </a:p>
      </dsp:txBody>
      <dsp:txXfrm>
        <a:off x="6132712" y="308982"/>
        <a:ext cx="2114375" cy="1025289"/>
      </dsp:txXfrm>
    </dsp:sp>
    <dsp:sp modelId="{E28006B2-FBAF-4B5A-ABF2-497F4BBE32A3}">
      <dsp:nvSpPr>
        <dsp:cNvPr id="0" name=""/>
        <dsp:cNvSpPr/>
      </dsp:nvSpPr>
      <dsp:spPr>
        <a:xfrm>
          <a:off x="5229545" y="2055926"/>
          <a:ext cx="871268" cy="36298"/>
        </a:xfrm>
        <a:custGeom>
          <a:avLst/>
          <a:gdLst/>
          <a:ahLst/>
          <a:cxnLst/>
          <a:rect l="0" t="0" r="0" b="0"/>
          <a:pathLst>
            <a:path>
              <a:moveTo>
                <a:pt x="0" y="18149"/>
              </a:moveTo>
              <a:lnTo>
                <a:pt x="871268" y="1814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5643398" y="2052293"/>
        <a:ext cx="43563" cy="43563"/>
      </dsp:txXfrm>
    </dsp:sp>
    <dsp:sp modelId="{299C3362-6EFA-4ED3-B5E1-35A468CDEF3F}">
      <dsp:nvSpPr>
        <dsp:cNvPr id="0" name=""/>
        <dsp:cNvSpPr/>
      </dsp:nvSpPr>
      <dsp:spPr>
        <a:xfrm>
          <a:off x="6100814" y="1529532"/>
          <a:ext cx="2178171" cy="10890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t>Memperhatikan</a:t>
          </a:r>
          <a:r>
            <a:rPr lang="en-US" sz="1400" kern="1200" dirty="0"/>
            <a:t> </a:t>
          </a:r>
          <a:r>
            <a:rPr lang="en-US" sz="1400" kern="1200" dirty="0" err="1"/>
            <a:t>ilmu</a:t>
          </a:r>
          <a:r>
            <a:rPr lang="en-US" sz="1400" kern="1200" dirty="0"/>
            <a:t> lain (</a:t>
          </a:r>
          <a:r>
            <a:rPr lang="en-US" sz="1400" kern="1200" dirty="0" err="1"/>
            <a:t>kriminologi</a:t>
          </a:r>
          <a:r>
            <a:rPr lang="en-US" sz="1400" kern="1200" dirty="0"/>
            <a:t> </a:t>
          </a:r>
          <a:r>
            <a:rPr lang="en-US" sz="1400" kern="1200" dirty="0" err="1"/>
            <a:t>dll</a:t>
          </a:r>
          <a:r>
            <a:rPr lang="en-US" sz="1400" kern="1200" dirty="0"/>
            <a:t>)</a:t>
          </a:r>
          <a:endParaRPr lang="en-ID" sz="1400" kern="1200" dirty="0"/>
        </a:p>
      </dsp:txBody>
      <dsp:txXfrm>
        <a:off x="6132712" y="1561430"/>
        <a:ext cx="2114375" cy="1025289"/>
      </dsp:txXfrm>
    </dsp:sp>
    <dsp:sp modelId="{74C8665A-1AE9-47FA-8861-B6FA71744A14}">
      <dsp:nvSpPr>
        <dsp:cNvPr id="0" name=""/>
        <dsp:cNvSpPr/>
      </dsp:nvSpPr>
      <dsp:spPr>
        <a:xfrm rot="3310531">
          <a:off x="4902334" y="2682150"/>
          <a:ext cx="1525692" cy="36298"/>
        </a:xfrm>
        <a:custGeom>
          <a:avLst/>
          <a:gdLst/>
          <a:ahLst/>
          <a:cxnLst/>
          <a:rect l="0" t="0" r="0" b="0"/>
          <a:pathLst>
            <a:path>
              <a:moveTo>
                <a:pt x="0" y="18149"/>
              </a:moveTo>
              <a:lnTo>
                <a:pt x="1525692" y="1814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5627037" y="2662157"/>
        <a:ext cx="76284" cy="76284"/>
      </dsp:txXfrm>
    </dsp:sp>
    <dsp:sp modelId="{2DAF22C3-6901-468C-8DED-D6E89AAB8B84}">
      <dsp:nvSpPr>
        <dsp:cNvPr id="0" name=""/>
        <dsp:cNvSpPr/>
      </dsp:nvSpPr>
      <dsp:spPr>
        <a:xfrm>
          <a:off x="6100814" y="2781981"/>
          <a:ext cx="2178171" cy="10890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t>Ultimum</a:t>
          </a:r>
          <a:r>
            <a:rPr lang="en-US" sz="1400" kern="1200" dirty="0"/>
            <a:t> </a:t>
          </a:r>
          <a:r>
            <a:rPr lang="en-US" sz="1400" kern="1200" dirty="0" err="1"/>
            <a:t>remedium</a:t>
          </a:r>
          <a:endParaRPr lang="en-ID" sz="1400" kern="1200" dirty="0"/>
        </a:p>
      </dsp:txBody>
      <dsp:txXfrm>
        <a:off x="6132712" y="2813879"/>
        <a:ext cx="2114375" cy="1025289"/>
      </dsp:txXfrm>
    </dsp:sp>
    <dsp:sp modelId="{75692A99-E8FC-429F-9509-90FF24BBD5A2}">
      <dsp:nvSpPr>
        <dsp:cNvPr id="0" name=""/>
        <dsp:cNvSpPr/>
      </dsp:nvSpPr>
      <dsp:spPr>
        <a:xfrm rot="3310531">
          <a:off x="1852893" y="3934599"/>
          <a:ext cx="1525692" cy="36298"/>
        </a:xfrm>
        <a:custGeom>
          <a:avLst/>
          <a:gdLst/>
          <a:ahLst/>
          <a:cxnLst/>
          <a:rect l="0" t="0" r="0" b="0"/>
          <a:pathLst>
            <a:path>
              <a:moveTo>
                <a:pt x="0" y="18149"/>
              </a:moveTo>
              <a:lnTo>
                <a:pt x="1525692" y="1814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2577597" y="3914606"/>
        <a:ext cx="76284" cy="76284"/>
      </dsp:txXfrm>
    </dsp:sp>
    <dsp:sp modelId="{4AEF8C1E-6397-4B5F-961B-3E7499C6D2B3}">
      <dsp:nvSpPr>
        <dsp:cNvPr id="0" name=""/>
        <dsp:cNvSpPr/>
      </dsp:nvSpPr>
      <dsp:spPr>
        <a:xfrm>
          <a:off x="3051374" y="4034430"/>
          <a:ext cx="2178171" cy="1089085"/>
        </a:xfrm>
        <a:prstGeom prst="roundRect">
          <a:avLst>
            <a:gd name="adj" fmla="val 10000"/>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t>Aliran</a:t>
          </a:r>
          <a:r>
            <a:rPr lang="en-US" sz="2000" b="1" kern="1200" dirty="0"/>
            <a:t> </a:t>
          </a:r>
          <a:r>
            <a:rPr lang="en-US" sz="2000" b="1" kern="1200" dirty="0" err="1"/>
            <a:t>klasik</a:t>
          </a:r>
          <a:endParaRPr lang="en-ID" sz="2000" b="1" kern="1200" dirty="0"/>
        </a:p>
      </dsp:txBody>
      <dsp:txXfrm>
        <a:off x="3083272" y="4066328"/>
        <a:ext cx="2114375" cy="1025289"/>
      </dsp:txXfrm>
    </dsp:sp>
    <dsp:sp modelId="{65DD6242-C7AB-4556-8FD4-D4C37EDD9007}">
      <dsp:nvSpPr>
        <dsp:cNvPr id="0" name=""/>
        <dsp:cNvSpPr/>
      </dsp:nvSpPr>
      <dsp:spPr>
        <a:xfrm>
          <a:off x="5229545" y="4560823"/>
          <a:ext cx="871268" cy="36298"/>
        </a:xfrm>
        <a:custGeom>
          <a:avLst/>
          <a:gdLst/>
          <a:ahLst/>
          <a:cxnLst/>
          <a:rect l="0" t="0" r="0" b="0"/>
          <a:pathLst>
            <a:path>
              <a:moveTo>
                <a:pt x="0" y="18149"/>
              </a:moveTo>
              <a:lnTo>
                <a:pt x="871268" y="1814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5643398" y="4557191"/>
        <a:ext cx="43563" cy="43563"/>
      </dsp:txXfrm>
    </dsp:sp>
    <dsp:sp modelId="{AE397E93-64A1-456E-BF15-F65D6C715AB8}">
      <dsp:nvSpPr>
        <dsp:cNvPr id="0" name=""/>
        <dsp:cNvSpPr/>
      </dsp:nvSpPr>
      <dsp:spPr>
        <a:xfrm>
          <a:off x="6100814" y="4034430"/>
          <a:ext cx="2178171" cy="10890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ID" sz="1400" kern="1200" dirty="0" err="1"/>
            <a:t>Melindungi</a:t>
          </a:r>
          <a:r>
            <a:rPr lang="en-ID" sz="1400" kern="1200" dirty="0"/>
            <a:t> </a:t>
          </a:r>
          <a:r>
            <a:rPr lang="en-ID" sz="1400" kern="1200" dirty="0" err="1"/>
            <a:t>individu</a:t>
          </a:r>
          <a:r>
            <a:rPr lang="en-ID" sz="1400" kern="1200" dirty="0"/>
            <a:t> </a:t>
          </a:r>
          <a:r>
            <a:rPr lang="en-ID" sz="1400" kern="1200" dirty="0" err="1"/>
            <a:t>dari</a:t>
          </a:r>
          <a:r>
            <a:rPr lang="en-ID" sz="1400" kern="1200" dirty="0"/>
            <a:t> </a:t>
          </a:r>
          <a:r>
            <a:rPr lang="en-ID" sz="1400" kern="1200" dirty="0" err="1"/>
            <a:t>kekuasaan</a:t>
          </a:r>
          <a:r>
            <a:rPr lang="en-ID" sz="1400" kern="1200" dirty="0"/>
            <a:t> </a:t>
          </a:r>
          <a:r>
            <a:rPr lang="en-ID" sz="1400" kern="1200" dirty="0" err="1"/>
            <a:t>penguasa</a:t>
          </a:r>
          <a:r>
            <a:rPr lang="en-ID" sz="1400" kern="1200" dirty="0"/>
            <a:t> </a:t>
          </a:r>
          <a:r>
            <a:rPr lang="en-ID" sz="1400" kern="1200" dirty="0" err="1"/>
            <a:t>tanpa</a:t>
          </a:r>
          <a:r>
            <a:rPr lang="en-ID" sz="1400" kern="1200" dirty="0"/>
            <a:t> </a:t>
          </a:r>
          <a:r>
            <a:rPr lang="en-ID" sz="1400" kern="1200" dirty="0" err="1"/>
            <a:t>memperhatikan</a:t>
          </a:r>
          <a:r>
            <a:rPr lang="en-ID" sz="1400" kern="1200" dirty="0"/>
            <a:t> </a:t>
          </a:r>
          <a:r>
            <a:rPr lang="en-ID" sz="1400" kern="1200" dirty="0" err="1"/>
            <a:t>keadaan</a:t>
          </a:r>
          <a:r>
            <a:rPr lang="en-ID" sz="1400" kern="1200" dirty="0"/>
            <a:t> </a:t>
          </a:r>
          <a:r>
            <a:rPr lang="en-ID" sz="1400" kern="1200" dirty="0" err="1"/>
            <a:t>pribadi</a:t>
          </a:r>
          <a:r>
            <a:rPr lang="en-ID" sz="1400" kern="1200" dirty="0"/>
            <a:t> </a:t>
          </a:r>
          <a:r>
            <a:rPr lang="en-ID" sz="1400" kern="1200" dirty="0" err="1"/>
            <a:t>pembuat</a:t>
          </a:r>
          <a:r>
            <a:rPr lang="en-ID" sz="1400" kern="1200" dirty="0"/>
            <a:t> </a:t>
          </a:r>
          <a:r>
            <a:rPr lang="en-ID" sz="1400" kern="1200" dirty="0" err="1"/>
            <a:t>pelanggaran</a:t>
          </a:r>
          <a:r>
            <a:rPr lang="en-ID" sz="1400" kern="1200" dirty="0"/>
            <a:t> </a:t>
          </a:r>
          <a:r>
            <a:rPr lang="en-ID" sz="1400" kern="1200" dirty="0" err="1"/>
            <a:t>hukum</a:t>
          </a:r>
          <a:r>
            <a:rPr lang="en-ID" sz="1400" kern="1200" dirty="0"/>
            <a:t>.</a:t>
          </a:r>
        </a:p>
      </dsp:txBody>
      <dsp:txXfrm>
        <a:off x="6132712" y="4066328"/>
        <a:ext cx="2114375" cy="1025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F8628-4586-4B10-9D3A-F7EE9E21C81F}">
      <dsp:nvSpPr>
        <dsp:cNvPr id="0" name=""/>
        <dsp:cNvSpPr/>
      </dsp:nvSpPr>
      <dsp:spPr>
        <a:xfrm rot="1758935">
          <a:off x="2695023" y="3121087"/>
          <a:ext cx="921875" cy="63984"/>
        </a:xfrm>
        <a:custGeom>
          <a:avLst/>
          <a:gdLst/>
          <a:ahLst/>
          <a:cxnLst/>
          <a:rect l="0" t="0" r="0" b="0"/>
          <a:pathLst>
            <a:path>
              <a:moveTo>
                <a:pt x="0" y="31992"/>
              </a:moveTo>
              <a:lnTo>
                <a:pt x="921875" y="3199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F38CBC-5E5C-47C3-9F67-5304E8E7B32C}">
      <dsp:nvSpPr>
        <dsp:cNvPr id="0" name=""/>
        <dsp:cNvSpPr/>
      </dsp:nvSpPr>
      <dsp:spPr>
        <a:xfrm rot="19841065">
          <a:off x="2695023" y="1511223"/>
          <a:ext cx="921875" cy="63984"/>
        </a:xfrm>
        <a:custGeom>
          <a:avLst/>
          <a:gdLst/>
          <a:ahLst/>
          <a:cxnLst/>
          <a:rect l="0" t="0" r="0" b="0"/>
          <a:pathLst>
            <a:path>
              <a:moveTo>
                <a:pt x="0" y="31992"/>
              </a:moveTo>
              <a:lnTo>
                <a:pt x="921875" y="3199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B29CA9-F5BD-4236-A544-0BB651BFCC25}">
      <dsp:nvSpPr>
        <dsp:cNvPr id="0" name=""/>
        <dsp:cNvSpPr/>
      </dsp:nvSpPr>
      <dsp:spPr>
        <a:xfrm>
          <a:off x="248860" y="874505"/>
          <a:ext cx="2947285" cy="294728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2F8FE7B-2DB9-40C7-9439-B210692CD18D}">
      <dsp:nvSpPr>
        <dsp:cNvPr id="0" name=""/>
        <dsp:cNvSpPr/>
      </dsp:nvSpPr>
      <dsp:spPr>
        <a:xfrm>
          <a:off x="3444638" y="431"/>
          <a:ext cx="1768371" cy="1768371"/>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err="1"/>
            <a:t>Siakad</a:t>
          </a:r>
          <a:endParaRPr lang="en-ID" sz="3600" kern="1200" dirty="0"/>
        </a:p>
      </dsp:txBody>
      <dsp:txXfrm>
        <a:off x="3703610" y="259403"/>
        <a:ext cx="1250427" cy="1250427"/>
      </dsp:txXfrm>
    </dsp:sp>
    <dsp:sp modelId="{0D68FE35-E7C7-46E5-A22C-98AB0880D181}">
      <dsp:nvSpPr>
        <dsp:cNvPr id="0" name=""/>
        <dsp:cNvSpPr/>
      </dsp:nvSpPr>
      <dsp:spPr>
        <a:xfrm>
          <a:off x="5389846" y="431"/>
          <a:ext cx="2652556" cy="176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err="1"/>
            <a:t>Presensi</a:t>
          </a:r>
          <a:endParaRPr lang="en-ID" sz="4000" kern="1200" dirty="0"/>
        </a:p>
        <a:p>
          <a:pPr marL="285750" lvl="1" indent="-285750" algn="l" defTabSz="1778000">
            <a:lnSpc>
              <a:spcPct val="90000"/>
            </a:lnSpc>
            <a:spcBef>
              <a:spcPct val="0"/>
            </a:spcBef>
            <a:spcAft>
              <a:spcPct val="15000"/>
            </a:spcAft>
            <a:buChar char="•"/>
          </a:pPr>
          <a:r>
            <a:rPr lang="en-US" sz="4000" kern="1200" dirty="0"/>
            <a:t>Nilai</a:t>
          </a:r>
          <a:endParaRPr lang="en-ID" sz="4000" kern="1200" dirty="0"/>
        </a:p>
      </dsp:txBody>
      <dsp:txXfrm>
        <a:off x="5389846" y="431"/>
        <a:ext cx="2652556" cy="1768371"/>
      </dsp:txXfrm>
    </dsp:sp>
    <dsp:sp modelId="{AFB021C3-B23A-42AD-90A8-535AD7B2DB54}">
      <dsp:nvSpPr>
        <dsp:cNvPr id="0" name=""/>
        <dsp:cNvSpPr/>
      </dsp:nvSpPr>
      <dsp:spPr>
        <a:xfrm>
          <a:off x="3444638" y="2927493"/>
          <a:ext cx="1768371" cy="176837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LMS</a:t>
          </a:r>
          <a:endParaRPr lang="en-ID" sz="3600" kern="1200" dirty="0"/>
        </a:p>
      </dsp:txBody>
      <dsp:txXfrm>
        <a:off x="3703610" y="3186465"/>
        <a:ext cx="1250427" cy="1250427"/>
      </dsp:txXfrm>
    </dsp:sp>
    <dsp:sp modelId="{949E420B-0AEE-4460-8BAA-BDCF3B449C09}">
      <dsp:nvSpPr>
        <dsp:cNvPr id="0" name=""/>
        <dsp:cNvSpPr/>
      </dsp:nvSpPr>
      <dsp:spPr>
        <a:xfrm>
          <a:off x="5389846" y="2927493"/>
          <a:ext cx="2652556" cy="176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err="1"/>
            <a:t>Materi</a:t>
          </a:r>
          <a:endParaRPr lang="en-ID" sz="4000" kern="1200" dirty="0"/>
        </a:p>
        <a:p>
          <a:pPr marL="285750" lvl="1" indent="-285750" algn="l" defTabSz="1778000">
            <a:lnSpc>
              <a:spcPct val="90000"/>
            </a:lnSpc>
            <a:spcBef>
              <a:spcPct val="0"/>
            </a:spcBef>
            <a:spcAft>
              <a:spcPct val="15000"/>
            </a:spcAft>
            <a:buChar char="•"/>
          </a:pPr>
          <a:r>
            <a:rPr lang="en-US" sz="4000" kern="1200" dirty="0" err="1"/>
            <a:t>Tugas</a:t>
          </a:r>
          <a:r>
            <a:rPr lang="en-US" sz="4000" kern="1200" dirty="0"/>
            <a:t>, </a:t>
          </a:r>
          <a:r>
            <a:rPr lang="en-US" sz="4000" kern="1200" dirty="0" err="1"/>
            <a:t>Kuis</a:t>
          </a:r>
          <a:r>
            <a:rPr lang="en-US" sz="4000" kern="1200" dirty="0"/>
            <a:t>, UTS, UAS</a:t>
          </a:r>
          <a:endParaRPr lang="en-ID" sz="4000" kern="1200" dirty="0"/>
        </a:p>
      </dsp:txBody>
      <dsp:txXfrm>
        <a:off x="5389846" y="2927493"/>
        <a:ext cx="2652556" cy="17683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13000-9042-4ED0-979A-15032122147A}">
      <dsp:nvSpPr>
        <dsp:cNvPr id="0" name=""/>
        <dsp:cNvSpPr/>
      </dsp:nvSpPr>
      <dsp:spPr>
        <a:xfrm>
          <a:off x="1291456" y="1008557"/>
          <a:ext cx="3468216" cy="3468216"/>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055ABC3-F89E-4B21-B9C7-FE5598C2BA08}">
      <dsp:nvSpPr>
        <dsp:cNvPr id="0" name=""/>
        <dsp:cNvSpPr/>
      </dsp:nvSpPr>
      <dsp:spPr>
        <a:xfrm>
          <a:off x="1676716" y="1393818"/>
          <a:ext cx="2697694" cy="2697694"/>
        </a:xfrm>
        <a:prstGeom prst="ellipse">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0CEA719-81AE-4BA6-9318-4AB0EA15DE93}">
      <dsp:nvSpPr>
        <dsp:cNvPr id="0" name=""/>
        <dsp:cNvSpPr/>
      </dsp:nvSpPr>
      <dsp:spPr>
        <a:xfrm>
          <a:off x="2061977" y="1779079"/>
          <a:ext cx="1927172" cy="1927172"/>
        </a:xfrm>
        <a:prstGeom prst="ellips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28DCB74-52E4-4AE7-9C78-0AFB0637C87C}">
      <dsp:nvSpPr>
        <dsp:cNvPr id="0" name=""/>
        <dsp:cNvSpPr/>
      </dsp:nvSpPr>
      <dsp:spPr>
        <a:xfrm>
          <a:off x="2447528" y="2164629"/>
          <a:ext cx="1156072" cy="1156072"/>
        </a:xfrm>
        <a:prstGeom prst="ellipse">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1DD5A1D-951C-45A8-B049-CB6595EE22B7}">
      <dsp:nvSpPr>
        <dsp:cNvPr id="0" name=""/>
        <dsp:cNvSpPr/>
      </dsp:nvSpPr>
      <dsp:spPr>
        <a:xfrm>
          <a:off x="2832788" y="2549890"/>
          <a:ext cx="385550" cy="38555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4A2A658-4AF1-4C4F-A604-64086CD1049C}">
      <dsp:nvSpPr>
        <dsp:cNvPr id="0" name=""/>
        <dsp:cNvSpPr/>
      </dsp:nvSpPr>
      <dsp:spPr>
        <a:xfrm>
          <a:off x="5337707" y="147514"/>
          <a:ext cx="1734108" cy="61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err="1"/>
            <a:t>Buku</a:t>
          </a:r>
          <a:r>
            <a:rPr lang="en-US" sz="2000" kern="1200" dirty="0"/>
            <a:t> Utama</a:t>
          </a:r>
          <a:endParaRPr lang="en-ID" sz="2000" kern="1200" dirty="0"/>
        </a:p>
      </dsp:txBody>
      <dsp:txXfrm>
        <a:off x="5337707" y="147514"/>
        <a:ext cx="1734108" cy="612255"/>
      </dsp:txXfrm>
    </dsp:sp>
    <dsp:sp modelId="{37634002-87C6-4144-B9BA-CF14C9378282}">
      <dsp:nvSpPr>
        <dsp:cNvPr id="0" name=""/>
        <dsp:cNvSpPr/>
      </dsp:nvSpPr>
      <dsp:spPr>
        <a:xfrm>
          <a:off x="4904181" y="453642"/>
          <a:ext cx="433527"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5B2A99AD-0713-4C45-B670-D0751B4FFD5E}">
      <dsp:nvSpPr>
        <dsp:cNvPr id="0" name=""/>
        <dsp:cNvSpPr/>
      </dsp:nvSpPr>
      <dsp:spPr>
        <a:xfrm rot="5400000">
          <a:off x="2818916" y="660290"/>
          <a:ext cx="2289022" cy="1875726"/>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26744ED-CB66-4B67-A870-260F77DA48A6}">
      <dsp:nvSpPr>
        <dsp:cNvPr id="0" name=""/>
        <dsp:cNvSpPr/>
      </dsp:nvSpPr>
      <dsp:spPr>
        <a:xfrm>
          <a:off x="5337707" y="794915"/>
          <a:ext cx="1734108" cy="61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err="1"/>
            <a:t>Buku</a:t>
          </a:r>
          <a:r>
            <a:rPr lang="en-US" sz="2000" kern="1200" dirty="0"/>
            <a:t> Ajar</a:t>
          </a:r>
          <a:endParaRPr lang="en-ID" sz="2000" kern="1200" dirty="0"/>
        </a:p>
      </dsp:txBody>
      <dsp:txXfrm>
        <a:off x="5337707" y="794915"/>
        <a:ext cx="1734108" cy="612255"/>
      </dsp:txXfrm>
    </dsp:sp>
    <dsp:sp modelId="{878EB14D-1027-4F04-BE8F-4F58EE5C0BDE}">
      <dsp:nvSpPr>
        <dsp:cNvPr id="0" name=""/>
        <dsp:cNvSpPr/>
      </dsp:nvSpPr>
      <dsp:spPr>
        <a:xfrm>
          <a:off x="4904181" y="1101042"/>
          <a:ext cx="433527"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9CF25C8-3D33-408D-9486-C9588E02377B}">
      <dsp:nvSpPr>
        <dsp:cNvPr id="0" name=""/>
        <dsp:cNvSpPr/>
      </dsp:nvSpPr>
      <dsp:spPr>
        <a:xfrm rot="5400000">
          <a:off x="3155275" y="1258499"/>
          <a:ext cx="1905900" cy="1589599"/>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98E68D9-1DFD-48C0-907F-D2BE01A353F7}">
      <dsp:nvSpPr>
        <dsp:cNvPr id="0" name=""/>
        <dsp:cNvSpPr/>
      </dsp:nvSpPr>
      <dsp:spPr>
        <a:xfrm>
          <a:off x="5337707" y="1442315"/>
          <a:ext cx="1734108" cy="61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err="1"/>
            <a:t>Buku</a:t>
          </a:r>
          <a:r>
            <a:rPr lang="en-US" sz="2000" kern="1200" dirty="0"/>
            <a:t> </a:t>
          </a:r>
          <a:r>
            <a:rPr lang="en-US" sz="2000" kern="1200" dirty="0" err="1"/>
            <a:t>Penunjang</a:t>
          </a:r>
          <a:endParaRPr lang="en-ID" sz="2000" kern="1200" dirty="0"/>
        </a:p>
      </dsp:txBody>
      <dsp:txXfrm>
        <a:off x="5337707" y="1442315"/>
        <a:ext cx="1734108" cy="612255"/>
      </dsp:txXfrm>
    </dsp:sp>
    <dsp:sp modelId="{23DE5636-C083-4D2A-A39B-48D139FC4FA8}">
      <dsp:nvSpPr>
        <dsp:cNvPr id="0" name=""/>
        <dsp:cNvSpPr/>
      </dsp:nvSpPr>
      <dsp:spPr>
        <a:xfrm>
          <a:off x="4904181" y="1748443"/>
          <a:ext cx="433527"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F7BA9FE-E519-4122-BAB1-6D3DF0209DBE}">
      <dsp:nvSpPr>
        <dsp:cNvPr id="0" name=""/>
        <dsp:cNvSpPr/>
      </dsp:nvSpPr>
      <dsp:spPr>
        <a:xfrm rot="5400000">
          <a:off x="3485102" y="1832258"/>
          <a:ext cx="1502893" cy="1335263"/>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F5C66FC7-B889-4995-958F-3AAAD43D960D}">
      <dsp:nvSpPr>
        <dsp:cNvPr id="0" name=""/>
        <dsp:cNvSpPr/>
      </dsp:nvSpPr>
      <dsp:spPr>
        <a:xfrm>
          <a:off x="5337707" y="2075842"/>
          <a:ext cx="1734108" cy="61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t>Modul/Diktat</a:t>
          </a:r>
          <a:endParaRPr lang="en-ID" sz="2000" kern="1200" dirty="0"/>
        </a:p>
      </dsp:txBody>
      <dsp:txXfrm>
        <a:off x="5337707" y="2075842"/>
        <a:ext cx="1734108" cy="612255"/>
      </dsp:txXfrm>
    </dsp:sp>
    <dsp:sp modelId="{48EFBA54-EB5A-4B48-95BE-AC7288147548}">
      <dsp:nvSpPr>
        <dsp:cNvPr id="0" name=""/>
        <dsp:cNvSpPr/>
      </dsp:nvSpPr>
      <dsp:spPr>
        <a:xfrm>
          <a:off x="4904181" y="2381970"/>
          <a:ext cx="433527"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12B369E-D6CE-4B42-9361-64D4D080D728}">
      <dsp:nvSpPr>
        <dsp:cNvPr id="0" name=""/>
        <dsp:cNvSpPr/>
      </dsp:nvSpPr>
      <dsp:spPr>
        <a:xfrm rot="5400000">
          <a:off x="3813427" y="2438040"/>
          <a:ext cx="1146823" cy="1034684"/>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455BDAC-DDF6-4978-A039-E3C06CB0F17F}">
      <dsp:nvSpPr>
        <dsp:cNvPr id="0" name=""/>
        <dsp:cNvSpPr/>
      </dsp:nvSpPr>
      <dsp:spPr>
        <a:xfrm>
          <a:off x="5337707" y="2690873"/>
          <a:ext cx="1734108" cy="61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err="1"/>
            <a:t>Sumber</a:t>
          </a:r>
          <a:r>
            <a:rPr lang="en-US" sz="2000" kern="1200" dirty="0"/>
            <a:t> Lain</a:t>
          </a:r>
          <a:endParaRPr lang="en-ID" sz="2000" kern="1200" dirty="0"/>
        </a:p>
      </dsp:txBody>
      <dsp:txXfrm>
        <a:off x="5337707" y="2690873"/>
        <a:ext cx="1734108" cy="612255"/>
      </dsp:txXfrm>
    </dsp:sp>
    <dsp:sp modelId="{54B64B76-10E6-4700-8775-705A7E372DE3}">
      <dsp:nvSpPr>
        <dsp:cNvPr id="0" name=""/>
        <dsp:cNvSpPr/>
      </dsp:nvSpPr>
      <dsp:spPr>
        <a:xfrm>
          <a:off x="4904181" y="2997001"/>
          <a:ext cx="433527"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28F4C3B-F482-4E61-8EE1-24CB40F73535}">
      <dsp:nvSpPr>
        <dsp:cNvPr id="0" name=""/>
        <dsp:cNvSpPr/>
      </dsp:nvSpPr>
      <dsp:spPr>
        <a:xfrm rot="5400000">
          <a:off x="4123832" y="3025902"/>
          <a:ext cx="809250" cy="751446"/>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04C3F-0782-4396-BDC1-012A8B962395}">
      <dsp:nvSpPr>
        <dsp:cNvPr id="0" name=""/>
        <dsp:cNvSpPr/>
      </dsp:nvSpPr>
      <dsp:spPr>
        <a:xfrm>
          <a:off x="1355213" y="1152032"/>
          <a:ext cx="1250013" cy="125001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t>Hk</a:t>
          </a:r>
          <a:r>
            <a:rPr lang="en-US" sz="2400" kern="1200" dirty="0"/>
            <a:t>. </a:t>
          </a:r>
          <a:r>
            <a:rPr lang="en-US" sz="2400" kern="1200" dirty="0" err="1"/>
            <a:t>Pidana</a:t>
          </a:r>
          <a:endParaRPr lang="en-ID" sz="2400" kern="1200" dirty="0"/>
        </a:p>
      </dsp:txBody>
      <dsp:txXfrm>
        <a:off x="1538273" y="1335092"/>
        <a:ext cx="883893" cy="883893"/>
      </dsp:txXfrm>
    </dsp:sp>
    <dsp:sp modelId="{6AAB1A92-E9F3-4445-ADA6-AD4D9E3594B1}">
      <dsp:nvSpPr>
        <dsp:cNvPr id="0" name=""/>
        <dsp:cNvSpPr/>
      </dsp:nvSpPr>
      <dsp:spPr>
        <a:xfrm rot="12900000">
          <a:off x="507322" y="919024"/>
          <a:ext cx="1003834" cy="356253"/>
        </a:xfrm>
        <a:prstGeom prst="leftArrow">
          <a:avLst>
            <a:gd name="adj1" fmla="val 60000"/>
            <a:gd name="adj2" fmla="val 50000"/>
          </a:avLst>
        </a:prstGeom>
        <a:solidFill>
          <a:schemeClr val="dk2">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EBBB751-577C-443D-A4CA-AD9DF564F845}">
      <dsp:nvSpPr>
        <dsp:cNvPr id="0" name=""/>
        <dsp:cNvSpPr/>
      </dsp:nvSpPr>
      <dsp:spPr>
        <a:xfrm>
          <a:off x="4336" y="334258"/>
          <a:ext cx="1187513" cy="95001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ID" sz="1500" kern="1200" dirty="0"/>
            <a:t>Hukum </a:t>
          </a:r>
          <a:r>
            <a:rPr lang="en-ID" sz="1500" kern="1200" dirty="0" err="1"/>
            <a:t>Pidana</a:t>
          </a:r>
          <a:r>
            <a:rPr lang="en-ID" sz="1500" kern="1200" dirty="0"/>
            <a:t> </a:t>
          </a:r>
          <a:r>
            <a:rPr lang="en-ID" sz="1500" kern="1200" dirty="0" err="1"/>
            <a:t>Ekonomi</a:t>
          </a:r>
          <a:r>
            <a:rPr lang="en-ID" sz="1500" kern="1200" dirty="0"/>
            <a:t> dan </a:t>
          </a:r>
          <a:r>
            <a:rPr lang="en-ID" sz="1500" kern="1200" dirty="0" err="1"/>
            <a:t>Iptek</a:t>
          </a:r>
          <a:endParaRPr lang="en-ID" sz="1500" kern="1200" dirty="0"/>
        </a:p>
      </dsp:txBody>
      <dsp:txXfrm>
        <a:off x="32161" y="362083"/>
        <a:ext cx="1131863" cy="894360"/>
      </dsp:txXfrm>
    </dsp:sp>
    <dsp:sp modelId="{8F3C2561-408B-4343-B791-163C7AEB79FC}">
      <dsp:nvSpPr>
        <dsp:cNvPr id="0" name=""/>
        <dsp:cNvSpPr/>
      </dsp:nvSpPr>
      <dsp:spPr>
        <a:xfrm rot="19500000">
          <a:off x="2449283" y="919024"/>
          <a:ext cx="1003834" cy="356253"/>
        </a:xfrm>
        <a:prstGeom prst="leftArrow">
          <a:avLst>
            <a:gd name="adj1" fmla="val 60000"/>
            <a:gd name="adj2" fmla="val 50000"/>
          </a:avLst>
        </a:prstGeom>
        <a:solidFill>
          <a:schemeClr val="dk2">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7B3F709-9972-462D-A1FE-305DFFD9A36A}">
      <dsp:nvSpPr>
        <dsp:cNvPr id="0" name=""/>
        <dsp:cNvSpPr/>
      </dsp:nvSpPr>
      <dsp:spPr>
        <a:xfrm>
          <a:off x="2768590" y="334258"/>
          <a:ext cx="1187513" cy="95001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ID" sz="1500" kern="1200" dirty="0"/>
            <a:t>Hukum Acara </a:t>
          </a:r>
          <a:r>
            <a:rPr lang="en-ID" sz="1500" kern="1200" dirty="0" err="1"/>
            <a:t>Pidana</a:t>
          </a:r>
          <a:endParaRPr lang="en-ID" sz="1500" kern="1200" dirty="0"/>
        </a:p>
      </dsp:txBody>
      <dsp:txXfrm>
        <a:off x="2796415" y="362083"/>
        <a:ext cx="1131863" cy="8943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04C3F-0782-4396-BDC1-012A8B962395}">
      <dsp:nvSpPr>
        <dsp:cNvPr id="0" name=""/>
        <dsp:cNvSpPr/>
      </dsp:nvSpPr>
      <dsp:spPr>
        <a:xfrm>
          <a:off x="1470622" y="1545302"/>
          <a:ext cx="1019194" cy="1019194"/>
        </a:xfrm>
        <a:prstGeom prst="ellipse">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t>Hk</a:t>
          </a:r>
          <a:r>
            <a:rPr lang="en-US" sz="1700" kern="1200" dirty="0"/>
            <a:t>. </a:t>
          </a:r>
          <a:r>
            <a:rPr lang="en-US" sz="1700" kern="1200" dirty="0" err="1"/>
            <a:t>Perdata</a:t>
          </a:r>
          <a:endParaRPr lang="en-ID" sz="1700" kern="1200" dirty="0"/>
        </a:p>
      </dsp:txBody>
      <dsp:txXfrm>
        <a:off x="1619880" y="1694560"/>
        <a:ext cx="720678" cy="720678"/>
      </dsp:txXfrm>
    </dsp:sp>
    <dsp:sp modelId="{6AAB1A92-E9F3-4445-ADA6-AD4D9E3594B1}">
      <dsp:nvSpPr>
        <dsp:cNvPr id="0" name=""/>
        <dsp:cNvSpPr/>
      </dsp:nvSpPr>
      <dsp:spPr>
        <a:xfrm rot="10800000">
          <a:off x="484420" y="1909664"/>
          <a:ext cx="931961" cy="290470"/>
        </a:xfrm>
        <a:prstGeom prst="lef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EBBB751-577C-443D-A4CA-AD9DF564F845}">
      <dsp:nvSpPr>
        <dsp:cNvPr id="0" name=""/>
        <dsp:cNvSpPr/>
      </dsp:nvSpPr>
      <dsp:spPr>
        <a:xfrm>
          <a:off x="303" y="1667606"/>
          <a:ext cx="968234" cy="774587"/>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ID" sz="1300" kern="1200" dirty="0"/>
            <a:t>Hukum </a:t>
          </a:r>
          <a:r>
            <a:rPr lang="en-ID" sz="1300" kern="1200" dirty="0" err="1"/>
            <a:t>Perbankan</a:t>
          </a:r>
          <a:r>
            <a:rPr lang="en-ID" sz="1300" kern="1200" dirty="0"/>
            <a:t> &amp; </a:t>
          </a:r>
          <a:r>
            <a:rPr lang="en-ID" sz="1300" kern="1200" dirty="0" err="1"/>
            <a:t>Pembiayaan</a:t>
          </a:r>
          <a:endParaRPr lang="en-ID" sz="1300" kern="1200" dirty="0"/>
        </a:p>
      </dsp:txBody>
      <dsp:txXfrm>
        <a:off x="22990" y="1690293"/>
        <a:ext cx="922860" cy="729213"/>
      </dsp:txXfrm>
    </dsp:sp>
    <dsp:sp modelId="{8F3C2561-408B-4343-B791-163C7AEB79FC}">
      <dsp:nvSpPr>
        <dsp:cNvPr id="0" name=""/>
        <dsp:cNvSpPr/>
      </dsp:nvSpPr>
      <dsp:spPr>
        <a:xfrm rot="13500000">
          <a:off x="786047" y="1181472"/>
          <a:ext cx="931961" cy="290470"/>
        </a:xfrm>
        <a:prstGeom prst="lef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7B3F709-9972-462D-A1FE-305DFFD9A36A}">
      <dsp:nvSpPr>
        <dsp:cNvPr id="0" name=""/>
        <dsp:cNvSpPr/>
      </dsp:nvSpPr>
      <dsp:spPr>
        <a:xfrm>
          <a:off x="438412" y="609916"/>
          <a:ext cx="968234" cy="774587"/>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ID" sz="1300" kern="1200" dirty="0" err="1"/>
            <a:t>Praktik</a:t>
          </a:r>
          <a:r>
            <a:rPr lang="en-ID" sz="1300" kern="1200" dirty="0"/>
            <a:t> </a:t>
          </a:r>
          <a:r>
            <a:rPr lang="en-ID" sz="1300" kern="1200" dirty="0" err="1"/>
            <a:t>Perancangan</a:t>
          </a:r>
          <a:r>
            <a:rPr lang="en-ID" sz="1300" kern="1200" dirty="0"/>
            <a:t> </a:t>
          </a:r>
          <a:r>
            <a:rPr lang="en-ID" sz="1300" kern="1200" dirty="0" err="1"/>
            <a:t>Kontrak</a:t>
          </a:r>
          <a:endParaRPr lang="en-ID" sz="1300" kern="1200" dirty="0"/>
        </a:p>
      </dsp:txBody>
      <dsp:txXfrm>
        <a:off x="461099" y="632603"/>
        <a:ext cx="922860" cy="729213"/>
      </dsp:txXfrm>
    </dsp:sp>
    <dsp:sp modelId="{91371CC4-C1E8-4E5F-9A5D-A2404C44F6C0}">
      <dsp:nvSpPr>
        <dsp:cNvPr id="0" name=""/>
        <dsp:cNvSpPr/>
      </dsp:nvSpPr>
      <dsp:spPr>
        <a:xfrm rot="16200000">
          <a:off x="1514239" y="879845"/>
          <a:ext cx="931961" cy="290470"/>
        </a:xfrm>
        <a:prstGeom prst="lef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3BC7A22-BC04-43C6-AB27-5D01D939D79F}">
      <dsp:nvSpPr>
        <dsp:cNvPr id="0" name=""/>
        <dsp:cNvSpPr/>
      </dsp:nvSpPr>
      <dsp:spPr>
        <a:xfrm>
          <a:off x="1496102" y="171806"/>
          <a:ext cx="968234" cy="774587"/>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ID" sz="1300" kern="1200" dirty="0"/>
            <a:t>Hukum </a:t>
          </a:r>
          <a:r>
            <a:rPr lang="en-ID" sz="1300" kern="1200" dirty="0" err="1"/>
            <a:t>Perikatan</a:t>
          </a:r>
          <a:endParaRPr lang="en-ID" sz="1300" kern="1200" dirty="0"/>
        </a:p>
      </dsp:txBody>
      <dsp:txXfrm>
        <a:off x="1518789" y="194493"/>
        <a:ext cx="922860" cy="729213"/>
      </dsp:txXfrm>
    </dsp:sp>
    <dsp:sp modelId="{68508BD0-85B8-4F49-B144-A698EF466E84}">
      <dsp:nvSpPr>
        <dsp:cNvPr id="0" name=""/>
        <dsp:cNvSpPr/>
      </dsp:nvSpPr>
      <dsp:spPr>
        <a:xfrm rot="18900000">
          <a:off x="2242431" y="1181472"/>
          <a:ext cx="931961" cy="290470"/>
        </a:xfrm>
        <a:prstGeom prst="lef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98245A6-8E49-4AC1-9C41-6B49BFF47588}">
      <dsp:nvSpPr>
        <dsp:cNvPr id="0" name=""/>
        <dsp:cNvSpPr/>
      </dsp:nvSpPr>
      <dsp:spPr>
        <a:xfrm>
          <a:off x="2553792" y="609916"/>
          <a:ext cx="968234" cy="774587"/>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ID" sz="1300" kern="1200" dirty="0"/>
            <a:t>Hukum Perusahaan</a:t>
          </a:r>
        </a:p>
      </dsp:txBody>
      <dsp:txXfrm>
        <a:off x="2576479" y="632603"/>
        <a:ext cx="922860" cy="729213"/>
      </dsp:txXfrm>
    </dsp:sp>
    <dsp:sp modelId="{5CEF2E12-3D0A-4253-A7FA-F1B79C01B5A1}">
      <dsp:nvSpPr>
        <dsp:cNvPr id="0" name=""/>
        <dsp:cNvSpPr/>
      </dsp:nvSpPr>
      <dsp:spPr>
        <a:xfrm>
          <a:off x="2544058" y="1909664"/>
          <a:ext cx="931961" cy="290470"/>
        </a:xfrm>
        <a:prstGeom prst="lef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D128425-E940-43CC-B5B6-2D82C2566CDF}">
      <dsp:nvSpPr>
        <dsp:cNvPr id="0" name=""/>
        <dsp:cNvSpPr/>
      </dsp:nvSpPr>
      <dsp:spPr>
        <a:xfrm>
          <a:off x="2991902" y="1667606"/>
          <a:ext cx="968234" cy="774587"/>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ID" sz="1300" kern="1200" dirty="0"/>
            <a:t>Hukum Acara </a:t>
          </a:r>
          <a:r>
            <a:rPr lang="en-ID" sz="1300" kern="1200" dirty="0" err="1"/>
            <a:t>Perdata</a:t>
          </a:r>
          <a:endParaRPr lang="en-ID" sz="1300" kern="1200" dirty="0"/>
        </a:p>
      </dsp:txBody>
      <dsp:txXfrm>
        <a:off x="3014589" y="1690293"/>
        <a:ext cx="922860" cy="7292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04C3F-0782-4396-BDC1-012A8B962395}">
      <dsp:nvSpPr>
        <dsp:cNvPr id="0" name=""/>
        <dsp:cNvSpPr/>
      </dsp:nvSpPr>
      <dsp:spPr>
        <a:xfrm>
          <a:off x="1355213" y="1152032"/>
          <a:ext cx="1250013" cy="1250013"/>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HAN</a:t>
          </a:r>
          <a:endParaRPr lang="en-ID" sz="3500" kern="1200" dirty="0"/>
        </a:p>
      </dsp:txBody>
      <dsp:txXfrm>
        <a:off x="1538273" y="1335092"/>
        <a:ext cx="883893" cy="883893"/>
      </dsp:txXfrm>
    </dsp:sp>
    <dsp:sp modelId="{6AAB1A92-E9F3-4445-ADA6-AD4D9E3594B1}">
      <dsp:nvSpPr>
        <dsp:cNvPr id="0" name=""/>
        <dsp:cNvSpPr/>
      </dsp:nvSpPr>
      <dsp:spPr>
        <a:xfrm rot="12900000">
          <a:off x="507322" y="919024"/>
          <a:ext cx="1003834" cy="356253"/>
        </a:xfrm>
        <a:prstGeom prst="lef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EBBB751-577C-443D-A4CA-AD9DF564F845}">
      <dsp:nvSpPr>
        <dsp:cNvPr id="0" name=""/>
        <dsp:cNvSpPr/>
      </dsp:nvSpPr>
      <dsp:spPr>
        <a:xfrm>
          <a:off x="4336" y="334258"/>
          <a:ext cx="1187513" cy="950010"/>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ID" sz="1900" kern="1200" dirty="0"/>
            <a:t>Hukum </a:t>
          </a:r>
          <a:r>
            <a:rPr lang="en-ID" sz="1900" kern="1200" dirty="0" err="1"/>
            <a:t>Keuangan</a:t>
          </a:r>
          <a:r>
            <a:rPr lang="en-ID" sz="1900" kern="1200" dirty="0"/>
            <a:t> Negara</a:t>
          </a:r>
        </a:p>
      </dsp:txBody>
      <dsp:txXfrm>
        <a:off x="32161" y="362083"/>
        <a:ext cx="1131863" cy="894360"/>
      </dsp:txXfrm>
    </dsp:sp>
    <dsp:sp modelId="{8F3C2561-408B-4343-B791-163C7AEB79FC}">
      <dsp:nvSpPr>
        <dsp:cNvPr id="0" name=""/>
        <dsp:cNvSpPr/>
      </dsp:nvSpPr>
      <dsp:spPr>
        <a:xfrm rot="19500000">
          <a:off x="2449283" y="919024"/>
          <a:ext cx="1003834" cy="356253"/>
        </a:xfrm>
        <a:prstGeom prst="leftArrow">
          <a:avLst>
            <a:gd name="adj1" fmla="val 60000"/>
            <a:gd name="adj2" fmla="val 50000"/>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7B3F709-9972-462D-A1FE-305DFFD9A36A}">
      <dsp:nvSpPr>
        <dsp:cNvPr id="0" name=""/>
        <dsp:cNvSpPr/>
      </dsp:nvSpPr>
      <dsp:spPr>
        <a:xfrm>
          <a:off x="2768590" y="334258"/>
          <a:ext cx="1187513" cy="950010"/>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ID" sz="1900" kern="1200" dirty="0"/>
            <a:t>Hukum Acara </a:t>
          </a:r>
          <a:r>
            <a:rPr lang="en-ID" sz="1900" kern="1200" dirty="0" err="1"/>
            <a:t>Pidana</a:t>
          </a:r>
          <a:endParaRPr lang="en-ID" sz="1900" kern="1200" dirty="0"/>
        </a:p>
      </dsp:txBody>
      <dsp:txXfrm>
        <a:off x="2796415" y="362083"/>
        <a:ext cx="1131863" cy="8943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04C3F-0782-4396-BDC1-012A8B962395}">
      <dsp:nvSpPr>
        <dsp:cNvPr id="0" name=""/>
        <dsp:cNvSpPr/>
      </dsp:nvSpPr>
      <dsp:spPr>
        <a:xfrm>
          <a:off x="1445560" y="1459732"/>
          <a:ext cx="1069318" cy="1069318"/>
        </a:xfrm>
        <a:prstGeom prst="ellipse">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HI</a:t>
          </a:r>
          <a:endParaRPr lang="en-ID" sz="4900" kern="1200" dirty="0"/>
        </a:p>
      </dsp:txBody>
      <dsp:txXfrm>
        <a:off x="1602158" y="1616330"/>
        <a:ext cx="756122" cy="756122"/>
      </dsp:txXfrm>
    </dsp:sp>
    <dsp:sp modelId="{6AAB1A92-E9F3-4445-ADA6-AD4D9E3594B1}">
      <dsp:nvSpPr>
        <dsp:cNvPr id="0" name=""/>
        <dsp:cNvSpPr/>
      </dsp:nvSpPr>
      <dsp:spPr>
        <a:xfrm rot="11700000">
          <a:off x="492670" y="1568624"/>
          <a:ext cx="934493" cy="304755"/>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EBBB751-577C-443D-A4CA-AD9DF564F845}">
      <dsp:nvSpPr>
        <dsp:cNvPr id="0" name=""/>
        <dsp:cNvSpPr/>
      </dsp:nvSpPr>
      <dsp:spPr>
        <a:xfrm>
          <a:off x="665" y="1193728"/>
          <a:ext cx="1015852" cy="81268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ID" sz="1200" kern="1200" dirty="0"/>
            <a:t>Hukum </a:t>
          </a:r>
          <a:r>
            <a:rPr lang="en-ID" sz="1200" kern="1200" dirty="0" err="1"/>
            <a:t>Perdata</a:t>
          </a:r>
          <a:r>
            <a:rPr lang="en-ID" sz="1200" kern="1200" dirty="0"/>
            <a:t> </a:t>
          </a:r>
          <a:r>
            <a:rPr lang="en-ID" sz="1200" kern="1200" dirty="0" err="1"/>
            <a:t>Internasional</a:t>
          </a:r>
          <a:endParaRPr lang="en-ID" sz="1200" kern="1200" dirty="0"/>
        </a:p>
      </dsp:txBody>
      <dsp:txXfrm>
        <a:off x="24468" y="1217531"/>
        <a:ext cx="968246" cy="765076"/>
      </dsp:txXfrm>
    </dsp:sp>
    <dsp:sp modelId="{8F3C2561-408B-4343-B791-163C7AEB79FC}">
      <dsp:nvSpPr>
        <dsp:cNvPr id="0" name=""/>
        <dsp:cNvSpPr/>
      </dsp:nvSpPr>
      <dsp:spPr>
        <a:xfrm rot="14700000">
          <a:off x="1066563" y="884685"/>
          <a:ext cx="934493" cy="304755"/>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7B3F709-9972-462D-A1FE-305DFFD9A36A}">
      <dsp:nvSpPr>
        <dsp:cNvPr id="0" name=""/>
        <dsp:cNvSpPr/>
      </dsp:nvSpPr>
      <dsp:spPr>
        <a:xfrm>
          <a:off x="828416" y="207252"/>
          <a:ext cx="1015852" cy="81268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ID" sz="1200" kern="1200" dirty="0"/>
            <a:t>Hukum </a:t>
          </a:r>
          <a:r>
            <a:rPr lang="en-ID" sz="1200" kern="1200" dirty="0" err="1"/>
            <a:t>Transaksi</a:t>
          </a:r>
          <a:r>
            <a:rPr lang="en-ID" sz="1200" kern="1200" dirty="0"/>
            <a:t> </a:t>
          </a:r>
          <a:r>
            <a:rPr lang="en-ID" sz="1200" kern="1200" dirty="0" err="1"/>
            <a:t>Bisnis</a:t>
          </a:r>
          <a:r>
            <a:rPr lang="en-ID" sz="1200" kern="1200" dirty="0"/>
            <a:t> </a:t>
          </a:r>
          <a:r>
            <a:rPr lang="en-ID" sz="1200" kern="1200" dirty="0" err="1"/>
            <a:t>Internasional</a:t>
          </a:r>
          <a:endParaRPr lang="en-ID" sz="1200" kern="1200" dirty="0"/>
        </a:p>
      </dsp:txBody>
      <dsp:txXfrm>
        <a:off x="852219" y="231055"/>
        <a:ext cx="968246" cy="765076"/>
      </dsp:txXfrm>
    </dsp:sp>
    <dsp:sp modelId="{7883C8AC-D7F0-4557-B357-BCB0D89722A1}">
      <dsp:nvSpPr>
        <dsp:cNvPr id="0" name=""/>
        <dsp:cNvSpPr/>
      </dsp:nvSpPr>
      <dsp:spPr>
        <a:xfrm rot="17700000">
          <a:off x="1959382" y="884685"/>
          <a:ext cx="934493" cy="304755"/>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698807D-6677-45A7-B879-5FFC58E6CC8C}">
      <dsp:nvSpPr>
        <dsp:cNvPr id="0" name=""/>
        <dsp:cNvSpPr/>
      </dsp:nvSpPr>
      <dsp:spPr>
        <a:xfrm>
          <a:off x="2116170" y="207252"/>
          <a:ext cx="1015852" cy="81268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ID" sz="1200" kern="1200" dirty="0" err="1"/>
            <a:t>Perbandingan</a:t>
          </a:r>
          <a:r>
            <a:rPr lang="en-ID" sz="1200" kern="1200" dirty="0"/>
            <a:t> Hukum </a:t>
          </a:r>
          <a:r>
            <a:rPr lang="en-ID" sz="1200" kern="1200" dirty="0" err="1"/>
            <a:t>Bisnis</a:t>
          </a:r>
          <a:r>
            <a:rPr lang="en-ID" sz="1200" kern="1200" dirty="0"/>
            <a:t> </a:t>
          </a:r>
          <a:r>
            <a:rPr lang="en-ID" sz="1200" kern="1200" dirty="0" err="1"/>
            <a:t>Internasional</a:t>
          </a:r>
          <a:endParaRPr lang="en-ID" sz="1200" kern="1200" dirty="0"/>
        </a:p>
      </dsp:txBody>
      <dsp:txXfrm>
        <a:off x="2139973" y="231055"/>
        <a:ext cx="968246" cy="765076"/>
      </dsp:txXfrm>
    </dsp:sp>
    <dsp:sp modelId="{207AD546-1984-403F-A99A-6086A646527A}">
      <dsp:nvSpPr>
        <dsp:cNvPr id="0" name=""/>
        <dsp:cNvSpPr/>
      </dsp:nvSpPr>
      <dsp:spPr>
        <a:xfrm rot="20700000">
          <a:off x="2533275" y="1568624"/>
          <a:ext cx="934493" cy="304755"/>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93F6B92-D217-4760-B852-AC9B63D817AA}">
      <dsp:nvSpPr>
        <dsp:cNvPr id="0" name=""/>
        <dsp:cNvSpPr/>
      </dsp:nvSpPr>
      <dsp:spPr>
        <a:xfrm>
          <a:off x="2943921" y="1193728"/>
          <a:ext cx="1015852" cy="81268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ID" sz="1200" kern="1200" dirty="0"/>
            <a:t>Transnational Corporation and Human</a:t>
          </a:r>
        </a:p>
      </dsp:txBody>
      <dsp:txXfrm>
        <a:off x="2967724" y="1217531"/>
        <a:ext cx="968246" cy="7650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C856E-4B16-4DB0-887B-753C4360DCE7}">
      <dsp:nvSpPr>
        <dsp:cNvPr id="0" name=""/>
        <dsp:cNvSpPr/>
      </dsp:nvSpPr>
      <dsp:spPr>
        <a:xfrm rot="5400000">
          <a:off x="4885118" y="-1488459"/>
          <a:ext cx="2079399" cy="5576299"/>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8120" tIns="99060" rIns="198120" bIns="99060" numCol="1" spcCol="1270" anchor="ctr" anchorCtr="0">
          <a:noAutofit/>
        </a:bodyPr>
        <a:lstStyle/>
        <a:p>
          <a:pPr marL="228600" lvl="1" indent="-228600" algn="l" defTabSz="1066800">
            <a:lnSpc>
              <a:spcPct val="90000"/>
            </a:lnSpc>
            <a:spcBef>
              <a:spcPct val="0"/>
            </a:spcBef>
            <a:spcAft>
              <a:spcPct val="15000"/>
            </a:spcAft>
            <a:buChar char="•"/>
          </a:pPr>
          <a:r>
            <a:rPr lang="en-ID" sz="2400" kern="1200" dirty="0"/>
            <a:t>Tindakan </a:t>
          </a:r>
          <a:r>
            <a:rPr lang="en-ID" sz="2400" kern="1200" dirty="0" err="1"/>
            <a:t>apa</a:t>
          </a:r>
          <a:r>
            <a:rPr lang="en-ID" sz="2400" kern="1200" dirty="0"/>
            <a:t> yang </a:t>
          </a:r>
          <a:r>
            <a:rPr lang="en-ID" sz="2400" kern="1200" dirty="0" err="1"/>
            <a:t>dapat</a:t>
          </a:r>
          <a:r>
            <a:rPr lang="en-ID" sz="2400" kern="1200" dirty="0"/>
            <a:t> </a:t>
          </a:r>
          <a:r>
            <a:rPr lang="en-ID" sz="2400" kern="1200" dirty="0" err="1"/>
            <a:t>dipidana</a:t>
          </a:r>
          <a:endParaRPr lang="en-ID" sz="2400" kern="1200" dirty="0"/>
        </a:p>
        <a:p>
          <a:pPr marL="228600" lvl="1" indent="-228600" algn="l" defTabSz="1066800">
            <a:lnSpc>
              <a:spcPct val="90000"/>
            </a:lnSpc>
            <a:spcBef>
              <a:spcPct val="0"/>
            </a:spcBef>
            <a:spcAft>
              <a:spcPct val="15000"/>
            </a:spcAft>
            <a:buChar char="•"/>
          </a:pPr>
          <a:r>
            <a:rPr lang="en-ID" sz="2400" kern="1200" dirty="0"/>
            <a:t>Orang yang </a:t>
          </a:r>
          <a:r>
            <a:rPr lang="en-ID" sz="2400" kern="1200" dirty="0" err="1"/>
            <a:t>dapat</a:t>
          </a:r>
          <a:r>
            <a:rPr lang="en-ID" sz="2400" kern="1200" dirty="0"/>
            <a:t> </a:t>
          </a:r>
          <a:r>
            <a:rPr lang="en-ID" sz="2400" kern="1200" dirty="0" err="1"/>
            <a:t>dipertanggungjawabkan</a:t>
          </a:r>
          <a:endParaRPr lang="en-ID" sz="2400" kern="1200" dirty="0"/>
        </a:p>
        <a:p>
          <a:pPr marL="228600" lvl="1" indent="-228600" algn="l" defTabSz="1066800">
            <a:lnSpc>
              <a:spcPct val="90000"/>
            </a:lnSpc>
            <a:spcBef>
              <a:spcPct val="0"/>
            </a:spcBef>
            <a:spcAft>
              <a:spcPct val="15000"/>
            </a:spcAft>
            <a:buChar char="•"/>
          </a:pPr>
          <a:r>
            <a:rPr lang="en-ID" sz="2400" kern="1200" dirty="0" err="1"/>
            <a:t>Hukuman</a:t>
          </a:r>
          <a:r>
            <a:rPr lang="en-ID" sz="2400" kern="1200" dirty="0"/>
            <a:t> yang </a:t>
          </a:r>
          <a:r>
            <a:rPr lang="en-ID" sz="2400" kern="1200" dirty="0" err="1"/>
            <a:t>dapat</a:t>
          </a:r>
          <a:r>
            <a:rPr lang="en-ID" sz="2400" kern="1200" dirty="0"/>
            <a:t> </a:t>
          </a:r>
          <a:r>
            <a:rPr lang="en-ID" sz="2400" kern="1200" dirty="0" err="1"/>
            <a:t>dijatuhkan</a:t>
          </a:r>
          <a:endParaRPr lang="en-ID" sz="2400" kern="1200" dirty="0"/>
        </a:p>
      </dsp:txBody>
      <dsp:txXfrm rot="-5400000">
        <a:off x="3136668" y="361499"/>
        <a:ext cx="5474791" cy="1876383"/>
      </dsp:txXfrm>
    </dsp:sp>
    <dsp:sp modelId="{728FFA57-634C-4883-9500-9257BAEDF834}">
      <dsp:nvSpPr>
        <dsp:cNvPr id="0" name=""/>
        <dsp:cNvSpPr/>
      </dsp:nvSpPr>
      <dsp:spPr>
        <a:xfrm>
          <a:off x="0" y="65"/>
          <a:ext cx="3136668" cy="259924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err="1"/>
            <a:t>Hk</a:t>
          </a:r>
          <a:r>
            <a:rPr lang="en-US" sz="4600" kern="1200" dirty="0"/>
            <a:t>. </a:t>
          </a:r>
          <a:r>
            <a:rPr lang="en-US" sz="4600" kern="1200" dirty="0" err="1"/>
            <a:t>Pidana</a:t>
          </a:r>
          <a:r>
            <a:rPr lang="en-US" sz="4600" kern="1200" dirty="0"/>
            <a:t> </a:t>
          </a:r>
          <a:r>
            <a:rPr lang="en-US" sz="4600" kern="1200" dirty="0" err="1"/>
            <a:t>Materiil</a:t>
          </a:r>
          <a:r>
            <a:rPr lang="en-US" sz="4600" kern="1200" dirty="0"/>
            <a:t> (KUHP)</a:t>
          </a:r>
          <a:endParaRPr lang="en-ID" sz="4600" kern="1200" dirty="0"/>
        </a:p>
      </dsp:txBody>
      <dsp:txXfrm>
        <a:off x="126885" y="126950"/>
        <a:ext cx="2882898" cy="2345479"/>
      </dsp:txXfrm>
    </dsp:sp>
    <dsp:sp modelId="{593F728F-61C4-43D4-AAC1-F5DBC0D527D7}">
      <dsp:nvSpPr>
        <dsp:cNvPr id="0" name=""/>
        <dsp:cNvSpPr/>
      </dsp:nvSpPr>
      <dsp:spPr>
        <a:xfrm rot="5400000">
          <a:off x="4885118" y="1240752"/>
          <a:ext cx="2079399" cy="5576299"/>
        </a:xfrm>
        <a:prstGeom prst="round2Same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6210" tIns="78105" rIns="156210" bIns="78105" numCol="1" spcCol="1270" anchor="ctr" anchorCtr="0">
          <a:noAutofit/>
        </a:bodyPr>
        <a:lstStyle/>
        <a:p>
          <a:pPr marL="285750" lvl="1" indent="-285750" algn="l" defTabSz="1822450">
            <a:lnSpc>
              <a:spcPct val="90000"/>
            </a:lnSpc>
            <a:spcBef>
              <a:spcPct val="0"/>
            </a:spcBef>
            <a:spcAft>
              <a:spcPct val="15000"/>
            </a:spcAft>
            <a:buChar char="•"/>
          </a:pPr>
          <a:r>
            <a:rPr lang="en-ID" sz="4100" kern="1200" dirty="0" err="1"/>
            <a:t>Mengatur</a:t>
          </a:r>
          <a:r>
            <a:rPr lang="en-ID" sz="4100" kern="1200" dirty="0"/>
            <a:t> </a:t>
          </a:r>
          <a:r>
            <a:rPr lang="en-ID" sz="4100" kern="1200" dirty="0" err="1"/>
            <a:t>tentang</a:t>
          </a:r>
          <a:r>
            <a:rPr lang="en-ID" sz="4100" kern="1200" dirty="0"/>
            <a:t> </a:t>
          </a:r>
          <a:r>
            <a:rPr lang="en-ID" sz="4100" kern="1200" dirty="0" err="1"/>
            <a:t>pelaksanaan</a:t>
          </a:r>
          <a:r>
            <a:rPr lang="en-ID" sz="4100" kern="1200" dirty="0"/>
            <a:t> </a:t>
          </a:r>
          <a:r>
            <a:rPr lang="en-ID" sz="4100" kern="1200" dirty="0" err="1"/>
            <a:t>hukum</a:t>
          </a:r>
          <a:r>
            <a:rPr lang="en-ID" sz="4100" kern="1200" dirty="0"/>
            <a:t> </a:t>
          </a:r>
          <a:r>
            <a:rPr lang="en-ID" sz="4100" kern="1200" dirty="0" err="1"/>
            <a:t>pidana</a:t>
          </a:r>
          <a:r>
            <a:rPr lang="en-ID" sz="4100" kern="1200" dirty="0"/>
            <a:t> </a:t>
          </a:r>
          <a:r>
            <a:rPr lang="en-ID" sz="4100" kern="1200" dirty="0" err="1"/>
            <a:t>materiil</a:t>
          </a:r>
          <a:endParaRPr lang="en-ID" sz="4100" kern="1200" dirty="0"/>
        </a:p>
      </dsp:txBody>
      <dsp:txXfrm rot="-5400000">
        <a:off x="3136668" y="3090710"/>
        <a:ext cx="5474791" cy="1876383"/>
      </dsp:txXfrm>
    </dsp:sp>
    <dsp:sp modelId="{207C1355-5811-433C-B445-A9A097C675D2}">
      <dsp:nvSpPr>
        <dsp:cNvPr id="0" name=""/>
        <dsp:cNvSpPr/>
      </dsp:nvSpPr>
      <dsp:spPr>
        <a:xfrm>
          <a:off x="0" y="2729277"/>
          <a:ext cx="3136668" cy="2599249"/>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err="1"/>
            <a:t>Hk</a:t>
          </a:r>
          <a:r>
            <a:rPr lang="en-US" sz="4600" kern="1200" dirty="0"/>
            <a:t>. </a:t>
          </a:r>
          <a:r>
            <a:rPr lang="en-US" sz="4600" kern="1200" dirty="0" err="1"/>
            <a:t>Pidana</a:t>
          </a:r>
          <a:r>
            <a:rPr lang="en-US" sz="4600" kern="1200" dirty="0"/>
            <a:t> </a:t>
          </a:r>
          <a:r>
            <a:rPr lang="en-US" sz="4600" kern="1200" dirty="0" err="1"/>
            <a:t>Formil</a:t>
          </a:r>
          <a:r>
            <a:rPr lang="en-US" sz="4600" kern="1200" dirty="0"/>
            <a:t> (KUHAP)</a:t>
          </a:r>
          <a:endParaRPr lang="en-ID" sz="4600" kern="1200" dirty="0"/>
        </a:p>
      </dsp:txBody>
      <dsp:txXfrm>
        <a:off x="126885" y="2856162"/>
        <a:ext cx="2882898" cy="23454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EC411-1B66-4BA8-B751-F007C8663038}">
      <dsp:nvSpPr>
        <dsp:cNvPr id="0" name=""/>
        <dsp:cNvSpPr/>
      </dsp:nvSpPr>
      <dsp:spPr>
        <a:xfrm>
          <a:off x="969" y="715392"/>
          <a:ext cx="3528724" cy="176436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68580" rIns="102870" bIns="68580" numCol="1" spcCol="1270" anchor="ctr" anchorCtr="0">
          <a:noAutofit/>
        </a:bodyPr>
        <a:lstStyle/>
        <a:p>
          <a:pPr marL="0" lvl="0" indent="0" algn="ctr" defTabSz="2400300">
            <a:lnSpc>
              <a:spcPct val="90000"/>
            </a:lnSpc>
            <a:spcBef>
              <a:spcPct val="0"/>
            </a:spcBef>
            <a:spcAft>
              <a:spcPct val="35000"/>
            </a:spcAft>
            <a:buNone/>
          </a:pPr>
          <a:r>
            <a:rPr lang="en-US" sz="5400" kern="1200" dirty="0" err="1"/>
            <a:t>Hk</a:t>
          </a:r>
          <a:r>
            <a:rPr lang="en-US" sz="5400" kern="1200" dirty="0"/>
            <a:t>. </a:t>
          </a:r>
          <a:r>
            <a:rPr lang="en-US" sz="5400" kern="1200" dirty="0" err="1"/>
            <a:t>Pidana</a:t>
          </a:r>
          <a:r>
            <a:rPr lang="en-US" sz="5400" kern="1200" dirty="0"/>
            <a:t> </a:t>
          </a:r>
          <a:r>
            <a:rPr lang="en-US" sz="5400" kern="1200" dirty="0" err="1"/>
            <a:t>Obyektif</a:t>
          </a:r>
          <a:endParaRPr lang="en-ID" sz="5400" kern="1200" dirty="0"/>
        </a:p>
      </dsp:txBody>
      <dsp:txXfrm>
        <a:off x="52645" y="767068"/>
        <a:ext cx="3425372" cy="1661010"/>
      </dsp:txXfrm>
    </dsp:sp>
    <dsp:sp modelId="{A2D67151-D1BE-48BC-AEAD-346584A3A491}">
      <dsp:nvSpPr>
        <dsp:cNvPr id="0" name=""/>
        <dsp:cNvSpPr/>
      </dsp:nvSpPr>
      <dsp:spPr>
        <a:xfrm>
          <a:off x="353841" y="2479754"/>
          <a:ext cx="352872" cy="1323271"/>
        </a:xfrm>
        <a:custGeom>
          <a:avLst/>
          <a:gdLst/>
          <a:ahLst/>
          <a:cxnLst/>
          <a:rect l="0" t="0" r="0" b="0"/>
          <a:pathLst>
            <a:path>
              <a:moveTo>
                <a:pt x="0" y="0"/>
              </a:moveTo>
              <a:lnTo>
                <a:pt x="0" y="1323271"/>
              </a:lnTo>
              <a:lnTo>
                <a:pt x="352872" y="1323271"/>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61FC87E-3DA6-4983-88BA-4794CBD50C66}">
      <dsp:nvSpPr>
        <dsp:cNvPr id="0" name=""/>
        <dsp:cNvSpPr/>
      </dsp:nvSpPr>
      <dsp:spPr>
        <a:xfrm>
          <a:off x="706714" y="2920845"/>
          <a:ext cx="2822979" cy="1764362"/>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ID" sz="1600" kern="1200" dirty="0" err="1"/>
            <a:t>Aturan-aturan</a:t>
          </a:r>
          <a:r>
            <a:rPr lang="en-ID" sz="1600" kern="1200" dirty="0"/>
            <a:t> </a:t>
          </a:r>
          <a:r>
            <a:rPr lang="en-ID" sz="1600" kern="1200" dirty="0" err="1"/>
            <a:t>objektif</a:t>
          </a:r>
          <a:r>
            <a:rPr lang="en-ID" sz="1600" kern="1200" dirty="0"/>
            <a:t> </a:t>
          </a:r>
          <a:r>
            <a:rPr lang="en-ID" sz="1600" kern="1200" dirty="0" err="1"/>
            <a:t>yakni</a:t>
          </a:r>
          <a:r>
            <a:rPr lang="en-ID" sz="1600" kern="1200" dirty="0"/>
            <a:t> </a:t>
          </a:r>
          <a:r>
            <a:rPr lang="en-ID" sz="1600" kern="1200" dirty="0" err="1"/>
            <a:t>keadaan</a:t>
          </a:r>
          <a:r>
            <a:rPr lang="en-ID" sz="1600" kern="1200" dirty="0"/>
            <a:t> yang </a:t>
          </a:r>
          <a:r>
            <a:rPr lang="en-ID" sz="1600" kern="1200" dirty="0" err="1"/>
            <a:t>timbul</a:t>
          </a:r>
          <a:r>
            <a:rPr lang="en-ID" sz="1600" kern="1200" dirty="0"/>
            <a:t> dan </a:t>
          </a:r>
          <a:r>
            <a:rPr lang="en-ID" sz="1600" kern="1200" dirty="0" err="1"/>
            <a:t>tidak</a:t>
          </a:r>
          <a:r>
            <a:rPr lang="en-ID" sz="1600" kern="1200" dirty="0"/>
            <a:t> </a:t>
          </a:r>
          <a:r>
            <a:rPr lang="en-ID" sz="1600" kern="1200" dirty="0" err="1"/>
            <a:t>sesuai</a:t>
          </a:r>
          <a:r>
            <a:rPr lang="en-ID" sz="1600" kern="1200" dirty="0"/>
            <a:t> </a:t>
          </a:r>
          <a:r>
            <a:rPr lang="en-ID" sz="1600" kern="1200" dirty="0" err="1"/>
            <a:t>dengan</a:t>
          </a:r>
          <a:r>
            <a:rPr lang="en-ID" sz="1600" kern="1200" dirty="0"/>
            <a:t> </a:t>
          </a:r>
          <a:r>
            <a:rPr lang="en-ID" sz="1600" kern="1200" dirty="0" err="1"/>
            <a:t>hukum</a:t>
          </a:r>
          <a:r>
            <a:rPr lang="en-ID" sz="1600" kern="1200" dirty="0"/>
            <a:t> </a:t>
          </a:r>
          <a:r>
            <a:rPr lang="en-ID" sz="1600" kern="1200" dirty="0" err="1"/>
            <a:t>serta</a:t>
          </a:r>
          <a:r>
            <a:rPr lang="en-ID" sz="1600" kern="1200" dirty="0"/>
            <a:t> </a:t>
          </a:r>
          <a:r>
            <a:rPr lang="en-ID" sz="1600" kern="1200" dirty="0" err="1"/>
            <a:t>hukum</a:t>
          </a:r>
          <a:r>
            <a:rPr lang="en-ID" sz="1600" kern="1200" dirty="0"/>
            <a:t> </a:t>
          </a:r>
          <a:r>
            <a:rPr lang="en-ID" sz="1600" kern="1200" dirty="0" err="1"/>
            <a:t>cara</a:t>
          </a:r>
          <a:r>
            <a:rPr lang="en-ID" sz="1600" kern="1200" dirty="0"/>
            <a:t> </a:t>
          </a:r>
          <a:r>
            <a:rPr lang="en-ID" sz="1600" kern="1200" dirty="0" err="1"/>
            <a:t>beserta</a:t>
          </a:r>
          <a:r>
            <a:rPr lang="en-ID" sz="1600" kern="1200" dirty="0"/>
            <a:t> </a:t>
          </a:r>
          <a:r>
            <a:rPr lang="en-ID" sz="1600" kern="1200" dirty="0" err="1"/>
            <a:t>sanksi</a:t>
          </a:r>
          <a:r>
            <a:rPr lang="en-ID" sz="1600" kern="1200" dirty="0"/>
            <a:t>, </a:t>
          </a:r>
          <a:r>
            <a:rPr lang="en-ID" sz="1600" kern="1200" dirty="0" err="1"/>
            <a:t>aturan</a:t>
          </a:r>
          <a:r>
            <a:rPr lang="en-ID" sz="1600" kern="1200" dirty="0"/>
            <a:t> </a:t>
          </a:r>
          <a:r>
            <a:rPr lang="en-ID" sz="1600" kern="1200" dirty="0" err="1"/>
            <a:t>mengenai</a:t>
          </a:r>
          <a:r>
            <a:rPr lang="en-ID" sz="1600" kern="1200" dirty="0"/>
            <a:t> </a:t>
          </a:r>
          <a:r>
            <a:rPr lang="en-ID" sz="1600" kern="1200" dirty="0" err="1"/>
            <a:t>kapan</a:t>
          </a:r>
          <a:r>
            <a:rPr lang="en-ID" sz="1600" kern="1200" dirty="0"/>
            <a:t>, </a:t>
          </a:r>
          <a:r>
            <a:rPr lang="en-ID" sz="1600" kern="1200" dirty="0" err="1"/>
            <a:t>siapa</a:t>
          </a:r>
          <a:r>
            <a:rPr lang="en-ID" sz="1600" kern="1200" dirty="0"/>
            <a:t> dan </a:t>
          </a:r>
          <a:r>
            <a:rPr lang="en-ID" sz="1600" kern="1200" dirty="0" err="1"/>
            <a:t>bagaimana</a:t>
          </a:r>
          <a:r>
            <a:rPr lang="en-ID" sz="1600" kern="1200" dirty="0"/>
            <a:t> </a:t>
          </a:r>
          <a:r>
            <a:rPr lang="en-ID" sz="1600" kern="1200" dirty="0" err="1"/>
            <a:t>pidana</a:t>
          </a:r>
          <a:r>
            <a:rPr lang="en-ID" sz="1600" kern="1200" dirty="0"/>
            <a:t> </a:t>
          </a:r>
          <a:r>
            <a:rPr lang="en-ID" sz="1600" kern="1200" dirty="0" err="1"/>
            <a:t>dijatuhkan</a:t>
          </a:r>
          <a:r>
            <a:rPr lang="en-ID" sz="1600" kern="1200" dirty="0"/>
            <a:t>.</a:t>
          </a:r>
        </a:p>
      </dsp:txBody>
      <dsp:txXfrm>
        <a:off x="758390" y="2972521"/>
        <a:ext cx="2719627" cy="1661010"/>
      </dsp:txXfrm>
    </dsp:sp>
    <dsp:sp modelId="{246E7B5C-1E24-441E-9A09-1B2C95E538F4}">
      <dsp:nvSpPr>
        <dsp:cNvPr id="0" name=""/>
        <dsp:cNvSpPr/>
      </dsp:nvSpPr>
      <dsp:spPr>
        <a:xfrm>
          <a:off x="4411874" y="715392"/>
          <a:ext cx="3528724" cy="1764362"/>
        </a:xfrm>
        <a:prstGeom prst="roundRect">
          <a:avLst>
            <a:gd name="adj" fmla="val 1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68580" rIns="102870" bIns="68580" numCol="1" spcCol="1270" anchor="ctr" anchorCtr="0">
          <a:noAutofit/>
        </a:bodyPr>
        <a:lstStyle/>
        <a:p>
          <a:pPr marL="0" lvl="0" indent="0" algn="ctr" defTabSz="2400300">
            <a:lnSpc>
              <a:spcPct val="90000"/>
            </a:lnSpc>
            <a:spcBef>
              <a:spcPct val="0"/>
            </a:spcBef>
            <a:spcAft>
              <a:spcPct val="35000"/>
            </a:spcAft>
            <a:buNone/>
          </a:pPr>
          <a:r>
            <a:rPr lang="en-US" sz="5400" kern="1200" dirty="0" err="1"/>
            <a:t>Hk</a:t>
          </a:r>
          <a:r>
            <a:rPr lang="en-US" sz="5400" kern="1200" dirty="0"/>
            <a:t>. </a:t>
          </a:r>
          <a:r>
            <a:rPr lang="en-US" sz="5400" kern="1200" dirty="0" err="1"/>
            <a:t>Pidana</a:t>
          </a:r>
          <a:r>
            <a:rPr lang="en-US" sz="5400" kern="1200" dirty="0"/>
            <a:t> </a:t>
          </a:r>
          <a:r>
            <a:rPr lang="en-US" sz="5400" kern="1200" dirty="0" err="1"/>
            <a:t>Subyektif</a:t>
          </a:r>
          <a:endParaRPr lang="en-ID" sz="5400" kern="1200" dirty="0"/>
        </a:p>
      </dsp:txBody>
      <dsp:txXfrm>
        <a:off x="4463550" y="767068"/>
        <a:ext cx="3425372" cy="1661010"/>
      </dsp:txXfrm>
    </dsp:sp>
    <dsp:sp modelId="{23286851-20D1-4941-93B1-A2C417995F6A}">
      <dsp:nvSpPr>
        <dsp:cNvPr id="0" name=""/>
        <dsp:cNvSpPr/>
      </dsp:nvSpPr>
      <dsp:spPr>
        <a:xfrm>
          <a:off x="4764746" y="2479754"/>
          <a:ext cx="352872" cy="1323271"/>
        </a:xfrm>
        <a:custGeom>
          <a:avLst/>
          <a:gdLst/>
          <a:ahLst/>
          <a:cxnLst/>
          <a:rect l="0" t="0" r="0" b="0"/>
          <a:pathLst>
            <a:path>
              <a:moveTo>
                <a:pt x="0" y="0"/>
              </a:moveTo>
              <a:lnTo>
                <a:pt x="0" y="1323271"/>
              </a:lnTo>
              <a:lnTo>
                <a:pt x="352872" y="1323271"/>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886A1F-0164-4158-932A-C59D5603F6DD}">
      <dsp:nvSpPr>
        <dsp:cNvPr id="0" name=""/>
        <dsp:cNvSpPr/>
      </dsp:nvSpPr>
      <dsp:spPr>
        <a:xfrm>
          <a:off x="5117619" y="2920845"/>
          <a:ext cx="2822979" cy="1764362"/>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ID" sz="1600" kern="1200" dirty="0" err="1"/>
            <a:t>Hak</a:t>
          </a:r>
          <a:r>
            <a:rPr lang="en-ID" sz="1600" kern="1200" dirty="0"/>
            <a:t> </a:t>
          </a:r>
          <a:r>
            <a:rPr lang="en-ID" sz="1600" kern="1200" dirty="0" err="1"/>
            <a:t>subjektif</a:t>
          </a:r>
          <a:r>
            <a:rPr lang="en-ID" sz="1600" kern="1200" dirty="0"/>
            <a:t> </a:t>
          </a:r>
          <a:r>
            <a:rPr lang="en-ID" sz="1600" kern="1200" dirty="0" err="1"/>
            <a:t>penguasa</a:t>
          </a:r>
          <a:r>
            <a:rPr lang="en-ID" sz="1600" kern="1200" dirty="0"/>
            <a:t> </a:t>
          </a:r>
          <a:r>
            <a:rPr lang="en-ID" sz="1600" kern="1200" dirty="0" err="1"/>
            <a:t>terhadap</a:t>
          </a:r>
          <a:r>
            <a:rPr lang="en-ID" sz="1600" kern="1200" dirty="0"/>
            <a:t> </a:t>
          </a:r>
          <a:r>
            <a:rPr lang="en-ID" sz="1600" kern="1200" dirty="0" err="1"/>
            <a:t>pemidanaan</a:t>
          </a:r>
          <a:r>
            <a:rPr lang="en-ID" sz="1600" kern="1200" dirty="0"/>
            <a:t>, </a:t>
          </a:r>
          <a:r>
            <a:rPr lang="en-ID" sz="1600" kern="1200" dirty="0" err="1"/>
            <a:t>terdiri</a:t>
          </a:r>
          <a:r>
            <a:rPr lang="en-ID" sz="1600" kern="1200" dirty="0"/>
            <a:t> </a:t>
          </a:r>
          <a:r>
            <a:rPr lang="en-ID" sz="1600" kern="1200" dirty="0" err="1"/>
            <a:t>dari</a:t>
          </a:r>
          <a:r>
            <a:rPr lang="en-ID" sz="1600" kern="1200" dirty="0"/>
            <a:t> </a:t>
          </a:r>
          <a:r>
            <a:rPr lang="en-ID" sz="1600" kern="1200" dirty="0" err="1"/>
            <a:t>hak</a:t>
          </a:r>
          <a:r>
            <a:rPr lang="en-ID" sz="1600" kern="1200" dirty="0"/>
            <a:t> </a:t>
          </a:r>
          <a:r>
            <a:rPr lang="en-ID" sz="1600" kern="1200" dirty="0" err="1"/>
            <a:t>untuk</a:t>
          </a:r>
          <a:r>
            <a:rPr lang="en-ID" sz="1600" kern="1200" dirty="0"/>
            <a:t> </a:t>
          </a:r>
          <a:r>
            <a:rPr lang="en-ID" sz="1600" kern="1200" dirty="0" err="1"/>
            <a:t>menuntut</a:t>
          </a:r>
          <a:r>
            <a:rPr lang="en-ID" sz="1600" kern="1200" dirty="0"/>
            <a:t> </a:t>
          </a:r>
          <a:r>
            <a:rPr lang="en-ID" sz="1600" kern="1200" dirty="0" err="1"/>
            <a:t>pidana</a:t>
          </a:r>
          <a:r>
            <a:rPr lang="en-ID" sz="1600" kern="1200" dirty="0"/>
            <a:t>, </a:t>
          </a:r>
          <a:r>
            <a:rPr lang="en-ID" sz="1600" kern="1200" dirty="0" err="1"/>
            <a:t>menjatuhkan</a:t>
          </a:r>
          <a:r>
            <a:rPr lang="en-ID" sz="1600" kern="1200" dirty="0"/>
            <a:t> </a:t>
          </a:r>
          <a:r>
            <a:rPr lang="en-ID" sz="1600" kern="1200" dirty="0" err="1"/>
            <a:t>pidana</a:t>
          </a:r>
          <a:r>
            <a:rPr lang="en-ID" sz="1600" kern="1200" dirty="0"/>
            <a:t> dan </a:t>
          </a:r>
          <a:r>
            <a:rPr lang="en-ID" sz="1600" kern="1200" dirty="0" err="1"/>
            <a:t>melaksanakan</a:t>
          </a:r>
          <a:r>
            <a:rPr lang="en-ID" sz="1600" kern="1200" dirty="0"/>
            <a:t> </a:t>
          </a:r>
          <a:r>
            <a:rPr lang="en-ID" sz="1600" kern="1200" dirty="0" err="1"/>
            <a:t>pidana</a:t>
          </a:r>
          <a:r>
            <a:rPr lang="en-ID" sz="1600" kern="1200" dirty="0"/>
            <a:t>.</a:t>
          </a:r>
        </a:p>
      </dsp:txBody>
      <dsp:txXfrm>
        <a:off x="5169295" y="2972521"/>
        <a:ext cx="2719627" cy="166101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2974" cy="467281"/>
          </a:xfrm>
          <a:prstGeom prst="rect">
            <a:avLst/>
          </a:prstGeom>
        </p:spPr>
        <p:txBody>
          <a:bodyPr vert="horz" lIns="92556" tIns="46278" rIns="92556" bIns="46278" rtlCol="0"/>
          <a:lstStyle>
            <a:lvl1pPr algn="l">
              <a:defRPr sz="1200"/>
            </a:lvl1pPr>
          </a:lstStyle>
          <a:p>
            <a:endParaRPr lang="en-US"/>
          </a:p>
        </p:txBody>
      </p:sp>
      <p:sp>
        <p:nvSpPr>
          <p:cNvPr id="3" name="Date Placeholder 2"/>
          <p:cNvSpPr>
            <a:spLocks noGrp="1"/>
          </p:cNvSpPr>
          <p:nvPr>
            <p:ph type="dt" sz="quarter" idx="1"/>
          </p:nvPr>
        </p:nvSpPr>
        <p:spPr>
          <a:xfrm>
            <a:off x="3990721" y="0"/>
            <a:ext cx="3052974" cy="467281"/>
          </a:xfrm>
          <a:prstGeom prst="rect">
            <a:avLst/>
          </a:prstGeom>
        </p:spPr>
        <p:txBody>
          <a:bodyPr vert="horz" lIns="92556" tIns="46278" rIns="92556" bIns="46278" rtlCol="0"/>
          <a:lstStyle>
            <a:lvl1pPr algn="r">
              <a:defRPr sz="1200"/>
            </a:lvl1pPr>
          </a:lstStyle>
          <a:p>
            <a:endParaRPr lang="en-US"/>
          </a:p>
        </p:txBody>
      </p:sp>
      <p:sp>
        <p:nvSpPr>
          <p:cNvPr id="4" name="Footer Placeholder 3"/>
          <p:cNvSpPr>
            <a:spLocks noGrp="1"/>
          </p:cNvSpPr>
          <p:nvPr>
            <p:ph type="ftr" sz="quarter" idx="2"/>
          </p:nvPr>
        </p:nvSpPr>
        <p:spPr>
          <a:xfrm>
            <a:off x="1" y="8876711"/>
            <a:ext cx="3052974" cy="467281"/>
          </a:xfrm>
          <a:prstGeom prst="rect">
            <a:avLst/>
          </a:prstGeom>
        </p:spPr>
        <p:txBody>
          <a:bodyPr vert="horz" lIns="92556" tIns="46278" rIns="92556" bIns="46278" rtlCol="0" anchor="b"/>
          <a:lstStyle>
            <a:lvl1pPr algn="l">
              <a:defRPr sz="1200"/>
            </a:lvl1pPr>
          </a:lstStyle>
          <a:p>
            <a:endParaRPr lang="en-US"/>
          </a:p>
        </p:txBody>
      </p:sp>
      <p:sp>
        <p:nvSpPr>
          <p:cNvPr id="5" name="Slide Number Placeholder 4"/>
          <p:cNvSpPr>
            <a:spLocks noGrp="1"/>
          </p:cNvSpPr>
          <p:nvPr>
            <p:ph type="sldNum" sz="quarter" idx="3"/>
          </p:nvPr>
        </p:nvSpPr>
        <p:spPr>
          <a:xfrm>
            <a:off x="3990721" y="8876711"/>
            <a:ext cx="3052974" cy="467281"/>
          </a:xfrm>
          <a:prstGeom prst="rect">
            <a:avLst/>
          </a:prstGeom>
        </p:spPr>
        <p:txBody>
          <a:bodyPr vert="horz" lIns="92556" tIns="46278" rIns="92556" bIns="46278" rtlCol="0" anchor="b"/>
          <a:lstStyle>
            <a:lvl1pPr algn="r">
              <a:defRPr sz="1200"/>
            </a:lvl1pPr>
          </a:lstStyle>
          <a:p>
            <a:fld id="{8BA5DDAD-591B-4217-B96A-323B84A14E26}" type="slidenum">
              <a:rPr lang="en-US" smtClean="0"/>
              <a:pPr/>
              <a:t>‹#›</a:t>
            </a:fld>
            <a:endParaRPr lang="en-US"/>
          </a:p>
        </p:txBody>
      </p:sp>
    </p:spTree>
    <p:extLst>
      <p:ext uri="{BB962C8B-B14F-4D97-AF65-F5344CB8AC3E}">
        <p14:creationId xmlns:p14="http://schemas.microsoft.com/office/powerpoint/2010/main" val="310736257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2974" cy="467281"/>
          </a:xfrm>
          <a:prstGeom prst="rect">
            <a:avLst/>
          </a:prstGeom>
        </p:spPr>
        <p:txBody>
          <a:bodyPr vert="horz" lIns="92556" tIns="46278" rIns="92556" bIns="46278" rtlCol="0"/>
          <a:lstStyle>
            <a:lvl1pPr algn="l">
              <a:defRPr sz="1200"/>
            </a:lvl1pPr>
          </a:lstStyle>
          <a:p>
            <a:endParaRPr lang="en-US"/>
          </a:p>
        </p:txBody>
      </p:sp>
      <p:sp>
        <p:nvSpPr>
          <p:cNvPr id="3" name="Date Placeholder 2"/>
          <p:cNvSpPr>
            <a:spLocks noGrp="1"/>
          </p:cNvSpPr>
          <p:nvPr>
            <p:ph type="dt" idx="1"/>
          </p:nvPr>
        </p:nvSpPr>
        <p:spPr>
          <a:xfrm>
            <a:off x="3990721" y="0"/>
            <a:ext cx="3052974" cy="467281"/>
          </a:xfrm>
          <a:prstGeom prst="rect">
            <a:avLst/>
          </a:prstGeom>
        </p:spPr>
        <p:txBody>
          <a:bodyPr vert="horz" lIns="92556" tIns="46278" rIns="92556" bIns="46278" rtlCol="0"/>
          <a:lstStyle>
            <a:lvl1pPr algn="r">
              <a:defRPr sz="1200"/>
            </a:lvl1pPr>
          </a:lstStyle>
          <a:p>
            <a:endParaRPr lang="en-US"/>
          </a:p>
        </p:txBody>
      </p:sp>
      <p:sp>
        <p:nvSpPr>
          <p:cNvPr id="4" name="Slide Image Placeholder 3"/>
          <p:cNvSpPr>
            <a:spLocks noGrp="1" noRot="1" noChangeAspect="1"/>
          </p:cNvSpPr>
          <p:nvPr>
            <p:ph type="sldImg" idx="2"/>
          </p:nvPr>
        </p:nvSpPr>
        <p:spPr>
          <a:xfrm>
            <a:off x="1187450" y="701675"/>
            <a:ext cx="4670425" cy="3503613"/>
          </a:xfrm>
          <a:prstGeom prst="rect">
            <a:avLst/>
          </a:prstGeom>
          <a:noFill/>
          <a:ln w="12700">
            <a:solidFill>
              <a:prstClr val="black"/>
            </a:solidFill>
          </a:ln>
        </p:spPr>
        <p:txBody>
          <a:bodyPr vert="horz" lIns="92556" tIns="46278" rIns="92556" bIns="46278" rtlCol="0" anchor="ctr"/>
          <a:lstStyle/>
          <a:p>
            <a:endParaRPr lang="en-US"/>
          </a:p>
        </p:txBody>
      </p:sp>
      <p:sp>
        <p:nvSpPr>
          <p:cNvPr id="5" name="Notes Placeholder 4"/>
          <p:cNvSpPr>
            <a:spLocks noGrp="1"/>
          </p:cNvSpPr>
          <p:nvPr>
            <p:ph type="body" sz="quarter" idx="3"/>
          </p:nvPr>
        </p:nvSpPr>
        <p:spPr>
          <a:xfrm>
            <a:off x="704533" y="4439167"/>
            <a:ext cx="5636260" cy="4205526"/>
          </a:xfrm>
          <a:prstGeom prst="rect">
            <a:avLst/>
          </a:prstGeom>
        </p:spPr>
        <p:txBody>
          <a:bodyPr vert="horz" lIns="92556" tIns="46278" rIns="92556" bIns="462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76711"/>
            <a:ext cx="3052974" cy="467281"/>
          </a:xfrm>
          <a:prstGeom prst="rect">
            <a:avLst/>
          </a:prstGeom>
        </p:spPr>
        <p:txBody>
          <a:bodyPr vert="horz" lIns="92556" tIns="46278" rIns="92556" bIns="46278" rtlCol="0" anchor="b"/>
          <a:lstStyle>
            <a:lvl1pPr algn="l">
              <a:defRPr sz="1200"/>
            </a:lvl1pPr>
          </a:lstStyle>
          <a:p>
            <a:endParaRPr lang="en-US"/>
          </a:p>
        </p:txBody>
      </p:sp>
      <p:sp>
        <p:nvSpPr>
          <p:cNvPr id="7" name="Slide Number Placeholder 6"/>
          <p:cNvSpPr>
            <a:spLocks noGrp="1"/>
          </p:cNvSpPr>
          <p:nvPr>
            <p:ph type="sldNum" sz="quarter" idx="5"/>
          </p:nvPr>
        </p:nvSpPr>
        <p:spPr>
          <a:xfrm>
            <a:off x="3990721" y="8876711"/>
            <a:ext cx="3052974" cy="467281"/>
          </a:xfrm>
          <a:prstGeom prst="rect">
            <a:avLst/>
          </a:prstGeom>
        </p:spPr>
        <p:txBody>
          <a:bodyPr vert="horz" lIns="92556" tIns="46278" rIns="92556" bIns="46278" rtlCol="0" anchor="b"/>
          <a:lstStyle>
            <a:lvl1pPr algn="r">
              <a:defRPr sz="1200"/>
            </a:lvl1pPr>
          </a:lstStyle>
          <a:p>
            <a:fld id="{C1A58231-9198-4C99-9FBD-A70F6638DE2B}" type="slidenum">
              <a:rPr lang="en-US" smtClean="0"/>
              <a:pPr/>
              <a:t>‹#›</a:t>
            </a:fld>
            <a:endParaRPr lang="en-US"/>
          </a:p>
        </p:txBody>
      </p:sp>
    </p:spTree>
    <p:extLst>
      <p:ext uri="{BB962C8B-B14F-4D97-AF65-F5344CB8AC3E}">
        <p14:creationId xmlns:p14="http://schemas.microsoft.com/office/powerpoint/2010/main" val="120456335"/>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2251195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1"/>
          <p:cNvSpPr>
            <a:spLocks noChangeArrowheads="1"/>
          </p:cNvSpPr>
          <p:nvPr userDrawn="1"/>
        </p:nvSpPr>
        <p:spPr bwMode="auto">
          <a:xfrm>
            <a:off x="899592" y="287070"/>
            <a:ext cx="7632848"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SITIAKMA – PEMROGRAMAN  (Edit dari “VIEW-SLIDE MASTER” , jika sudah “CLOSE MSTER VIEW”) </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1"/>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1"/>
          <p:cNvSpPr>
            <a:spLocks noChangeArrowheads="1"/>
          </p:cNvSpPr>
          <p:nvPr userDrawn="1"/>
        </p:nvSpPr>
        <p:spPr bwMode="auto">
          <a:xfrm>
            <a:off x="899592" y="287070"/>
            <a:ext cx="7632848"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SITIAKMA – PEMROGRAMAN  (Edit dari “VIEW-SLIDE MASTER” , jika sudah “CLOSE MSTER VIEW”) </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1">
            <a:extLst>
              <a:ext uri="{FF2B5EF4-FFF2-40B4-BE49-F238E27FC236}">
                <a16:creationId xmlns:a16="http://schemas.microsoft.com/office/drawing/2014/main" id="{7E5F97AF-CD45-40DE-9BCE-3C60148170F1}"/>
              </a:ext>
            </a:extLst>
          </p:cNvPr>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
          <p:cNvSpPr>
            <a:spLocks noChangeArrowheads="1"/>
          </p:cNvSpPr>
          <p:nvPr userDrawn="1"/>
        </p:nvSpPr>
        <p:spPr bwMode="auto">
          <a:xfrm>
            <a:off x="899592" y="287070"/>
            <a:ext cx="7704856"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SITIAKMA – PEMROGRAMAN  (Edit dari “VIEW-SLIDE MASTER” , jika sudah “CLOSE MSTER VIEW”) </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1">
            <a:extLst>
              <a:ext uri="{FF2B5EF4-FFF2-40B4-BE49-F238E27FC236}">
                <a16:creationId xmlns:a16="http://schemas.microsoft.com/office/drawing/2014/main" id="{4BD782C2-0B6B-41B6-B032-B4AAE7AFA99B}"/>
              </a:ext>
            </a:extLst>
          </p:cNvPr>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
          <p:cNvSpPr>
            <a:spLocks noChangeArrowheads="1"/>
          </p:cNvSpPr>
          <p:nvPr userDrawn="1"/>
        </p:nvSpPr>
        <p:spPr bwMode="auto">
          <a:xfrm>
            <a:off x="899592" y="287070"/>
            <a:ext cx="7704856"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SITIAKMA – PEMROGRAMAN  (Edit dari “VIEW-SLIDE MASTER” , jika sudah “CLOSE MSTER VIEW”) </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1">
            <a:extLst>
              <a:ext uri="{FF2B5EF4-FFF2-40B4-BE49-F238E27FC236}">
                <a16:creationId xmlns:a16="http://schemas.microsoft.com/office/drawing/2014/main" id="{1605E9BE-0D9A-4E76-8D6C-56DE4E94803B}"/>
              </a:ext>
            </a:extLst>
          </p:cNvPr>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2" r:id="rId4"/>
  </p:sldLayoutIdLst>
  <p:transition spd="slow">
    <p:fade thruBlk="1"/>
  </p:transition>
  <p:hf sldNum="0" hdr="0"/>
  <p:txStyles>
    <p:title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comments" Target="../comments/commen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3" Type="http://schemas.openxmlformats.org/officeDocument/2006/relationships/diagramLayout" Target="../diagrams/layout4.xml"/><Relationship Id="rId21" Type="http://schemas.microsoft.com/office/2007/relationships/diagramDrawing" Target="../diagrams/drawing7.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19" Type="http://schemas.openxmlformats.org/officeDocument/2006/relationships/diagramQuickStyle" Target="../diagrams/quickStyle7.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custDataLst>
              <p:tags r:id="rId1"/>
            </p:custDataLst>
          </p:nvPr>
        </p:nvSpPr>
        <p:spPr>
          <a:xfrm>
            <a:off x="0" y="2199635"/>
            <a:ext cx="9144000" cy="1877437"/>
          </a:xfrm>
          <a:prstGeom prst="rect">
            <a:avLst/>
          </a:prstGeom>
          <a:noFill/>
        </p:spPr>
        <p:txBody>
          <a:bodyPr wrap="square" lIns="91440" tIns="45720" rIns="91440" bIns="45720">
            <a:spAutoFit/>
          </a:bodyPr>
          <a:lstStyle/>
          <a:p>
            <a:pPr algn="ctr"/>
            <a:r>
              <a:rPr lang="en-US" sz="4000" b="1" dirty="0">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KONTRAK KULIAH/KONSEP DASAR HUKUM PIDANA</a:t>
            </a:r>
            <a:endParaRPr lang="id-ID" sz="4000" b="1" dirty="0">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endParaRPr>
          </a:p>
          <a:p>
            <a:pPr algn="ctr"/>
            <a:r>
              <a:rPr lang="id-ID" sz="3600" b="1"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PERTEMUAN KE .</a:t>
            </a:r>
            <a:r>
              <a:rPr lang="en-US" sz="3600" b="1"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1</a:t>
            </a:r>
            <a:endParaRPr lang="en-US" sz="3600"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endParaRPr>
          </a:p>
        </p:txBody>
      </p:sp>
      <p:pic>
        <p:nvPicPr>
          <p:cNvPr id="5" name="Picture 4" descr="D:\!!!DATA RETNO_QAC\ARSIP Internal Memo\LOGO IM.png"/>
          <p:cNvPicPr/>
          <p:nvPr/>
        </p:nvPicPr>
        <p:blipFill>
          <a:blip r:embed="rId6">
            <a:extLst>
              <a:ext uri="{28A0092B-C50C-407E-A947-70E740481C1C}">
                <a14:useLocalDpi xmlns:a14="http://schemas.microsoft.com/office/drawing/2010/main" val="0"/>
              </a:ext>
            </a:extLst>
          </a:blip>
          <a:srcRect l="4669" t="15303" r="72530" b="16026"/>
          <a:stretch>
            <a:fillRect/>
          </a:stretch>
        </p:blipFill>
        <p:spPr bwMode="auto">
          <a:xfrm>
            <a:off x="7812360" y="60608"/>
            <a:ext cx="1276350" cy="1280160"/>
          </a:xfrm>
          <a:prstGeom prst="rect">
            <a:avLst/>
          </a:prstGeom>
          <a:noFill/>
          <a:ln>
            <a:noFill/>
          </a:ln>
        </p:spPr>
      </p:pic>
      <p:sp>
        <p:nvSpPr>
          <p:cNvPr id="4" name="Rectangle 3">
            <a:extLst>
              <a:ext uri="{FF2B5EF4-FFF2-40B4-BE49-F238E27FC236}">
                <a16:creationId xmlns:a16="http://schemas.microsoft.com/office/drawing/2014/main" id="{E7422621-40E3-4F73-892A-44DF57E72A18}"/>
              </a:ext>
            </a:extLst>
          </p:cNvPr>
          <p:cNvSpPr/>
          <p:nvPr>
            <p:custDataLst>
              <p:tags r:id="rId2"/>
            </p:custDataLst>
          </p:nvPr>
        </p:nvSpPr>
        <p:spPr>
          <a:xfrm>
            <a:off x="36512" y="4449306"/>
            <a:ext cx="9144000" cy="707886"/>
          </a:xfrm>
          <a:prstGeom prst="rect">
            <a:avLst/>
          </a:prstGeom>
          <a:noFill/>
        </p:spPr>
        <p:txBody>
          <a:bodyPr wrap="square" lIns="91440" tIns="45720" rIns="91440" bIns="45720">
            <a:spAutoFit/>
          </a:bodyPr>
          <a:lstStyle/>
          <a:p>
            <a:pPr algn="ctr"/>
            <a:r>
              <a:rPr lang="en-US" sz="4000" b="1" dirty="0">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MASHURIL ANWAR, S.H., M.H.</a:t>
            </a:r>
            <a:endParaRPr lang="en-US" sz="3600"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DESKRIPSI MATA KULIAH</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dirty="0">
                <a:solidFill>
                  <a:schemeClr val="tx1"/>
                </a:solidFill>
                <a:latin typeface="Cambria" panose="02040503050406030204" pitchFamily="18" charset="0"/>
                <a:cs typeface="Arial" panose="020B0604020202020204" pitchFamily="34" charset="0"/>
              </a:rPr>
              <a:t>Mata kuliah hukum pidana merupakan mata kuliah wajib yang mempelajari keseluruhan dari peraturan-peraturan yang menentukan perbuatan apa yang dilarang dan termasuk ke dalam tindak pidana (delik).</a:t>
            </a:r>
          </a:p>
        </p:txBody>
      </p:sp>
    </p:spTree>
    <p:extLst>
      <p:ext uri="{BB962C8B-B14F-4D97-AF65-F5344CB8AC3E}">
        <p14:creationId xmlns:p14="http://schemas.microsoft.com/office/powerpoint/2010/main" val="1533844375"/>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326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a:latin typeface="Cambria" panose="02040503050406030204" pitchFamily="18" charset="0"/>
              </a:rPr>
              <a:t>BAHAN KAJIAN/MATERI PEMBELAJARAN</a:t>
            </a:r>
            <a:endParaRPr lang="id-ID" sz="3200" dirty="0"/>
          </a:p>
        </p:txBody>
      </p:sp>
      <p:sp>
        <p:nvSpPr>
          <p:cNvPr id="4" name="Content Placeholder 2"/>
          <p:cNvSpPr txBox="1">
            <a:spLocks/>
          </p:cNvSpPr>
          <p:nvPr/>
        </p:nvSpPr>
        <p:spPr>
          <a:xfrm>
            <a:off x="251520" y="1268760"/>
            <a:ext cx="8589640" cy="4896544"/>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66700" indent="-266700"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Kuliah pendahuluan/pengantar</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Ruang Lingkup Berlakunya Ketentuan Peraturan Perundang-Undangan Pidana</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dan Pertanggungjawaban Pidana</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Pemidanaan, Pidana, dan Tindakan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Gugurnya Kewenangan Penuntutan dan Pelaksanaan Pidana</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Keamanan dan Keselamatan Negara</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Ketertiban Umum</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Proses Peradilan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Agama dan Kehidupan Beragama</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Keamanan Umum Bagi Orang, Kesehatan, dan Barang</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Kekuasaan Pemerintahan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Keterangan Palsu dan Pemalsuan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Perkawinan dan Kesusilaan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Nyawa dan Tubuh</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Harta Benda</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Jabatan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Pelayaran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Penerbangan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Penadahan, Penerbitan, dan Pencetakan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Khusus</a:t>
            </a:r>
            <a:endParaRPr lang="id-ID"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116951"/>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latin typeface="Cambria" panose="02040503050406030204" pitchFamily="18" charset="0"/>
              </a:rPr>
              <a:t>REFERENSI</a:t>
            </a:r>
            <a:endParaRPr lang="id-ID" dirty="0"/>
          </a:p>
        </p:txBody>
      </p:sp>
      <p:sp>
        <p:nvSpPr>
          <p:cNvPr id="4" name="Content Placeholder 2"/>
          <p:cNvSpPr txBox="1">
            <a:spLocks/>
          </p:cNvSpPr>
          <p:nvPr/>
        </p:nvSpPr>
        <p:spPr>
          <a:xfrm>
            <a:off x="611560" y="1844824"/>
            <a:ext cx="8229600" cy="39890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id-ID" sz="140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168E659-5D1C-43BD-8948-847FE4D14D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42467" y="1988840"/>
            <a:ext cx="2525677" cy="3539833"/>
          </a:xfrm>
          <a:prstGeom prst="rect">
            <a:avLst/>
          </a:prstGeom>
        </p:spPr>
      </p:pic>
    </p:spTree>
    <p:extLst>
      <p:ext uri="{BB962C8B-B14F-4D97-AF65-F5344CB8AC3E}">
        <p14:creationId xmlns:p14="http://schemas.microsoft.com/office/powerpoint/2010/main" val="258913638"/>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err="1">
                <a:latin typeface="Cambria" panose="02040503050406030204" pitchFamily="18" charset="0"/>
              </a:rPr>
              <a:t>Konsep</a:t>
            </a:r>
            <a:r>
              <a:rPr lang="en-US" sz="3200" dirty="0">
                <a:latin typeface="Cambria" panose="02040503050406030204" pitchFamily="18" charset="0"/>
              </a:rPr>
              <a:t> dan Ruang </a:t>
            </a:r>
            <a:r>
              <a:rPr lang="en-US" sz="3200" dirty="0" err="1">
                <a:latin typeface="Cambria" panose="02040503050406030204" pitchFamily="18" charset="0"/>
              </a:rPr>
              <a:t>Lingkup</a:t>
            </a:r>
            <a:r>
              <a:rPr lang="en-US" sz="3200" dirty="0">
                <a:latin typeface="Cambria" panose="02040503050406030204" pitchFamily="18" charset="0"/>
              </a:rPr>
              <a:t> Hukum </a:t>
            </a:r>
            <a:r>
              <a:rPr lang="en-US" sz="3200" dirty="0" err="1">
                <a:latin typeface="Cambria" panose="02040503050406030204" pitchFamily="18" charset="0"/>
              </a:rPr>
              <a:t>Pidana</a:t>
            </a:r>
            <a:endParaRPr lang="id-ID" sz="3200" dirty="0"/>
          </a:p>
        </p:txBody>
      </p:sp>
      <p:sp>
        <p:nvSpPr>
          <p:cNvPr id="4" name="Content Placeholder 2"/>
          <p:cNvSpPr txBox="1">
            <a:spLocks/>
          </p:cNvSpPr>
          <p:nvPr/>
        </p:nvSpPr>
        <p:spPr>
          <a:xfrm>
            <a:off x="395536" y="1844824"/>
            <a:ext cx="8229600" cy="39890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dirty="0">
                <a:solidFill>
                  <a:schemeClr val="tx1"/>
                </a:solidFill>
                <a:latin typeface="Cambria" panose="02040503050406030204" pitchFamily="18" charset="0"/>
                <a:cs typeface="Arial" panose="020B0604020202020204" pitchFamily="34" charset="0"/>
              </a:rPr>
              <a:t>Hingga saat ini tidak ada pengertian yang umum mengenai hukum pidana itu sendiri sehingga rumusan mengenai pengertian hukum pidana diberikan oleh para ahli hukum pidana (doktrin).</a:t>
            </a:r>
            <a:endParaRPr lang="en-US" sz="32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81524537"/>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620688"/>
            <a:ext cx="8229600" cy="568863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dirty="0">
                <a:solidFill>
                  <a:schemeClr val="tx1"/>
                </a:solidFill>
                <a:latin typeface="Cambria" panose="02040503050406030204" pitchFamily="18" charset="0"/>
                <a:cs typeface="Arial" panose="020B0604020202020204" pitchFamily="34" charset="0"/>
              </a:rPr>
              <a:t>Pandangan pakar hukum pidana tentang hukum pidana</a:t>
            </a:r>
            <a:r>
              <a:rPr lang="en-US" sz="3200" dirty="0">
                <a:solidFill>
                  <a:schemeClr val="tx1"/>
                </a:solidFill>
                <a:latin typeface="Cambria" panose="02040503050406030204" pitchFamily="18" charset="0"/>
                <a:cs typeface="Arial" panose="020B0604020202020204" pitchFamily="34" charset="0"/>
              </a:rPr>
              <a:t>:</a:t>
            </a:r>
          </a:p>
          <a:p>
            <a:pPr marL="266700" indent="-266700" algn="just">
              <a:buFont typeface="+mj-lt"/>
              <a:buAutoNum type="arabicPeriod"/>
            </a:pPr>
            <a:r>
              <a:rPr lang="en-US" sz="2000" dirty="0">
                <a:solidFill>
                  <a:schemeClr val="tx1"/>
                </a:solidFill>
                <a:latin typeface="Cambria" panose="02040503050406030204" pitchFamily="18" charset="0"/>
                <a:cs typeface="Arial" panose="020B0604020202020204" pitchFamily="34" charset="0"/>
              </a:rPr>
              <a:t>Van </a:t>
            </a:r>
            <a:r>
              <a:rPr lang="en-US" sz="2000" dirty="0" err="1">
                <a:solidFill>
                  <a:schemeClr val="tx1"/>
                </a:solidFill>
                <a:latin typeface="Cambria" panose="02040503050406030204" pitchFamily="18" charset="0"/>
                <a:cs typeface="Arial" panose="020B0604020202020204" pitchFamily="34" charset="0"/>
              </a:rPr>
              <a:t>Hattum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menyatakan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bahwa</a:t>
            </a:r>
            <a:r>
              <a:rPr lang="en-US" sz="2000" dirty="0">
                <a:solidFill>
                  <a:schemeClr val="tx1"/>
                </a:solidFill>
                <a:latin typeface="Cambria" panose="02040503050406030204" pitchFamily="18" charset="0"/>
                <a:cs typeface="Arial" panose="020B0604020202020204" pitchFamily="34" charset="0"/>
              </a:rPr>
              <a:t> “Hukum </a:t>
            </a:r>
            <a:r>
              <a:rPr lang="en-US" sz="2000" dirty="0" err="1">
                <a:solidFill>
                  <a:schemeClr val="tx1"/>
                </a:solidFill>
                <a:latin typeface="Cambria" panose="02040503050406030204" pitchFamily="18" charset="0"/>
                <a:cs typeface="Arial" panose="020B0604020202020204" pitchFamily="34" charset="0"/>
              </a:rPr>
              <a:t>pidana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positif</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ialah</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suatu</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keseluruhan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dari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asas-asas</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peraturan-peraturan</a:t>
            </a:r>
            <a:r>
              <a:rPr lang="en-US" sz="2000" dirty="0">
                <a:solidFill>
                  <a:schemeClr val="tx1"/>
                </a:solidFill>
                <a:latin typeface="Cambria" panose="02040503050406030204" pitchFamily="18" charset="0"/>
                <a:cs typeface="Arial" panose="020B0604020202020204" pitchFamily="34" charset="0"/>
              </a:rPr>
              <a:t> yang </a:t>
            </a:r>
            <a:r>
              <a:rPr lang="en-US" sz="2000" dirty="0" err="1">
                <a:solidFill>
                  <a:schemeClr val="tx1"/>
                </a:solidFill>
                <a:latin typeface="Cambria" panose="02040503050406030204" pitchFamily="18" charset="0"/>
                <a:cs typeface="Arial" panose="020B0604020202020204" pitchFamily="34" charset="0"/>
              </a:rPr>
              <a:t>diikuti</a:t>
            </a:r>
            <a:r>
              <a:rPr lang="en-US" sz="2000" dirty="0">
                <a:solidFill>
                  <a:schemeClr val="tx1"/>
                </a:solidFill>
                <a:latin typeface="Cambria" panose="02040503050406030204" pitchFamily="18" charset="0"/>
                <a:cs typeface="Arial" panose="020B0604020202020204" pitchFamily="34" charset="0"/>
              </a:rPr>
              <a:t> oleh negara </a:t>
            </a:r>
            <a:r>
              <a:rPr lang="en-US" sz="2000" dirty="0" err="1">
                <a:solidFill>
                  <a:schemeClr val="tx1"/>
                </a:solidFill>
                <a:latin typeface="Cambria" panose="02040503050406030204" pitchFamily="18" charset="0"/>
                <a:cs typeface="Arial" panose="020B0604020202020204" pitchFamily="34" charset="0"/>
              </a:rPr>
              <a:t>atau</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suatu</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masyarakat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hukum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umum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lainnya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dimana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mereka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itu</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sebagai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pemelihara</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ketertiban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hukum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umum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telah</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melarang</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dilakukannya</a:t>
            </a:r>
            <a:r>
              <a:rPr lang="en-US" sz="2000" dirty="0">
                <a:solidFill>
                  <a:schemeClr val="tx1"/>
                </a:solidFill>
                <a:latin typeface="Cambria" panose="02040503050406030204" pitchFamily="18" charset="0"/>
                <a:cs typeface="Arial" panose="020B0604020202020204" pitchFamily="34" charset="0"/>
              </a:rPr>
              <a:t>.</a:t>
            </a:r>
          </a:p>
          <a:p>
            <a:pPr marL="266700" indent="-266700" algn="just">
              <a:buFont typeface="+mj-lt"/>
              <a:buAutoNum type="arabicPeriod"/>
            </a:pPr>
            <a:r>
              <a:rPr lang="en-US" sz="2000" dirty="0">
                <a:solidFill>
                  <a:schemeClr val="tx1"/>
                </a:solidFill>
                <a:latin typeface="Cambria" panose="02040503050406030204" pitchFamily="18" charset="0"/>
                <a:cs typeface="Arial" panose="020B0604020202020204" pitchFamily="34" charset="0"/>
              </a:rPr>
              <a:t>Simons </a:t>
            </a:r>
            <a:r>
              <a:rPr lang="en-US" sz="2000" dirty="0" err="1">
                <a:solidFill>
                  <a:schemeClr val="tx1"/>
                </a:solidFill>
                <a:latin typeface="Cambria" panose="02040503050406030204" pitchFamily="18" charset="0"/>
                <a:cs typeface="Arial" panose="020B0604020202020204" pitchFamily="34" charset="0"/>
              </a:rPr>
              <a:t>mengartikan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hukum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pidana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sebagai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Semua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perintah-perintah</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larangan-larangan</a:t>
            </a:r>
            <a:r>
              <a:rPr lang="en-US" sz="2000" dirty="0">
                <a:solidFill>
                  <a:schemeClr val="tx1"/>
                </a:solidFill>
                <a:latin typeface="Cambria" panose="02040503050406030204" pitchFamily="18" charset="0"/>
                <a:cs typeface="Arial" panose="020B0604020202020204" pitchFamily="34" charset="0"/>
              </a:rPr>
              <a:t> yang </a:t>
            </a:r>
            <a:r>
              <a:rPr lang="en-US" sz="2000" dirty="0" err="1">
                <a:solidFill>
                  <a:schemeClr val="tx1"/>
                </a:solidFill>
                <a:latin typeface="Cambria" panose="02040503050406030204" pitchFamily="18" charset="0"/>
                <a:cs typeface="Arial" panose="020B0604020202020204" pitchFamily="34" charset="0"/>
              </a:rPr>
              <a:t>diadakan</a:t>
            </a:r>
            <a:r>
              <a:rPr lang="en-US" sz="2000" dirty="0">
                <a:solidFill>
                  <a:schemeClr val="tx1"/>
                </a:solidFill>
                <a:latin typeface="Cambria" panose="02040503050406030204" pitchFamily="18" charset="0"/>
                <a:cs typeface="Arial" panose="020B0604020202020204" pitchFamily="34" charset="0"/>
              </a:rPr>
              <a:t> oleh negara dan yang </a:t>
            </a:r>
            <a:r>
              <a:rPr lang="en-US" sz="2000" dirty="0" err="1">
                <a:solidFill>
                  <a:schemeClr val="tx1"/>
                </a:solidFill>
                <a:latin typeface="Cambria" panose="02040503050406030204" pitchFamily="18" charset="0"/>
                <a:cs typeface="Arial" panose="020B0604020202020204" pitchFamily="34" charset="0"/>
              </a:rPr>
              <a:t>diancam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dengan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hukuman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pidana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barang</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siapa</a:t>
            </a:r>
            <a:r>
              <a:rPr lang="en-US" sz="2000" dirty="0">
                <a:solidFill>
                  <a:schemeClr val="tx1"/>
                </a:solidFill>
                <a:latin typeface="Cambria" panose="02040503050406030204" pitchFamily="18" charset="0"/>
                <a:cs typeface="Arial" panose="020B0604020202020204" pitchFamily="34" charset="0"/>
              </a:rPr>
              <a:t> yang </a:t>
            </a:r>
            <a:r>
              <a:rPr lang="en-US" sz="2000" dirty="0" err="1">
                <a:solidFill>
                  <a:schemeClr val="tx1"/>
                </a:solidFill>
                <a:latin typeface="Cambria" panose="02040503050406030204" pitchFamily="18" charset="0"/>
                <a:cs typeface="Arial" panose="020B0604020202020204" pitchFamily="34" charset="0"/>
              </a:rPr>
              <a:t>tidak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menaatinya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semua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aturan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itu</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menentukan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syarat-syarat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bagi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akibat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hukum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itu</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kesemuanya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aturan-aturan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untuk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menjatuhkan</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menjalankan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pidana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tersebut</a:t>
            </a:r>
            <a:r>
              <a:rPr lang="en-US" sz="2000" dirty="0">
                <a:solidFill>
                  <a:schemeClr val="tx1"/>
                </a:solidFill>
                <a:latin typeface="Cambria" panose="02040503050406030204" pitchFamily="18" charset="0"/>
                <a:cs typeface="Arial" panose="020B0604020202020204" pitchFamily="34" charset="0"/>
              </a:rPr>
              <a:t>.”</a:t>
            </a:r>
          </a:p>
          <a:p>
            <a:pPr marL="266700" indent="-2667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Menurut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Sudarto</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hukum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pidana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adalah</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aturan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hukum</a:t>
            </a:r>
            <a:r>
              <a:rPr lang="en-US" sz="2000" dirty="0">
                <a:solidFill>
                  <a:schemeClr val="tx1"/>
                </a:solidFill>
                <a:latin typeface="Cambria" panose="02040503050406030204" pitchFamily="18" charset="0"/>
                <a:cs typeface="Arial" panose="020B0604020202020204" pitchFamily="34" charset="0"/>
              </a:rPr>
              <a:t> yang </a:t>
            </a:r>
            <a:r>
              <a:rPr lang="en-US" sz="2000" dirty="0" err="1">
                <a:solidFill>
                  <a:schemeClr val="tx1"/>
                </a:solidFill>
                <a:latin typeface="Cambria" panose="02040503050406030204" pitchFamily="18" charset="0"/>
                <a:cs typeface="Arial" panose="020B0604020202020204" pitchFamily="34" charset="0"/>
              </a:rPr>
              <a:t>mengikatkan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kepada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suatu</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perbuatan</a:t>
            </a:r>
            <a:r>
              <a:rPr lang="en-US" sz="2000" dirty="0">
                <a:solidFill>
                  <a:schemeClr val="tx1"/>
                </a:solidFill>
                <a:latin typeface="Cambria" panose="02040503050406030204" pitchFamily="18" charset="0"/>
                <a:cs typeface="Arial" panose="020B0604020202020204" pitchFamily="34" charset="0"/>
              </a:rPr>
              <a:t> yang </a:t>
            </a:r>
            <a:r>
              <a:rPr lang="en-US" sz="2000" dirty="0" err="1">
                <a:solidFill>
                  <a:schemeClr val="tx1"/>
                </a:solidFill>
                <a:latin typeface="Cambria" panose="02040503050406030204" pitchFamily="18" charset="0"/>
                <a:cs typeface="Arial" panose="020B0604020202020204" pitchFamily="34" charset="0"/>
              </a:rPr>
              <a:t>memenuhi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syarat-syarat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tertentu</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akibat</a:t>
            </a:r>
            <a:r>
              <a:rPr lang="en-US" sz="2000" dirty="0">
                <a:solidFill>
                  <a:schemeClr val="tx1"/>
                </a:solidFill>
                <a:latin typeface="Cambria" panose="02040503050406030204" pitchFamily="18" charset="0"/>
                <a:cs typeface="Arial" panose="020B0604020202020204" pitchFamily="34" charset="0"/>
              </a:rPr>
              <a:t> yang </a:t>
            </a:r>
            <a:r>
              <a:rPr lang="en-US" sz="2000" dirty="0" err="1">
                <a:solidFill>
                  <a:schemeClr val="tx1"/>
                </a:solidFill>
                <a:latin typeface="Cambria" panose="02040503050406030204" pitchFamily="18" charset="0"/>
                <a:cs typeface="Arial" panose="020B0604020202020204" pitchFamily="34" charset="0"/>
              </a:rPr>
              <a:t>berupa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pidana</a:t>
            </a:r>
            <a:r>
              <a:rPr lang="en-US" sz="2000" dirty="0">
                <a:solidFill>
                  <a:schemeClr val="tx1"/>
                </a:solidFill>
                <a:latin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525090334"/>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dirty="0">
                <a:solidFill>
                  <a:schemeClr val="tx1"/>
                </a:solidFill>
                <a:latin typeface="Cambria" panose="02040503050406030204" pitchFamily="18" charset="0"/>
                <a:cs typeface="Arial" panose="020B0604020202020204" pitchFamily="34" charset="0"/>
              </a:rPr>
              <a:t>Secara sederhana hukum pidana merupakan hukum yang mengatur tindakan yang dilarang atau tidak boleh dilakukan demi kepentingan umum (publik), yang mana jika tindakan yang dilarang itu dilakukan, pelakunya dapat dikenakan sanksi “penderitaan” berupa pidana.</a:t>
            </a:r>
            <a:endParaRPr lang="en-US" sz="20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183945343"/>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E1C42F-CDB7-4D09-8478-1EAE1A746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2017657"/>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6E6DA8-5565-47EE-A88A-A0D8AE473A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1572942"/>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E8973D92-070E-4C02-8BF1-A74CC382FB2D}"/>
              </a:ext>
            </a:extLst>
          </p:cNvPr>
          <p:cNvGraphicFramePr/>
          <p:nvPr>
            <p:extLst>
              <p:ext uri="{D42A27DB-BD31-4B8C-83A1-F6EECF244321}">
                <p14:modId xmlns:p14="http://schemas.microsoft.com/office/powerpoint/2010/main" val="1689738622"/>
              </p:ext>
            </p:extLst>
          </p:nvPr>
        </p:nvGraphicFramePr>
        <p:xfrm>
          <a:off x="251520" y="764704"/>
          <a:ext cx="8712968"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4573106"/>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78AE76B5-B36C-481A-BF99-7BE2AD5BD4E0}"/>
              </a:ext>
            </a:extLst>
          </p:cNvPr>
          <p:cNvGraphicFramePr/>
          <p:nvPr>
            <p:extLst>
              <p:ext uri="{D42A27DB-BD31-4B8C-83A1-F6EECF244321}">
                <p14:modId xmlns:p14="http://schemas.microsoft.com/office/powerpoint/2010/main" val="880771751"/>
              </p:ext>
            </p:extLst>
          </p:nvPr>
        </p:nvGraphicFramePr>
        <p:xfrm>
          <a:off x="518864" y="692696"/>
          <a:ext cx="7941568"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0901345"/>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Perkuliahan</a:t>
            </a: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Semester </a:t>
            </a:r>
            <a:r>
              <a:rPr kumimoji="0" lang="en-US" sz="3600" b="1"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Genap</a:t>
            </a: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2023/2024</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graphicFrame>
        <p:nvGraphicFramePr>
          <p:cNvPr id="2" name="Diagram 1">
            <a:extLst>
              <a:ext uri="{FF2B5EF4-FFF2-40B4-BE49-F238E27FC236}">
                <a16:creationId xmlns:a16="http://schemas.microsoft.com/office/drawing/2014/main" id="{2DD0FD5C-E697-40BB-937B-53A1E3FAC12B}"/>
              </a:ext>
            </a:extLst>
          </p:cNvPr>
          <p:cNvGraphicFramePr/>
          <p:nvPr>
            <p:extLst>
              <p:ext uri="{D42A27DB-BD31-4B8C-83A1-F6EECF244321}">
                <p14:modId xmlns:p14="http://schemas.microsoft.com/office/powerpoint/2010/main" val="156216354"/>
              </p:ext>
            </p:extLst>
          </p:nvPr>
        </p:nvGraphicFramePr>
        <p:xfrm>
          <a:off x="457200" y="1685032"/>
          <a:ext cx="8363272"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0639093"/>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42FB3F76-9513-4ECC-96E3-7C6064359CA1}"/>
              </a:ext>
            </a:extLst>
          </p:cNvPr>
          <p:cNvGraphicFramePr/>
          <p:nvPr>
            <p:extLst>
              <p:ext uri="{D42A27DB-BD31-4B8C-83A1-F6EECF244321}">
                <p14:modId xmlns:p14="http://schemas.microsoft.com/office/powerpoint/2010/main" val="3991491413"/>
              </p:ext>
            </p:extLst>
          </p:nvPr>
        </p:nvGraphicFramePr>
        <p:xfrm>
          <a:off x="683568" y="620688"/>
          <a:ext cx="8064896"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0236866"/>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0B821EEE-7A1D-4DC2-AE3A-FE6061D76E0C}"/>
              </a:ext>
            </a:extLst>
          </p:cNvPr>
          <p:cNvGraphicFramePr/>
          <p:nvPr>
            <p:extLst>
              <p:ext uri="{D42A27DB-BD31-4B8C-83A1-F6EECF244321}">
                <p14:modId xmlns:p14="http://schemas.microsoft.com/office/powerpoint/2010/main" val="1096199019"/>
              </p:ext>
            </p:extLst>
          </p:nvPr>
        </p:nvGraphicFramePr>
        <p:xfrm>
          <a:off x="395536" y="836712"/>
          <a:ext cx="822960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693422"/>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5B3AFC8A-9E3E-43CE-82F7-35F9DC2E9818}"/>
              </a:ext>
            </a:extLst>
          </p:cNvPr>
          <p:cNvGraphicFramePr/>
          <p:nvPr>
            <p:extLst>
              <p:ext uri="{D42A27DB-BD31-4B8C-83A1-F6EECF244321}">
                <p14:modId xmlns:p14="http://schemas.microsoft.com/office/powerpoint/2010/main" val="3228518456"/>
              </p:ext>
            </p:extLst>
          </p:nvPr>
        </p:nvGraphicFramePr>
        <p:xfrm>
          <a:off x="395536" y="908720"/>
          <a:ext cx="822960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3681980"/>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a:latin typeface="Cambria" panose="02040503050406030204" pitchFamily="18" charset="0"/>
              </a:rPr>
              <a:t>Sifat, </a:t>
            </a:r>
            <a:r>
              <a:rPr lang="en-US" sz="3200" dirty="0" err="1">
                <a:latin typeface="Cambria" panose="02040503050406030204" pitchFamily="18" charset="0"/>
              </a:rPr>
              <a:t>Fungsi</a:t>
            </a:r>
            <a:r>
              <a:rPr lang="en-US" sz="3200" dirty="0">
                <a:latin typeface="Cambria" panose="02040503050406030204" pitchFamily="18" charset="0"/>
              </a:rPr>
              <a:t> dan </a:t>
            </a:r>
            <a:r>
              <a:rPr lang="en-US" sz="3200" dirty="0" err="1">
                <a:latin typeface="Cambria" panose="02040503050406030204" pitchFamily="18" charset="0"/>
              </a:rPr>
              <a:t>Tujuan</a:t>
            </a:r>
            <a:r>
              <a:rPr lang="en-US" sz="3200" dirty="0">
                <a:latin typeface="Cambria" panose="02040503050406030204" pitchFamily="18" charset="0"/>
              </a:rPr>
              <a:t> Hukum </a:t>
            </a:r>
            <a:r>
              <a:rPr lang="en-US" sz="3200" dirty="0" err="1">
                <a:latin typeface="Cambria" panose="02040503050406030204" pitchFamily="18" charset="0"/>
              </a:rPr>
              <a:t>Pidana</a:t>
            </a:r>
            <a:endParaRPr lang="id-ID" sz="3200" dirty="0"/>
          </a:p>
        </p:txBody>
      </p:sp>
      <p:sp>
        <p:nvSpPr>
          <p:cNvPr id="4" name="Content Placeholder 2"/>
          <p:cNvSpPr txBox="1">
            <a:spLocks/>
          </p:cNvSpPr>
          <p:nvPr/>
        </p:nvSpPr>
        <p:spPr>
          <a:xfrm>
            <a:off x="395536" y="1484784"/>
            <a:ext cx="8229600" cy="4815408"/>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dirty="0">
                <a:solidFill>
                  <a:schemeClr val="tx1"/>
                </a:solidFill>
                <a:latin typeface="Cambria" panose="02040503050406030204" pitchFamily="18" charset="0"/>
                <a:cs typeface="Arial" panose="020B0604020202020204" pitchFamily="34" charset="0"/>
              </a:rPr>
              <a:t>Sifat hukum pidana sebagai hukum publi</a:t>
            </a:r>
            <a:r>
              <a:rPr lang="en-US" sz="3200" dirty="0">
                <a:solidFill>
                  <a:schemeClr val="tx1"/>
                </a:solidFill>
                <a:latin typeface="Cambria" panose="02040503050406030204" pitchFamily="18" charset="0"/>
                <a:cs typeface="Arial" panose="020B0604020202020204" pitchFamily="34" charset="0"/>
              </a:rPr>
              <a:t>k:</a:t>
            </a:r>
          </a:p>
          <a:p>
            <a:pPr marL="514350" indent="-514350" algn="just">
              <a:buFont typeface="+mj-lt"/>
              <a:buAutoNum type="arabicParenR"/>
            </a:pPr>
            <a:r>
              <a:rPr lang="en-US" sz="3200" dirty="0" err="1">
                <a:solidFill>
                  <a:schemeClr val="tx1"/>
                </a:solidFill>
                <a:latin typeface="Cambria" panose="02040503050406030204" pitchFamily="18" charset="0"/>
                <a:cs typeface="Arial" panose="020B0604020202020204" pitchFamily="34" charset="0"/>
              </a:rPr>
              <a:t>Mengatur</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hubungan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antara</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kepentingan</a:t>
            </a:r>
            <a:r>
              <a:rPr lang="en-US" sz="3200" dirty="0">
                <a:solidFill>
                  <a:schemeClr val="tx1"/>
                </a:solidFill>
                <a:latin typeface="Cambria" panose="02040503050406030204" pitchFamily="18" charset="0"/>
                <a:cs typeface="Arial" panose="020B0604020202020204" pitchFamily="34" charset="0"/>
              </a:rPr>
              <a:t> negara </a:t>
            </a:r>
            <a:r>
              <a:rPr lang="en-US" sz="3200" dirty="0" err="1">
                <a:solidFill>
                  <a:schemeClr val="tx1"/>
                </a:solidFill>
                <a:latin typeface="Cambria" panose="02040503050406030204" pitchFamily="18" charset="0"/>
                <a:cs typeface="Arial" panose="020B0604020202020204" pitchFamily="34" charset="0"/>
              </a:rPr>
              <a:t>atau</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masyarakat</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dengan</a:t>
            </a:r>
            <a:r>
              <a:rPr lang="en-US" sz="3200" dirty="0">
                <a:solidFill>
                  <a:schemeClr val="tx1"/>
                </a:solidFill>
                <a:latin typeface="Cambria" panose="02040503050406030204" pitchFamily="18" charset="0"/>
                <a:cs typeface="Arial" panose="020B0604020202020204" pitchFamily="34" charset="0"/>
              </a:rPr>
              <a:t> orang </a:t>
            </a:r>
            <a:r>
              <a:rPr lang="en-US" sz="3200" dirty="0" err="1">
                <a:solidFill>
                  <a:schemeClr val="tx1"/>
                </a:solidFill>
                <a:latin typeface="Cambria" panose="02040503050406030204" pitchFamily="18" charset="0"/>
                <a:cs typeface="Arial" panose="020B0604020202020204" pitchFamily="34" charset="0"/>
              </a:rPr>
              <a:t>perorangan</a:t>
            </a:r>
            <a:r>
              <a:rPr lang="en-US" sz="32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3200" dirty="0" err="1">
                <a:solidFill>
                  <a:schemeClr val="tx1"/>
                </a:solidFill>
                <a:latin typeface="Cambria" panose="02040503050406030204" pitchFamily="18" charset="0"/>
                <a:cs typeface="Arial" panose="020B0604020202020204" pitchFamily="34" charset="0"/>
              </a:rPr>
              <a:t>Kedudukan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penguasa</a:t>
            </a:r>
            <a:r>
              <a:rPr lang="en-US" sz="3200" dirty="0">
                <a:solidFill>
                  <a:schemeClr val="tx1"/>
                </a:solidFill>
                <a:latin typeface="Cambria" panose="02040503050406030204" pitchFamily="18" charset="0"/>
                <a:cs typeface="Arial" panose="020B0604020202020204" pitchFamily="34" charset="0"/>
              </a:rPr>
              <a:t> negara </a:t>
            </a:r>
            <a:r>
              <a:rPr lang="en-US" sz="3200" dirty="0" err="1">
                <a:solidFill>
                  <a:schemeClr val="tx1"/>
                </a:solidFill>
                <a:latin typeface="Cambria" panose="02040503050406030204" pitchFamily="18" charset="0"/>
                <a:cs typeface="Arial" panose="020B0604020202020204" pitchFamily="34" charset="0"/>
              </a:rPr>
              <a:t>lebih</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tinggi</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dari</a:t>
            </a:r>
            <a:r>
              <a:rPr lang="en-US" sz="3200" dirty="0">
                <a:solidFill>
                  <a:schemeClr val="tx1"/>
                </a:solidFill>
                <a:latin typeface="Cambria" panose="02040503050406030204" pitchFamily="18" charset="0"/>
                <a:cs typeface="Arial" panose="020B0604020202020204" pitchFamily="34" charset="0"/>
              </a:rPr>
              <a:t> orang </a:t>
            </a:r>
            <a:r>
              <a:rPr lang="en-US" sz="3200" dirty="0" err="1">
                <a:solidFill>
                  <a:schemeClr val="tx1"/>
                </a:solidFill>
                <a:latin typeface="Cambria" panose="02040503050406030204" pitchFamily="18" charset="0"/>
                <a:cs typeface="Arial" panose="020B0604020202020204" pitchFamily="34" charset="0"/>
              </a:rPr>
              <a:t>perorangan</a:t>
            </a:r>
            <a:r>
              <a:rPr lang="en-US" sz="32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3200" dirty="0" err="1">
                <a:solidFill>
                  <a:schemeClr val="tx1"/>
                </a:solidFill>
                <a:latin typeface="Cambria" panose="02040503050406030204" pitchFamily="18" charset="0"/>
                <a:cs typeface="Arial" panose="020B0604020202020204" pitchFamily="34" charset="0"/>
              </a:rPr>
              <a:t>Penuntutan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seseorang</a:t>
            </a:r>
            <a:r>
              <a:rPr lang="en-US" sz="3200" dirty="0">
                <a:solidFill>
                  <a:schemeClr val="tx1"/>
                </a:solidFill>
                <a:latin typeface="Cambria" panose="02040503050406030204" pitchFamily="18" charset="0"/>
                <a:cs typeface="Arial" panose="020B0604020202020204" pitchFamily="34" charset="0"/>
              </a:rPr>
              <a:t> yang </a:t>
            </a:r>
            <a:r>
              <a:rPr lang="en-US" sz="3200" dirty="0" err="1">
                <a:solidFill>
                  <a:schemeClr val="tx1"/>
                </a:solidFill>
                <a:latin typeface="Cambria" panose="02040503050406030204" pitchFamily="18" charset="0"/>
                <a:cs typeface="Arial" panose="020B0604020202020204" pitchFamily="34" charset="0"/>
              </a:rPr>
              <a:t>telah</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melakukan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tindak</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pidana</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tidak</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bergantung</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kepada</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perorangan</a:t>
            </a:r>
            <a:r>
              <a:rPr lang="en-US" sz="3200" dirty="0">
                <a:solidFill>
                  <a:schemeClr val="tx1"/>
                </a:solidFill>
                <a:latin typeface="Cambria" panose="02040503050406030204" pitchFamily="18" charset="0"/>
                <a:cs typeface="Arial" panose="020B0604020202020204" pitchFamily="34" charset="0"/>
              </a:rPr>
              <a:t> (yang </a:t>
            </a:r>
            <a:r>
              <a:rPr lang="en-US" sz="3200" dirty="0" err="1">
                <a:solidFill>
                  <a:schemeClr val="tx1"/>
                </a:solidFill>
                <a:latin typeface="Cambria" panose="02040503050406030204" pitchFamily="18" charset="0"/>
                <a:cs typeface="Arial" panose="020B0604020202020204" pitchFamily="34" charset="0"/>
              </a:rPr>
              <a:t>dirugikan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melainkan</a:t>
            </a:r>
            <a:r>
              <a:rPr lang="en-US" sz="3200" dirty="0">
                <a:solidFill>
                  <a:schemeClr val="tx1"/>
                </a:solidFill>
                <a:latin typeface="Cambria" panose="02040503050406030204" pitchFamily="18" charset="0"/>
                <a:cs typeface="Arial" panose="020B0604020202020204" pitchFamily="34" charset="0"/>
              </a:rPr>
              <a:t> pada </a:t>
            </a:r>
            <a:r>
              <a:rPr lang="en-US" sz="3200" dirty="0" err="1">
                <a:solidFill>
                  <a:schemeClr val="tx1"/>
                </a:solidFill>
                <a:latin typeface="Cambria" panose="02040503050406030204" pitchFamily="18" charset="0"/>
                <a:cs typeface="Arial" panose="020B0604020202020204" pitchFamily="34" charset="0"/>
              </a:rPr>
              <a:t>umumnya</a:t>
            </a:r>
            <a:r>
              <a:rPr lang="en-US" sz="3200" dirty="0">
                <a:solidFill>
                  <a:schemeClr val="tx1"/>
                </a:solidFill>
                <a:latin typeface="Cambria" panose="02040503050406030204" pitchFamily="18" charset="0"/>
                <a:cs typeface="Arial" panose="020B0604020202020204" pitchFamily="34" charset="0"/>
              </a:rPr>
              <a:t> negara/</a:t>
            </a:r>
            <a:r>
              <a:rPr lang="en-US" sz="3200" dirty="0" err="1">
                <a:solidFill>
                  <a:schemeClr val="tx1"/>
                </a:solidFill>
                <a:latin typeface="Cambria" panose="02040503050406030204" pitchFamily="18" charset="0"/>
                <a:cs typeface="Arial" panose="020B0604020202020204" pitchFamily="34" charset="0"/>
              </a:rPr>
              <a:t>penguasa</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wajib</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menuntut</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berdasarkan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kewenangannya</a:t>
            </a:r>
            <a:r>
              <a:rPr lang="en-US" sz="3200" dirty="0">
                <a:solidFill>
                  <a:schemeClr val="tx1"/>
                </a:solidFill>
                <a:latin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4228592161"/>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3AB5CC2E-D5E6-445C-A92C-EF8EDEA84B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1897925"/>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0F68DEE-A898-40F5-9B33-3BBA0CDA6B19}"/>
              </a:ext>
            </a:extLst>
          </p:cNvPr>
          <p:cNvGraphicFramePr/>
          <p:nvPr>
            <p:extLst>
              <p:ext uri="{D42A27DB-BD31-4B8C-83A1-F6EECF244321}">
                <p14:modId xmlns:p14="http://schemas.microsoft.com/office/powerpoint/2010/main" val="3302070967"/>
              </p:ext>
            </p:extLst>
          </p:nvPr>
        </p:nvGraphicFramePr>
        <p:xfrm>
          <a:off x="395536" y="764704"/>
          <a:ext cx="828092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5579304"/>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326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err="1">
                <a:latin typeface="Cambria" panose="02040503050406030204" pitchFamily="18" charset="0"/>
              </a:rPr>
              <a:t>Misi</a:t>
            </a:r>
            <a:r>
              <a:rPr lang="en-US" sz="3200" dirty="0">
                <a:latin typeface="Cambria" panose="02040503050406030204" pitchFamily="18" charset="0"/>
              </a:rPr>
              <a:t> </a:t>
            </a:r>
            <a:r>
              <a:rPr lang="en-US" sz="3200" dirty="0" err="1">
                <a:latin typeface="Cambria" panose="02040503050406030204" pitchFamily="18" charset="0"/>
              </a:rPr>
              <a:t>Pembaharuan</a:t>
            </a:r>
            <a:r>
              <a:rPr lang="en-US" sz="3200" dirty="0">
                <a:latin typeface="Cambria" panose="02040503050406030204" pitchFamily="18" charset="0"/>
              </a:rPr>
              <a:t> Hukum </a:t>
            </a:r>
            <a:r>
              <a:rPr lang="en-US" sz="3200" dirty="0" err="1">
                <a:latin typeface="Cambria" panose="02040503050406030204" pitchFamily="18" charset="0"/>
              </a:rPr>
              <a:t>Pidana</a:t>
            </a:r>
            <a:endParaRPr lang="id-ID" sz="3200" dirty="0"/>
          </a:p>
        </p:txBody>
      </p:sp>
      <p:sp>
        <p:nvSpPr>
          <p:cNvPr id="4" name="Content Placeholder 2"/>
          <p:cNvSpPr txBox="1">
            <a:spLocks/>
          </p:cNvSpPr>
          <p:nvPr/>
        </p:nvSpPr>
        <p:spPr>
          <a:xfrm>
            <a:off x="395536" y="1277888"/>
            <a:ext cx="8229600" cy="4815408"/>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Dekolonialisasi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upaya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menghilangkan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nuansa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kolonial</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yaitu</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mewujudkan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keadilan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korektif</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rehabilitatif</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restoratif</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tujuan</a:t>
            </a:r>
            <a:r>
              <a:rPr lang="en-US" sz="2400" dirty="0">
                <a:solidFill>
                  <a:schemeClr val="tx1"/>
                </a:solidFill>
                <a:latin typeface="Cambria" panose="02040503050406030204" pitchFamily="18" charset="0"/>
                <a:cs typeface="Arial" panose="020B0604020202020204" pitchFamily="34" charset="0"/>
              </a:rPr>
              <a:t> dan </a:t>
            </a:r>
            <a:r>
              <a:rPr lang="en-US" sz="2400" dirty="0" err="1">
                <a:solidFill>
                  <a:schemeClr val="tx1"/>
                </a:solidFill>
                <a:latin typeface="Cambria" panose="02040503050406030204" pitchFamily="18" charset="0"/>
                <a:cs typeface="Arial" panose="020B0604020202020204" pitchFamily="34" charset="0"/>
              </a:rPr>
              <a:t>pedoman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pemidanaan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serta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memuat</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alternatif</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sanksi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Demokratisasi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Pendemokrasian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rumusan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pasal</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tindak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dalam</a:t>
            </a:r>
            <a:r>
              <a:rPr lang="en-US" sz="2400" dirty="0">
                <a:solidFill>
                  <a:schemeClr val="tx1"/>
                </a:solidFill>
                <a:latin typeface="Cambria" panose="02040503050406030204" pitchFamily="18" charset="0"/>
                <a:cs typeface="Arial" panose="020B0604020202020204" pitchFamily="34" charset="0"/>
              </a:rPr>
              <a:t> RKUHP </a:t>
            </a:r>
            <a:r>
              <a:rPr lang="en-US" sz="2400" dirty="0" err="1">
                <a:solidFill>
                  <a:schemeClr val="tx1"/>
                </a:solidFill>
                <a:latin typeface="Cambria" panose="02040503050406030204" pitchFamily="18" charset="0"/>
                <a:cs typeface="Arial" panose="020B0604020202020204" pitchFamily="34" charset="0"/>
              </a:rPr>
              <a:t>sesuai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konstitusi</a:t>
            </a:r>
            <a:r>
              <a:rPr lang="en-US" sz="2400" dirty="0">
                <a:solidFill>
                  <a:schemeClr val="tx1"/>
                </a:solidFill>
                <a:latin typeface="Cambria" panose="02040503050406030204" pitchFamily="18" charset="0"/>
                <a:cs typeface="Arial" panose="020B0604020202020204" pitchFamily="34" charset="0"/>
              </a:rPr>
              <a:t> dan </a:t>
            </a:r>
            <a:r>
              <a:rPr lang="en-US" sz="2400" dirty="0" err="1">
                <a:solidFill>
                  <a:schemeClr val="tx1"/>
                </a:solidFill>
                <a:latin typeface="Cambria" panose="02040503050406030204" pitchFamily="18" charset="0"/>
                <a:cs typeface="Arial" panose="020B0604020202020204" pitchFamily="34" charset="0"/>
              </a:rPr>
              <a:t>pertimbangan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hukum</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dari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putusan</a:t>
            </a:r>
            <a:r>
              <a:rPr lang="en-US" sz="2400" dirty="0">
                <a:solidFill>
                  <a:schemeClr val="tx1"/>
                </a:solidFill>
                <a:latin typeface="Cambria" panose="02040503050406030204" pitchFamily="18" charset="0"/>
                <a:cs typeface="Arial" panose="020B0604020202020204" pitchFamily="34" charset="0"/>
              </a:rPr>
              <a:t> MK </a:t>
            </a:r>
            <a:r>
              <a:rPr lang="en-US" sz="2400" dirty="0" err="1">
                <a:solidFill>
                  <a:schemeClr val="tx1"/>
                </a:solidFill>
                <a:latin typeface="Cambria" panose="02040503050406030204" pitchFamily="18" charset="0"/>
                <a:cs typeface="Arial" panose="020B0604020202020204" pitchFamily="34" charset="0"/>
              </a:rPr>
              <a:t>atas</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pengujian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pasal-pasal</a:t>
            </a:r>
            <a:r>
              <a:rPr lang="en-US" sz="2400" dirty="0">
                <a:solidFill>
                  <a:schemeClr val="tx1"/>
                </a:solidFill>
                <a:latin typeface="Cambria" panose="02040503050406030204" pitchFamily="18" charset="0"/>
                <a:cs typeface="Arial" panose="020B0604020202020204" pitchFamily="34" charset="0"/>
              </a:rPr>
              <a:t> KUHP </a:t>
            </a:r>
            <a:r>
              <a:rPr lang="en-US" sz="2400" dirty="0" err="1">
                <a:solidFill>
                  <a:schemeClr val="tx1"/>
                </a:solidFill>
                <a:latin typeface="Cambria" panose="02040503050406030204" pitchFamily="18" charset="0"/>
                <a:cs typeface="Arial" panose="020B0604020202020204" pitchFamily="34" charset="0"/>
              </a:rPr>
              <a:t>terkait</a:t>
            </a:r>
            <a:r>
              <a:rPr lang="en-US" sz="24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Konsolidasi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Penyusunan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kembali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ketentuan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dari</a:t>
            </a:r>
            <a:r>
              <a:rPr lang="en-US" sz="2400" dirty="0">
                <a:solidFill>
                  <a:schemeClr val="tx1"/>
                </a:solidFill>
                <a:latin typeface="Cambria" panose="02040503050406030204" pitchFamily="18" charset="0"/>
                <a:cs typeface="Arial" panose="020B0604020202020204" pitchFamily="34" charset="0"/>
              </a:rPr>
              <a:t> KUHP lama dan </a:t>
            </a:r>
            <a:r>
              <a:rPr lang="en-US" sz="2400" dirty="0" err="1">
                <a:solidFill>
                  <a:schemeClr val="tx1"/>
                </a:solidFill>
                <a:latin typeface="Cambria" panose="02040503050406030204" pitchFamily="18" charset="0"/>
                <a:cs typeface="Arial" panose="020B0604020202020204" pitchFamily="34" charset="0"/>
              </a:rPr>
              <a:t>sebagian</a:t>
            </a:r>
            <a:r>
              <a:rPr lang="en-US" sz="2400" dirty="0">
                <a:solidFill>
                  <a:schemeClr val="tx1"/>
                </a:solidFill>
                <a:latin typeface="Cambria" panose="02040503050406030204" pitchFamily="18" charset="0"/>
                <a:cs typeface="Arial" panose="020B0604020202020204" pitchFamily="34" charset="0"/>
              </a:rPr>
              <a:t> UU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di </a:t>
            </a:r>
            <a:r>
              <a:rPr lang="en-US" sz="2400" dirty="0" err="1">
                <a:solidFill>
                  <a:schemeClr val="tx1"/>
                </a:solidFill>
                <a:latin typeface="Cambria" panose="02040503050406030204" pitchFamily="18" charset="0"/>
                <a:cs typeface="Arial" panose="020B0604020202020204" pitchFamily="34" charset="0"/>
              </a:rPr>
              <a:t>luar</a:t>
            </a:r>
            <a:r>
              <a:rPr lang="en-US" sz="2400" dirty="0">
                <a:solidFill>
                  <a:schemeClr val="tx1"/>
                </a:solidFill>
                <a:latin typeface="Cambria" panose="02040503050406030204" pitchFamily="18" charset="0"/>
                <a:cs typeface="Arial" panose="020B0604020202020204" pitchFamily="34" charset="0"/>
              </a:rPr>
              <a:t> KUHP </a:t>
            </a:r>
            <a:r>
              <a:rPr lang="en-US" sz="2400" dirty="0" err="1">
                <a:solidFill>
                  <a:schemeClr val="tx1"/>
                </a:solidFill>
                <a:latin typeface="Cambria" panose="02040503050406030204" pitchFamily="18" charset="0"/>
                <a:cs typeface="Arial" panose="020B0604020202020204" pitchFamily="34" charset="0"/>
              </a:rPr>
              <a:t>secara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menyeluruh</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dengan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rekodifikasi</a:t>
            </a:r>
            <a:r>
              <a:rPr lang="en-US" sz="24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Harmonisasi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Sebagai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bentuk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adaptasi</a:t>
            </a:r>
            <a:r>
              <a:rPr lang="en-US" sz="2400" dirty="0">
                <a:solidFill>
                  <a:schemeClr val="tx1"/>
                </a:solidFill>
                <a:latin typeface="Cambria" panose="02040503050406030204" pitchFamily="18" charset="0"/>
                <a:cs typeface="Arial" panose="020B0604020202020204" pitchFamily="34" charset="0"/>
              </a:rPr>
              <a:t> dan </a:t>
            </a:r>
            <a:r>
              <a:rPr lang="en-US" sz="2400" dirty="0" err="1">
                <a:solidFill>
                  <a:schemeClr val="tx1"/>
                </a:solidFill>
                <a:latin typeface="Cambria" panose="02040503050406030204" pitchFamily="18" charset="0"/>
                <a:cs typeface="Arial" panose="020B0604020202020204" pitchFamily="34" charset="0"/>
              </a:rPr>
              <a:t>keselarasan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dalam</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merespon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perkembangan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hukum</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terkini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tanpa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mengesampingkan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hukum</a:t>
            </a:r>
            <a:r>
              <a:rPr lang="en-US" sz="2400" dirty="0">
                <a:solidFill>
                  <a:schemeClr val="tx1"/>
                </a:solidFill>
                <a:latin typeface="Cambria" panose="02040503050406030204" pitchFamily="18" charset="0"/>
                <a:cs typeface="Arial" panose="020B0604020202020204" pitchFamily="34" charset="0"/>
              </a:rPr>
              <a:t> yang </a:t>
            </a:r>
            <a:r>
              <a:rPr lang="en-US" sz="2400" dirty="0" err="1">
                <a:solidFill>
                  <a:schemeClr val="tx1"/>
                </a:solidFill>
                <a:latin typeface="Cambria" panose="02040503050406030204" pitchFamily="18" charset="0"/>
                <a:cs typeface="Arial" panose="020B0604020202020204" pitchFamily="34" charset="0"/>
              </a:rPr>
              <a:t>hidup</a:t>
            </a:r>
            <a:r>
              <a:rPr lang="en-US" sz="2400" dirty="0">
                <a:solidFill>
                  <a:schemeClr val="tx1"/>
                </a:solidFill>
                <a:latin typeface="Cambria" panose="02040503050406030204" pitchFamily="18" charset="0"/>
                <a:cs typeface="Arial" panose="020B0604020202020204" pitchFamily="34" charset="0"/>
              </a:rPr>
              <a:t> (living law);</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Modernisasi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Merujuk</a:t>
            </a:r>
            <a:r>
              <a:rPr lang="en-US" sz="2400" dirty="0">
                <a:solidFill>
                  <a:schemeClr val="tx1"/>
                </a:solidFill>
                <a:latin typeface="Cambria" panose="02040503050406030204" pitchFamily="18" charset="0"/>
                <a:cs typeface="Arial" panose="020B0604020202020204" pitchFamily="34" charset="0"/>
              </a:rPr>
              <a:t> pada </a:t>
            </a:r>
            <a:r>
              <a:rPr lang="en-US" sz="2400" dirty="0" err="1">
                <a:solidFill>
                  <a:schemeClr val="tx1"/>
                </a:solidFill>
                <a:latin typeface="Cambria" panose="02040503050406030204" pitchFamily="18" charset="0"/>
                <a:cs typeface="Arial" panose="020B0604020202020204" pitchFamily="34" charset="0"/>
              </a:rPr>
              <a:t>filosofi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pembalasan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klasik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daad-strafrecht</a:t>
            </a:r>
            <a:r>
              <a:rPr lang="en-US" sz="2400" dirty="0">
                <a:solidFill>
                  <a:schemeClr val="tx1"/>
                </a:solidFill>
                <a:latin typeface="Cambria" panose="02040503050406030204" pitchFamily="18" charset="0"/>
                <a:cs typeface="Arial" panose="020B0604020202020204" pitchFamily="34" charset="0"/>
              </a:rPr>
              <a:t>) yang </a:t>
            </a:r>
            <a:r>
              <a:rPr lang="en-US" sz="2400" dirty="0" err="1">
                <a:solidFill>
                  <a:schemeClr val="tx1"/>
                </a:solidFill>
                <a:latin typeface="Cambria" panose="02040503050406030204" pitchFamily="18" charset="0"/>
                <a:cs typeface="Arial" panose="020B0604020202020204" pitchFamily="34" charset="0"/>
              </a:rPr>
              <a:t>berorientasi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kepada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perbuatan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semata-mata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dengan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filosofi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integratif</a:t>
            </a:r>
            <a:r>
              <a:rPr lang="en-US" sz="2400" dirty="0">
                <a:solidFill>
                  <a:schemeClr val="tx1"/>
                </a:solidFill>
                <a:latin typeface="Cambria" panose="02040503050406030204" pitchFamily="18" charset="0"/>
                <a:cs typeface="Arial" panose="020B0604020202020204" pitchFamily="34" charset="0"/>
              </a:rPr>
              <a:t> yang </a:t>
            </a:r>
            <a:r>
              <a:rPr lang="en-US" sz="2400" dirty="0" err="1">
                <a:solidFill>
                  <a:schemeClr val="tx1"/>
                </a:solidFill>
                <a:latin typeface="Cambria" panose="02040503050406030204" pitchFamily="18" charset="0"/>
                <a:cs typeface="Arial" panose="020B0604020202020204" pitchFamily="34" charset="0"/>
              </a:rPr>
              <a:t>memperhatikan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aspek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perbuatan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pelaku</a:t>
            </a:r>
            <a:r>
              <a:rPr lang="en-US" sz="2400" dirty="0">
                <a:solidFill>
                  <a:schemeClr val="tx1"/>
                </a:solidFill>
                <a:latin typeface="Cambria" panose="02040503050406030204" pitchFamily="18" charset="0"/>
                <a:cs typeface="Arial" panose="020B0604020202020204" pitchFamily="34" charset="0"/>
              </a:rPr>
              <a:t>, dan korban </a:t>
            </a:r>
            <a:r>
              <a:rPr lang="en-US" sz="2400" dirty="0" err="1">
                <a:solidFill>
                  <a:schemeClr val="tx1"/>
                </a:solidFill>
                <a:latin typeface="Cambria" panose="02040503050406030204" pitchFamily="18" charset="0"/>
                <a:cs typeface="Arial" panose="020B0604020202020204" pitchFamily="34" charset="0"/>
              </a:rPr>
              <a:t>kejahatan</a:t>
            </a:r>
            <a:r>
              <a:rPr lang="en-US" sz="2400" dirty="0">
                <a:solidFill>
                  <a:schemeClr val="tx1"/>
                </a:solidFill>
                <a:latin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274224061"/>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484784"/>
            <a:ext cx="8229600" cy="481540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417266AC-5D47-4185-881F-FB4C024E26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7638521"/>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908720"/>
            <a:ext cx="8229600" cy="481540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dirty="0">
                <a:solidFill>
                  <a:schemeClr val="tx1"/>
                </a:solidFill>
                <a:latin typeface="Cambria" panose="02040503050406030204" pitchFamily="18" charset="0"/>
                <a:cs typeface="Arial" panose="020B0604020202020204" pitchFamily="34" charset="0"/>
              </a:rPr>
              <a:t>Diundangkannya Undang-Undang Nomor 1 Tahun 2023 tentang KUHP (KUHP Nasional) dimaksudkan untuk menggantikan Wetboek Van Strafrecht atau yang disebut dengan Kitab Undang-Undang Hukum Pidana (KUHP) sebagaimana ditetapkan dengan Undang-Undang Nomor 1 Tahun 1946 tentang Peraturan Hukum Pidana.</a:t>
            </a:r>
            <a:endParaRPr lang="en-US" sz="32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627130269"/>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C18344-4B31-4830-92E0-008E9FD9F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4922290"/>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32656"/>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Prose </a:t>
            </a:r>
            <a:r>
              <a:rPr kumimoji="0" lang="en-US" sz="3600" b="1"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Belajar</a:t>
            </a: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t>
            </a:r>
            <a:r>
              <a:rPr kumimoji="0" lang="en-US" sz="3600" b="1"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Mengajar</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graphicFrame>
        <p:nvGraphicFramePr>
          <p:cNvPr id="4" name="Diagram 3">
            <a:extLst>
              <a:ext uri="{FF2B5EF4-FFF2-40B4-BE49-F238E27FC236}">
                <a16:creationId xmlns:a16="http://schemas.microsoft.com/office/drawing/2014/main" id="{4494813E-A8BB-4CD5-909A-196E623CCEE0}"/>
              </a:ext>
            </a:extLst>
          </p:cNvPr>
          <p:cNvGraphicFramePr/>
          <p:nvPr>
            <p:extLst>
              <p:ext uri="{D42A27DB-BD31-4B8C-83A1-F6EECF244321}">
                <p14:modId xmlns:p14="http://schemas.microsoft.com/office/powerpoint/2010/main" val="2998648507"/>
              </p:ext>
            </p:extLst>
          </p:nvPr>
        </p:nvGraphicFramePr>
        <p:xfrm>
          <a:off x="457200" y="1397000"/>
          <a:ext cx="8291264" cy="4696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4427393"/>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61F131-2B06-4E8F-A74D-AF46312515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2037514"/>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67935-00B6-4A8D-8899-955CFCD8F1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659944"/>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600201"/>
            <a:ext cx="8229600" cy="13247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6600" b="1" dirty="0">
                <a:solidFill>
                  <a:schemeClr val="tx1"/>
                </a:solidFill>
              </a:rPr>
              <a:t>TERIMA KASIH</a:t>
            </a:r>
          </a:p>
        </p:txBody>
      </p:sp>
      <p:sp>
        <p:nvSpPr>
          <p:cNvPr id="4" name="Content Placeholder 2">
            <a:extLst>
              <a:ext uri="{FF2B5EF4-FFF2-40B4-BE49-F238E27FC236}">
                <a16:creationId xmlns:a16="http://schemas.microsoft.com/office/drawing/2014/main" id="{FF9521B0-904D-4F8E-BE81-FD87A27B2070}"/>
              </a:ext>
            </a:extLst>
          </p:cNvPr>
          <p:cNvSpPr txBox="1">
            <a:spLocks/>
          </p:cNvSpPr>
          <p:nvPr/>
        </p:nvSpPr>
        <p:spPr>
          <a:xfrm>
            <a:off x="457200" y="3270684"/>
            <a:ext cx="8229600" cy="1324744"/>
          </a:xfrm>
          <a:prstGeom prst="rect">
            <a:avLst/>
          </a:prstGeom>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800" dirty="0">
                <a:solidFill>
                  <a:schemeClr val="tx1"/>
                </a:solidFill>
              </a:rPr>
              <a:t>Pak </a:t>
            </a:r>
            <a:r>
              <a:rPr lang="en-US" sz="4800" dirty="0" err="1">
                <a:solidFill>
                  <a:schemeClr val="tx1"/>
                </a:solidFill>
              </a:rPr>
              <a:t>Maman</a:t>
            </a:r>
            <a:r>
              <a:rPr lang="en-US" sz="4800" dirty="0">
                <a:solidFill>
                  <a:schemeClr val="tx1"/>
                </a:solidFill>
              </a:rPr>
              <a:t> </a:t>
            </a:r>
            <a:r>
              <a:rPr lang="en-US" sz="4800" dirty="0" err="1">
                <a:solidFill>
                  <a:schemeClr val="tx1"/>
                </a:solidFill>
              </a:rPr>
              <a:t>Beli</a:t>
            </a:r>
            <a:r>
              <a:rPr lang="en-US" sz="4800" dirty="0">
                <a:solidFill>
                  <a:schemeClr val="tx1"/>
                </a:solidFill>
              </a:rPr>
              <a:t> </a:t>
            </a:r>
            <a:r>
              <a:rPr lang="en-US" sz="4800" dirty="0" err="1">
                <a:solidFill>
                  <a:schemeClr val="tx1"/>
                </a:solidFill>
              </a:rPr>
              <a:t>Sepeda</a:t>
            </a:r>
            <a:endParaRPr lang="en-US" sz="4800" dirty="0">
              <a:solidFill>
                <a:schemeClr val="tx1"/>
              </a:solidFill>
            </a:endParaRPr>
          </a:p>
          <a:p>
            <a:r>
              <a:rPr lang="en-US" sz="4800" dirty="0" err="1">
                <a:solidFill>
                  <a:schemeClr val="tx1"/>
                </a:solidFill>
              </a:rPr>
              <a:t>Sampai</a:t>
            </a:r>
            <a:r>
              <a:rPr lang="en-US" sz="4800" dirty="0">
                <a:solidFill>
                  <a:schemeClr val="tx1"/>
                </a:solidFill>
              </a:rPr>
              <a:t> </a:t>
            </a:r>
            <a:r>
              <a:rPr lang="en-US" sz="4800" dirty="0" err="1">
                <a:solidFill>
                  <a:schemeClr val="tx1"/>
                </a:solidFill>
              </a:rPr>
              <a:t>Rumah</a:t>
            </a:r>
            <a:r>
              <a:rPr lang="en-US" sz="4800" dirty="0">
                <a:solidFill>
                  <a:schemeClr val="tx1"/>
                </a:solidFill>
              </a:rPr>
              <a:t> Ban </a:t>
            </a:r>
            <a:r>
              <a:rPr lang="en-US" sz="4800" dirty="0" err="1">
                <a:solidFill>
                  <a:schemeClr val="tx1"/>
                </a:solidFill>
              </a:rPr>
              <a:t>Sepeda</a:t>
            </a:r>
            <a:r>
              <a:rPr lang="en-US" sz="4800" dirty="0">
                <a:solidFill>
                  <a:schemeClr val="tx1"/>
                </a:solidFill>
              </a:rPr>
              <a:t> Meletus</a:t>
            </a:r>
          </a:p>
          <a:p>
            <a:r>
              <a:rPr lang="en-US" sz="4800" dirty="0">
                <a:solidFill>
                  <a:schemeClr val="tx1"/>
                </a:solidFill>
              </a:rPr>
              <a:t>Jika Ada yang Mau </a:t>
            </a:r>
            <a:r>
              <a:rPr lang="en-US" sz="4800" dirty="0" err="1">
                <a:solidFill>
                  <a:schemeClr val="tx1"/>
                </a:solidFill>
              </a:rPr>
              <a:t>Bertanya</a:t>
            </a:r>
            <a:endParaRPr lang="en-US" sz="4800" dirty="0">
              <a:solidFill>
                <a:schemeClr val="tx1"/>
              </a:solidFill>
            </a:endParaRPr>
          </a:p>
          <a:p>
            <a:r>
              <a:rPr lang="en-US" sz="4800" dirty="0" err="1">
                <a:solidFill>
                  <a:schemeClr val="tx1"/>
                </a:solidFill>
              </a:rPr>
              <a:t>Syaratnya</a:t>
            </a:r>
            <a:r>
              <a:rPr lang="en-US" sz="4800" dirty="0">
                <a:solidFill>
                  <a:schemeClr val="tx1"/>
                </a:solidFill>
              </a:rPr>
              <a:t> </a:t>
            </a:r>
            <a:r>
              <a:rPr lang="en-US" sz="4800" dirty="0" err="1">
                <a:solidFill>
                  <a:schemeClr val="tx1"/>
                </a:solidFill>
              </a:rPr>
              <a:t>Pinjam</a:t>
            </a:r>
            <a:r>
              <a:rPr lang="en-US" sz="4800" dirty="0">
                <a:solidFill>
                  <a:schemeClr val="tx1"/>
                </a:solidFill>
              </a:rPr>
              <a:t> </a:t>
            </a:r>
            <a:r>
              <a:rPr lang="en-US" sz="4800" dirty="0" err="1">
                <a:solidFill>
                  <a:schemeClr val="tx1"/>
                </a:solidFill>
              </a:rPr>
              <a:t>Dulu</a:t>
            </a:r>
            <a:r>
              <a:rPr lang="en-US" sz="4800" dirty="0">
                <a:solidFill>
                  <a:schemeClr val="tx1"/>
                </a:solidFill>
              </a:rPr>
              <a:t> </a:t>
            </a:r>
            <a:r>
              <a:rPr lang="en-US" sz="4800" dirty="0" err="1">
                <a:solidFill>
                  <a:schemeClr val="tx1"/>
                </a:solidFill>
              </a:rPr>
              <a:t>Seratus</a:t>
            </a:r>
            <a:endParaRPr lang="en-US" sz="4800" dirty="0">
              <a:solidFill>
                <a:schemeClr val="tx1"/>
              </a:solidFill>
            </a:endParaRPr>
          </a:p>
        </p:txBody>
      </p:sp>
    </p:spTree>
    <p:extLst>
      <p:ext uri="{BB962C8B-B14F-4D97-AF65-F5344CB8AC3E}">
        <p14:creationId xmlns:p14="http://schemas.microsoft.com/office/powerpoint/2010/main" val="383296963"/>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err="1">
                <a:latin typeface="Cambria" panose="02040503050406030204" pitchFamily="18" charset="0"/>
              </a:rPr>
              <a:t>Referensi</a:t>
            </a:r>
            <a:endParaRPr lang="id-ID" dirty="0"/>
          </a:p>
        </p:txBody>
      </p:sp>
      <p:graphicFrame>
        <p:nvGraphicFramePr>
          <p:cNvPr id="8" name="Diagram 7">
            <a:extLst>
              <a:ext uri="{FF2B5EF4-FFF2-40B4-BE49-F238E27FC236}">
                <a16:creationId xmlns:a16="http://schemas.microsoft.com/office/drawing/2014/main" id="{3A22B4B3-77FD-4689-A17D-C580817E39AD}"/>
              </a:ext>
            </a:extLst>
          </p:cNvPr>
          <p:cNvGraphicFramePr/>
          <p:nvPr>
            <p:extLst>
              <p:ext uri="{D42A27DB-BD31-4B8C-83A1-F6EECF244321}">
                <p14:modId xmlns:p14="http://schemas.microsoft.com/office/powerpoint/2010/main" val="1089725190"/>
              </p:ext>
            </p:extLst>
          </p:nvPr>
        </p:nvGraphicFramePr>
        <p:xfrm>
          <a:off x="323528" y="1397000"/>
          <a:ext cx="8363272"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7567083"/>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KONTRAK KULIAH</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sz="2600" b="1" dirty="0">
                <a:solidFill>
                  <a:schemeClr val="tx1"/>
                </a:solidFill>
                <a:latin typeface="Cambria" panose="02040503050406030204" pitchFamily="18" charset="0"/>
                <a:cs typeface="Arial" panose="020B0604020202020204" pitchFamily="34" charset="0"/>
              </a:rPr>
              <a:t>A. TEKNIS PENGAJARAN</a:t>
            </a:r>
          </a:p>
          <a:p>
            <a:pPr marL="514350" indent="-514350" algn="just">
              <a:buFont typeface="+mj-lt"/>
              <a:buAutoNum type="arabicParenR"/>
            </a:pPr>
            <a:r>
              <a:rPr lang="en-US" sz="2600" dirty="0" err="1">
                <a:solidFill>
                  <a:schemeClr val="tx1"/>
                </a:solidFill>
                <a:latin typeface="Cambria" panose="02040503050406030204" pitchFamily="18" charset="0"/>
                <a:cs typeface="Arial" panose="020B0604020202020204" pitchFamily="34" charset="0"/>
              </a:rPr>
              <a:t>Orasi</a:t>
            </a:r>
            <a:r>
              <a:rPr lang="en-US" sz="2600" dirty="0">
                <a:solidFill>
                  <a:schemeClr val="tx1"/>
                </a:solidFill>
                <a:latin typeface="Cambria" panose="02040503050406030204" pitchFamily="18" charset="0"/>
                <a:cs typeface="Arial" panose="020B0604020202020204" pitchFamily="34" charset="0"/>
              </a:rPr>
              <a:t>/</a:t>
            </a:r>
            <a:r>
              <a:rPr lang="en-US" sz="2600" dirty="0" err="1">
                <a:solidFill>
                  <a:schemeClr val="tx1"/>
                </a:solidFill>
                <a:latin typeface="Cambria" panose="02040503050406030204" pitchFamily="18" charset="0"/>
                <a:cs typeface="Arial" panose="020B0604020202020204" pitchFamily="34" charset="0"/>
              </a:rPr>
              <a:t>paparan</a:t>
            </a:r>
            <a:r>
              <a:rPr lang="en-US" sz="2600" dirty="0">
                <a:solidFill>
                  <a:schemeClr val="tx1"/>
                </a:solidFill>
                <a:latin typeface="Cambria" panose="02040503050406030204" pitchFamily="18" charset="0"/>
                <a:cs typeface="Arial" panose="020B0604020202020204" pitchFamily="34" charset="0"/>
              </a:rPr>
              <a:t> di </a:t>
            </a:r>
            <a:r>
              <a:rPr lang="en-US" sz="2600" dirty="0" err="1">
                <a:solidFill>
                  <a:schemeClr val="tx1"/>
                </a:solidFill>
                <a:latin typeface="Cambria" panose="02040503050406030204" pitchFamily="18" charset="0"/>
                <a:cs typeface="Arial" panose="020B0604020202020204" pitchFamily="34" charset="0"/>
              </a:rPr>
              <a:t>muka</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kelas</a:t>
            </a:r>
            <a:r>
              <a:rPr lang="en-US" sz="26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600" dirty="0" err="1">
                <a:solidFill>
                  <a:schemeClr val="tx1"/>
                </a:solidFill>
                <a:latin typeface="Cambria" panose="02040503050406030204" pitchFamily="18" charset="0"/>
                <a:cs typeface="Arial" panose="020B0604020202020204" pitchFamily="34" charset="0"/>
              </a:rPr>
              <a:t>Interaktif</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dialogis</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antara</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dosen</a:t>
            </a:r>
            <a:r>
              <a:rPr lang="en-US" sz="2600" dirty="0">
                <a:solidFill>
                  <a:schemeClr val="tx1"/>
                </a:solidFill>
                <a:latin typeface="Cambria" panose="02040503050406030204" pitchFamily="18" charset="0"/>
                <a:cs typeface="Arial" panose="020B0604020202020204" pitchFamily="34" charset="0"/>
              </a:rPr>
              <a:t> dan </a:t>
            </a:r>
            <a:r>
              <a:rPr lang="en-US" sz="2600" dirty="0" err="1">
                <a:solidFill>
                  <a:schemeClr val="tx1"/>
                </a:solidFill>
                <a:latin typeface="Cambria" panose="02040503050406030204" pitchFamily="18" charset="0"/>
                <a:cs typeface="Arial" panose="020B0604020202020204" pitchFamily="34" charset="0"/>
              </a:rPr>
              <a:t>mahasiswa</a:t>
            </a:r>
            <a:r>
              <a:rPr lang="en-US" sz="26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600" dirty="0">
                <a:solidFill>
                  <a:schemeClr val="tx1"/>
                </a:solidFill>
                <a:latin typeface="Cambria" panose="02040503050406030204" pitchFamily="18" charset="0"/>
                <a:cs typeface="Arial" panose="020B0604020202020204" pitchFamily="34" charset="0"/>
              </a:rPr>
              <a:t>Review </a:t>
            </a:r>
            <a:r>
              <a:rPr lang="en-US" sz="2600" dirty="0" err="1">
                <a:solidFill>
                  <a:schemeClr val="tx1"/>
                </a:solidFill>
                <a:latin typeface="Cambria" panose="02040503050406030204" pitchFamily="18" charset="0"/>
                <a:cs typeface="Arial" panose="020B0604020202020204" pitchFamily="34" charset="0"/>
              </a:rPr>
              <a:t>materi</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sebelumnya</a:t>
            </a:r>
            <a:r>
              <a:rPr lang="en-US" sz="26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600" dirty="0" err="1">
                <a:solidFill>
                  <a:schemeClr val="tx1"/>
                </a:solidFill>
                <a:latin typeface="Cambria" panose="02040503050406030204" pitchFamily="18" charset="0"/>
                <a:cs typeface="Arial" panose="020B0604020202020204" pitchFamily="34" charset="0"/>
              </a:rPr>
              <a:t>Tugas</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mandiri</a:t>
            </a:r>
            <a:r>
              <a:rPr lang="en-US" sz="2600" dirty="0">
                <a:solidFill>
                  <a:schemeClr val="tx1"/>
                </a:solidFill>
                <a:latin typeface="Cambria" panose="02040503050406030204" pitchFamily="18" charset="0"/>
                <a:cs typeface="Arial" panose="020B0604020202020204" pitchFamily="34" charset="0"/>
              </a:rPr>
              <a:t>/</a:t>
            </a:r>
            <a:r>
              <a:rPr lang="en-US" sz="2600" dirty="0" err="1">
                <a:solidFill>
                  <a:schemeClr val="tx1"/>
                </a:solidFill>
                <a:latin typeface="Cambria" panose="02040503050406030204" pitchFamily="18" charset="0"/>
                <a:cs typeface="Arial" panose="020B0604020202020204" pitchFamily="34" charset="0"/>
              </a:rPr>
              <a:t>kelompok</a:t>
            </a:r>
            <a:r>
              <a:rPr lang="en-US" sz="2600" dirty="0">
                <a:solidFill>
                  <a:schemeClr val="tx1"/>
                </a:solidFill>
                <a:latin typeface="Cambria" panose="02040503050406030204" pitchFamily="18" charset="0"/>
                <a:cs typeface="Arial" panose="020B0604020202020204" pitchFamily="34" charset="0"/>
              </a:rPr>
              <a:t>; dan</a:t>
            </a:r>
          </a:p>
          <a:p>
            <a:pPr marL="514350" indent="-514350" algn="just">
              <a:buFont typeface="+mj-lt"/>
              <a:buAutoNum type="arabicParenR"/>
            </a:pPr>
            <a:r>
              <a:rPr lang="en-US" sz="2600" dirty="0" err="1">
                <a:solidFill>
                  <a:schemeClr val="tx1"/>
                </a:solidFill>
                <a:latin typeface="Cambria" panose="02040503050406030204" pitchFamily="18" charset="0"/>
                <a:cs typeface="Arial" panose="020B0604020202020204" pitchFamily="34" charset="0"/>
              </a:rPr>
              <a:t>Pembahasan</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materi</a:t>
            </a:r>
            <a:r>
              <a:rPr lang="en-US" sz="2600" dirty="0">
                <a:solidFill>
                  <a:schemeClr val="tx1"/>
                </a:solidFill>
                <a:latin typeface="Cambria" panose="02040503050406030204" pitchFamily="18" charset="0"/>
                <a:cs typeface="Arial" panose="020B0604020202020204" pitchFamily="34" charset="0"/>
              </a:rPr>
              <a:t> dan Latihan </a:t>
            </a:r>
            <a:r>
              <a:rPr lang="en-US" sz="2600" dirty="0" err="1">
                <a:solidFill>
                  <a:schemeClr val="tx1"/>
                </a:solidFill>
                <a:latin typeface="Cambria" panose="02040503050406030204" pitchFamily="18" charset="0"/>
                <a:cs typeface="Arial" panose="020B0604020202020204" pitchFamily="34" charset="0"/>
              </a:rPr>
              <a:t>soal</a:t>
            </a:r>
            <a:r>
              <a:rPr lang="en-US" sz="2600" dirty="0">
                <a:solidFill>
                  <a:schemeClr val="tx1"/>
                </a:solidFill>
                <a:latin typeface="Cambria" panose="02040503050406030204" pitchFamily="18" charset="0"/>
                <a:cs typeface="Arial" panose="020B0604020202020204" pitchFamily="34" charset="0"/>
              </a:rPr>
              <a:t>.</a:t>
            </a:r>
            <a:endParaRPr lang="id-ID" sz="26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874434993"/>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KONTRAK KULIAH</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sz="2600" b="1" dirty="0">
                <a:solidFill>
                  <a:schemeClr val="tx1"/>
                </a:solidFill>
                <a:latin typeface="Cambria" panose="02040503050406030204" pitchFamily="18" charset="0"/>
                <a:cs typeface="Arial" panose="020B0604020202020204" pitchFamily="34" charset="0"/>
              </a:rPr>
              <a:t>B. TEKNIS PENILAIAN</a:t>
            </a:r>
          </a:p>
          <a:p>
            <a:pPr algn="just"/>
            <a:endParaRPr lang="en-US" sz="2600" dirty="0">
              <a:solidFill>
                <a:schemeClr val="tx1"/>
              </a:solidFill>
              <a:latin typeface="Cambria" panose="02040503050406030204" pitchFamily="18" charset="0"/>
              <a:cs typeface="Arial" panose="020B0604020202020204" pitchFamily="34" charset="0"/>
            </a:endParaRPr>
          </a:p>
        </p:txBody>
      </p:sp>
      <p:graphicFrame>
        <p:nvGraphicFramePr>
          <p:cNvPr id="2" name="Table 4">
            <a:extLst>
              <a:ext uri="{FF2B5EF4-FFF2-40B4-BE49-F238E27FC236}">
                <a16:creationId xmlns:a16="http://schemas.microsoft.com/office/drawing/2014/main" id="{5ED7039E-9542-4382-B2CB-C9020836D46D}"/>
              </a:ext>
            </a:extLst>
          </p:cNvPr>
          <p:cNvGraphicFramePr>
            <a:graphicFrameLocks noGrp="1"/>
          </p:cNvGraphicFramePr>
          <p:nvPr/>
        </p:nvGraphicFramePr>
        <p:xfrm>
          <a:off x="971600" y="2255630"/>
          <a:ext cx="6096000" cy="2966720"/>
        </p:xfrm>
        <a:graphic>
          <a:graphicData uri="http://schemas.openxmlformats.org/drawingml/2006/table">
            <a:tbl>
              <a:tblPr firstRow="1" bandRow="1">
                <a:tableStyleId>{0660B408-B3CF-4A94-85FC-2B1E0A45F4A2}</a:tableStyleId>
              </a:tblPr>
              <a:tblGrid>
                <a:gridCol w="2032000">
                  <a:extLst>
                    <a:ext uri="{9D8B030D-6E8A-4147-A177-3AD203B41FA5}">
                      <a16:colId xmlns:a16="http://schemas.microsoft.com/office/drawing/2014/main" val="3630034356"/>
                    </a:ext>
                  </a:extLst>
                </a:gridCol>
                <a:gridCol w="2032000">
                  <a:extLst>
                    <a:ext uri="{9D8B030D-6E8A-4147-A177-3AD203B41FA5}">
                      <a16:colId xmlns:a16="http://schemas.microsoft.com/office/drawing/2014/main" val="2555190603"/>
                    </a:ext>
                  </a:extLst>
                </a:gridCol>
                <a:gridCol w="2032000">
                  <a:extLst>
                    <a:ext uri="{9D8B030D-6E8A-4147-A177-3AD203B41FA5}">
                      <a16:colId xmlns:a16="http://schemas.microsoft.com/office/drawing/2014/main" val="349400397"/>
                    </a:ext>
                  </a:extLst>
                </a:gridCol>
              </a:tblGrid>
              <a:tr h="370840">
                <a:tc>
                  <a:txBody>
                    <a:bodyPr/>
                    <a:lstStyle/>
                    <a:p>
                      <a:pPr algn="ctr"/>
                      <a:r>
                        <a:rPr lang="en-US" b="1" dirty="0"/>
                        <a:t>Range</a:t>
                      </a:r>
                      <a:endParaRPr lang="en-ID" b="1" dirty="0"/>
                    </a:p>
                  </a:txBody>
                  <a:tcPr/>
                </a:tc>
                <a:tc>
                  <a:txBody>
                    <a:bodyPr/>
                    <a:lstStyle/>
                    <a:p>
                      <a:pPr algn="ctr"/>
                      <a:r>
                        <a:rPr lang="en-US" b="1" dirty="0"/>
                        <a:t>Nilai</a:t>
                      </a:r>
                      <a:endParaRPr lang="en-ID" b="1" dirty="0"/>
                    </a:p>
                  </a:txBody>
                  <a:tcPr/>
                </a:tc>
                <a:tc>
                  <a:txBody>
                    <a:bodyPr/>
                    <a:lstStyle/>
                    <a:p>
                      <a:pPr algn="ctr"/>
                      <a:r>
                        <a:rPr lang="en-US" b="1" dirty="0" err="1"/>
                        <a:t>Bobot</a:t>
                      </a:r>
                      <a:endParaRPr lang="en-ID" b="1" dirty="0"/>
                    </a:p>
                  </a:txBody>
                  <a:tcPr/>
                </a:tc>
                <a:extLst>
                  <a:ext uri="{0D108BD9-81ED-4DB2-BD59-A6C34878D82A}">
                    <a16:rowId xmlns:a16="http://schemas.microsoft.com/office/drawing/2014/main" val="1118989842"/>
                  </a:ext>
                </a:extLst>
              </a:tr>
              <a:tr h="370840">
                <a:tc>
                  <a:txBody>
                    <a:bodyPr/>
                    <a:lstStyle/>
                    <a:p>
                      <a:pPr algn="ctr"/>
                      <a:r>
                        <a:rPr lang="en-US" dirty="0"/>
                        <a:t>80-100</a:t>
                      </a:r>
                      <a:endParaRPr lang="en-ID" dirty="0"/>
                    </a:p>
                  </a:txBody>
                  <a:tcPr/>
                </a:tc>
                <a:tc>
                  <a:txBody>
                    <a:bodyPr/>
                    <a:lstStyle/>
                    <a:p>
                      <a:pPr algn="ctr"/>
                      <a:r>
                        <a:rPr lang="en-US" dirty="0"/>
                        <a:t>A</a:t>
                      </a:r>
                      <a:endParaRPr lang="en-ID" dirty="0"/>
                    </a:p>
                  </a:txBody>
                  <a:tcPr/>
                </a:tc>
                <a:tc>
                  <a:txBody>
                    <a:bodyPr/>
                    <a:lstStyle/>
                    <a:p>
                      <a:pPr algn="ctr"/>
                      <a:r>
                        <a:rPr lang="en-US" dirty="0"/>
                        <a:t>4</a:t>
                      </a:r>
                      <a:endParaRPr lang="en-ID" dirty="0"/>
                    </a:p>
                  </a:txBody>
                  <a:tcPr/>
                </a:tc>
                <a:extLst>
                  <a:ext uri="{0D108BD9-81ED-4DB2-BD59-A6C34878D82A}">
                    <a16:rowId xmlns:a16="http://schemas.microsoft.com/office/drawing/2014/main" val="2293043686"/>
                  </a:ext>
                </a:extLst>
              </a:tr>
              <a:tr h="370840">
                <a:tc>
                  <a:txBody>
                    <a:bodyPr/>
                    <a:lstStyle/>
                    <a:p>
                      <a:pPr algn="ctr"/>
                      <a:r>
                        <a:rPr lang="en-US" dirty="0"/>
                        <a:t>75-79,5</a:t>
                      </a:r>
                      <a:endParaRPr lang="en-ID" dirty="0"/>
                    </a:p>
                  </a:txBody>
                  <a:tcPr/>
                </a:tc>
                <a:tc>
                  <a:txBody>
                    <a:bodyPr/>
                    <a:lstStyle/>
                    <a:p>
                      <a:pPr algn="ctr"/>
                      <a:r>
                        <a:rPr lang="en-US" dirty="0"/>
                        <a:t>A-</a:t>
                      </a:r>
                      <a:endParaRPr lang="en-ID" dirty="0"/>
                    </a:p>
                  </a:txBody>
                  <a:tcPr/>
                </a:tc>
                <a:tc>
                  <a:txBody>
                    <a:bodyPr/>
                    <a:lstStyle/>
                    <a:p>
                      <a:pPr algn="ctr"/>
                      <a:r>
                        <a:rPr lang="en-US" dirty="0"/>
                        <a:t>3,75</a:t>
                      </a:r>
                      <a:endParaRPr lang="en-ID" dirty="0"/>
                    </a:p>
                  </a:txBody>
                  <a:tcPr/>
                </a:tc>
                <a:extLst>
                  <a:ext uri="{0D108BD9-81ED-4DB2-BD59-A6C34878D82A}">
                    <a16:rowId xmlns:a16="http://schemas.microsoft.com/office/drawing/2014/main" val="868905514"/>
                  </a:ext>
                </a:extLst>
              </a:tr>
              <a:tr h="370840">
                <a:tc>
                  <a:txBody>
                    <a:bodyPr/>
                    <a:lstStyle/>
                    <a:p>
                      <a:pPr algn="ctr"/>
                      <a:r>
                        <a:rPr lang="en-US" dirty="0"/>
                        <a:t>70-74,5</a:t>
                      </a:r>
                      <a:endParaRPr lang="en-ID" dirty="0"/>
                    </a:p>
                  </a:txBody>
                  <a:tcPr/>
                </a:tc>
                <a:tc>
                  <a:txBody>
                    <a:bodyPr/>
                    <a:lstStyle/>
                    <a:p>
                      <a:pPr algn="ctr"/>
                      <a:r>
                        <a:rPr lang="en-US" dirty="0"/>
                        <a:t>B+</a:t>
                      </a:r>
                      <a:endParaRPr lang="en-ID" dirty="0"/>
                    </a:p>
                  </a:txBody>
                  <a:tcPr/>
                </a:tc>
                <a:tc>
                  <a:txBody>
                    <a:bodyPr/>
                    <a:lstStyle/>
                    <a:p>
                      <a:pPr algn="ctr"/>
                      <a:r>
                        <a:rPr lang="en-US" dirty="0"/>
                        <a:t>3,5</a:t>
                      </a:r>
                      <a:endParaRPr lang="en-ID" dirty="0"/>
                    </a:p>
                  </a:txBody>
                  <a:tcPr/>
                </a:tc>
                <a:extLst>
                  <a:ext uri="{0D108BD9-81ED-4DB2-BD59-A6C34878D82A}">
                    <a16:rowId xmlns:a16="http://schemas.microsoft.com/office/drawing/2014/main" val="176378732"/>
                  </a:ext>
                </a:extLst>
              </a:tr>
              <a:tr h="370840">
                <a:tc>
                  <a:txBody>
                    <a:bodyPr/>
                    <a:lstStyle/>
                    <a:p>
                      <a:pPr algn="ctr"/>
                      <a:r>
                        <a:rPr lang="en-US" dirty="0"/>
                        <a:t>65-69,5</a:t>
                      </a:r>
                      <a:endParaRPr lang="en-ID" dirty="0"/>
                    </a:p>
                  </a:txBody>
                  <a:tcPr/>
                </a:tc>
                <a:tc>
                  <a:txBody>
                    <a:bodyPr/>
                    <a:lstStyle/>
                    <a:p>
                      <a:pPr algn="ctr"/>
                      <a:r>
                        <a:rPr lang="en-US" dirty="0"/>
                        <a:t>B</a:t>
                      </a:r>
                      <a:endParaRPr lang="en-ID" dirty="0"/>
                    </a:p>
                  </a:txBody>
                  <a:tcPr/>
                </a:tc>
                <a:tc>
                  <a:txBody>
                    <a:bodyPr/>
                    <a:lstStyle/>
                    <a:p>
                      <a:pPr algn="ctr"/>
                      <a:r>
                        <a:rPr lang="en-US" dirty="0"/>
                        <a:t>3</a:t>
                      </a:r>
                      <a:endParaRPr lang="en-ID" dirty="0"/>
                    </a:p>
                  </a:txBody>
                  <a:tcPr/>
                </a:tc>
                <a:extLst>
                  <a:ext uri="{0D108BD9-81ED-4DB2-BD59-A6C34878D82A}">
                    <a16:rowId xmlns:a16="http://schemas.microsoft.com/office/drawing/2014/main" val="2316562047"/>
                  </a:ext>
                </a:extLst>
              </a:tr>
              <a:tr h="370840">
                <a:tc>
                  <a:txBody>
                    <a:bodyPr/>
                    <a:lstStyle/>
                    <a:p>
                      <a:pPr algn="ctr"/>
                      <a:r>
                        <a:rPr lang="en-US" dirty="0"/>
                        <a:t>55-64,5</a:t>
                      </a:r>
                      <a:endParaRPr lang="en-ID" dirty="0"/>
                    </a:p>
                  </a:txBody>
                  <a:tcPr/>
                </a:tc>
                <a:tc>
                  <a:txBody>
                    <a:bodyPr/>
                    <a:lstStyle/>
                    <a:p>
                      <a:pPr algn="ctr"/>
                      <a:r>
                        <a:rPr lang="en-US" dirty="0"/>
                        <a:t>C</a:t>
                      </a:r>
                      <a:endParaRPr lang="en-ID" dirty="0"/>
                    </a:p>
                  </a:txBody>
                  <a:tcPr/>
                </a:tc>
                <a:tc>
                  <a:txBody>
                    <a:bodyPr/>
                    <a:lstStyle/>
                    <a:p>
                      <a:pPr algn="ctr"/>
                      <a:r>
                        <a:rPr lang="en-US" dirty="0"/>
                        <a:t>2</a:t>
                      </a:r>
                      <a:endParaRPr lang="en-ID" dirty="0"/>
                    </a:p>
                  </a:txBody>
                  <a:tcPr/>
                </a:tc>
                <a:extLst>
                  <a:ext uri="{0D108BD9-81ED-4DB2-BD59-A6C34878D82A}">
                    <a16:rowId xmlns:a16="http://schemas.microsoft.com/office/drawing/2014/main" val="849842665"/>
                  </a:ext>
                </a:extLst>
              </a:tr>
              <a:tr h="370840">
                <a:tc>
                  <a:txBody>
                    <a:bodyPr/>
                    <a:lstStyle/>
                    <a:p>
                      <a:pPr algn="ctr"/>
                      <a:r>
                        <a:rPr lang="en-US" dirty="0"/>
                        <a:t>30—54,5</a:t>
                      </a:r>
                      <a:endParaRPr lang="en-ID" dirty="0"/>
                    </a:p>
                  </a:txBody>
                  <a:tcPr/>
                </a:tc>
                <a:tc>
                  <a:txBody>
                    <a:bodyPr/>
                    <a:lstStyle/>
                    <a:p>
                      <a:pPr algn="ctr"/>
                      <a:r>
                        <a:rPr lang="en-US" dirty="0"/>
                        <a:t>D</a:t>
                      </a:r>
                      <a:endParaRPr lang="en-ID" dirty="0"/>
                    </a:p>
                  </a:txBody>
                  <a:tcPr/>
                </a:tc>
                <a:tc>
                  <a:txBody>
                    <a:bodyPr/>
                    <a:lstStyle/>
                    <a:p>
                      <a:pPr algn="ctr"/>
                      <a:r>
                        <a:rPr lang="en-US" dirty="0"/>
                        <a:t>1</a:t>
                      </a:r>
                      <a:endParaRPr lang="en-ID" dirty="0"/>
                    </a:p>
                  </a:txBody>
                  <a:tcPr/>
                </a:tc>
                <a:extLst>
                  <a:ext uri="{0D108BD9-81ED-4DB2-BD59-A6C34878D82A}">
                    <a16:rowId xmlns:a16="http://schemas.microsoft.com/office/drawing/2014/main" val="838430629"/>
                  </a:ext>
                </a:extLst>
              </a:tr>
              <a:tr h="370840">
                <a:tc>
                  <a:txBody>
                    <a:bodyPr/>
                    <a:lstStyle/>
                    <a:p>
                      <a:pPr algn="ctr"/>
                      <a:r>
                        <a:rPr lang="en-US" dirty="0"/>
                        <a:t>&lt;30</a:t>
                      </a:r>
                      <a:endParaRPr lang="en-ID" dirty="0"/>
                    </a:p>
                  </a:txBody>
                  <a:tcPr/>
                </a:tc>
                <a:tc>
                  <a:txBody>
                    <a:bodyPr/>
                    <a:lstStyle/>
                    <a:p>
                      <a:pPr algn="ctr"/>
                      <a:r>
                        <a:rPr lang="en-US" dirty="0"/>
                        <a:t>E</a:t>
                      </a:r>
                      <a:endParaRPr lang="en-ID" dirty="0"/>
                    </a:p>
                  </a:txBody>
                  <a:tcPr/>
                </a:tc>
                <a:tc>
                  <a:txBody>
                    <a:bodyPr/>
                    <a:lstStyle/>
                    <a:p>
                      <a:pPr algn="ctr"/>
                      <a:r>
                        <a:rPr lang="en-US" dirty="0"/>
                        <a:t>0</a:t>
                      </a:r>
                      <a:endParaRPr lang="en-ID" dirty="0"/>
                    </a:p>
                  </a:txBody>
                  <a:tcPr/>
                </a:tc>
                <a:extLst>
                  <a:ext uri="{0D108BD9-81ED-4DB2-BD59-A6C34878D82A}">
                    <a16:rowId xmlns:a16="http://schemas.microsoft.com/office/drawing/2014/main" val="2627974163"/>
                  </a:ext>
                </a:extLst>
              </a:tr>
            </a:tbl>
          </a:graphicData>
        </a:graphic>
      </p:graphicFrame>
    </p:spTree>
    <p:extLst>
      <p:ext uri="{BB962C8B-B14F-4D97-AF65-F5344CB8AC3E}">
        <p14:creationId xmlns:p14="http://schemas.microsoft.com/office/powerpoint/2010/main" val="3673560101"/>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sz="2600" b="1" dirty="0">
                <a:solidFill>
                  <a:schemeClr val="tx1"/>
                </a:solidFill>
                <a:latin typeface="Cambria" panose="02040503050406030204" pitchFamily="18" charset="0"/>
                <a:cs typeface="Arial" panose="020B0604020202020204" pitchFamily="34" charset="0"/>
              </a:rPr>
              <a:t>C. KOMPONEN PENILAIAN</a:t>
            </a:r>
          </a:p>
          <a:p>
            <a:pPr algn="just"/>
            <a:endParaRPr lang="en-US" sz="2600" dirty="0">
              <a:solidFill>
                <a:schemeClr val="tx1"/>
              </a:solidFill>
              <a:latin typeface="Cambria" panose="02040503050406030204" pitchFamily="18" charset="0"/>
              <a:cs typeface="Arial" panose="020B0604020202020204" pitchFamily="34" charset="0"/>
            </a:endParaRPr>
          </a:p>
        </p:txBody>
      </p:sp>
      <p:graphicFrame>
        <p:nvGraphicFramePr>
          <p:cNvPr id="7" name="Table 7">
            <a:extLst>
              <a:ext uri="{FF2B5EF4-FFF2-40B4-BE49-F238E27FC236}">
                <a16:creationId xmlns:a16="http://schemas.microsoft.com/office/drawing/2014/main" id="{68337499-1D59-48E9-9CA7-A5AF6E0C9732}"/>
              </a:ext>
            </a:extLst>
          </p:cNvPr>
          <p:cNvGraphicFramePr>
            <a:graphicFrameLocks noGrp="1"/>
          </p:cNvGraphicFramePr>
          <p:nvPr/>
        </p:nvGraphicFramePr>
        <p:xfrm>
          <a:off x="899592" y="2204864"/>
          <a:ext cx="6096000" cy="22250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34917953"/>
                    </a:ext>
                  </a:extLst>
                </a:gridCol>
                <a:gridCol w="3048000">
                  <a:extLst>
                    <a:ext uri="{9D8B030D-6E8A-4147-A177-3AD203B41FA5}">
                      <a16:colId xmlns:a16="http://schemas.microsoft.com/office/drawing/2014/main" val="2908331992"/>
                    </a:ext>
                  </a:extLst>
                </a:gridCol>
              </a:tblGrid>
              <a:tr h="370840">
                <a:tc>
                  <a:txBody>
                    <a:bodyPr/>
                    <a:lstStyle/>
                    <a:p>
                      <a:pPr algn="ctr"/>
                      <a:r>
                        <a:rPr lang="en-US" dirty="0" err="1"/>
                        <a:t>Komponen</a:t>
                      </a:r>
                      <a:endParaRPr lang="en-ID" dirty="0"/>
                    </a:p>
                  </a:txBody>
                  <a:tcPr/>
                </a:tc>
                <a:tc>
                  <a:txBody>
                    <a:bodyPr/>
                    <a:lstStyle/>
                    <a:p>
                      <a:pPr algn="ctr"/>
                      <a:r>
                        <a:rPr lang="en-US" dirty="0" err="1"/>
                        <a:t>Presentase</a:t>
                      </a:r>
                      <a:r>
                        <a:rPr lang="en-US" dirty="0"/>
                        <a:t> (%)</a:t>
                      </a:r>
                      <a:endParaRPr lang="en-ID" dirty="0"/>
                    </a:p>
                  </a:txBody>
                  <a:tcPr/>
                </a:tc>
                <a:extLst>
                  <a:ext uri="{0D108BD9-81ED-4DB2-BD59-A6C34878D82A}">
                    <a16:rowId xmlns:a16="http://schemas.microsoft.com/office/drawing/2014/main" val="2513172605"/>
                  </a:ext>
                </a:extLst>
              </a:tr>
              <a:tr h="370840">
                <a:tc>
                  <a:txBody>
                    <a:bodyPr/>
                    <a:lstStyle/>
                    <a:p>
                      <a:pPr algn="ctr"/>
                      <a:r>
                        <a:rPr lang="en-US" dirty="0"/>
                        <a:t>UTS</a:t>
                      </a:r>
                      <a:endParaRPr lang="en-ID" dirty="0"/>
                    </a:p>
                  </a:txBody>
                  <a:tcPr/>
                </a:tc>
                <a:tc>
                  <a:txBody>
                    <a:bodyPr/>
                    <a:lstStyle/>
                    <a:p>
                      <a:pPr algn="ctr"/>
                      <a:r>
                        <a:rPr lang="en-US" dirty="0"/>
                        <a:t>20</a:t>
                      </a:r>
                      <a:endParaRPr lang="en-ID" dirty="0"/>
                    </a:p>
                  </a:txBody>
                  <a:tcPr/>
                </a:tc>
                <a:extLst>
                  <a:ext uri="{0D108BD9-81ED-4DB2-BD59-A6C34878D82A}">
                    <a16:rowId xmlns:a16="http://schemas.microsoft.com/office/drawing/2014/main" val="1103816810"/>
                  </a:ext>
                </a:extLst>
              </a:tr>
              <a:tr h="370840">
                <a:tc>
                  <a:txBody>
                    <a:bodyPr/>
                    <a:lstStyle/>
                    <a:p>
                      <a:pPr algn="ctr"/>
                      <a:r>
                        <a:rPr lang="en-US" dirty="0"/>
                        <a:t>UAS</a:t>
                      </a:r>
                      <a:endParaRPr lang="en-ID" dirty="0"/>
                    </a:p>
                  </a:txBody>
                  <a:tcPr/>
                </a:tc>
                <a:tc>
                  <a:txBody>
                    <a:bodyPr/>
                    <a:lstStyle/>
                    <a:p>
                      <a:pPr algn="ctr"/>
                      <a:r>
                        <a:rPr lang="en-US" dirty="0"/>
                        <a:t>20</a:t>
                      </a:r>
                      <a:endParaRPr lang="en-ID" dirty="0"/>
                    </a:p>
                  </a:txBody>
                  <a:tcPr/>
                </a:tc>
                <a:extLst>
                  <a:ext uri="{0D108BD9-81ED-4DB2-BD59-A6C34878D82A}">
                    <a16:rowId xmlns:a16="http://schemas.microsoft.com/office/drawing/2014/main" val="1275922743"/>
                  </a:ext>
                </a:extLst>
              </a:tr>
              <a:tr h="370840">
                <a:tc>
                  <a:txBody>
                    <a:bodyPr/>
                    <a:lstStyle/>
                    <a:p>
                      <a:pPr algn="ctr"/>
                      <a:r>
                        <a:rPr lang="en-US" dirty="0" err="1"/>
                        <a:t>Tugas</a:t>
                      </a:r>
                      <a:endParaRPr lang="en-ID" dirty="0"/>
                    </a:p>
                  </a:txBody>
                  <a:tcPr/>
                </a:tc>
                <a:tc>
                  <a:txBody>
                    <a:bodyPr/>
                    <a:lstStyle/>
                    <a:p>
                      <a:pPr algn="ctr"/>
                      <a:r>
                        <a:rPr lang="en-US" dirty="0"/>
                        <a:t>20</a:t>
                      </a:r>
                      <a:endParaRPr lang="en-ID" dirty="0"/>
                    </a:p>
                  </a:txBody>
                  <a:tcPr/>
                </a:tc>
                <a:extLst>
                  <a:ext uri="{0D108BD9-81ED-4DB2-BD59-A6C34878D82A}">
                    <a16:rowId xmlns:a16="http://schemas.microsoft.com/office/drawing/2014/main" val="41208807"/>
                  </a:ext>
                </a:extLst>
              </a:tr>
              <a:tr h="370840">
                <a:tc>
                  <a:txBody>
                    <a:bodyPr/>
                    <a:lstStyle/>
                    <a:p>
                      <a:pPr algn="ctr"/>
                      <a:r>
                        <a:rPr lang="en-US" dirty="0"/>
                        <a:t>Etika</a:t>
                      </a:r>
                      <a:endParaRPr lang="en-ID" dirty="0"/>
                    </a:p>
                  </a:txBody>
                  <a:tcPr/>
                </a:tc>
                <a:tc>
                  <a:txBody>
                    <a:bodyPr/>
                    <a:lstStyle/>
                    <a:p>
                      <a:pPr algn="ctr"/>
                      <a:r>
                        <a:rPr lang="en-US" dirty="0"/>
                        <a:t>20</a:t>
                      </a:r>
                      <a:endParaRPr lang="en-ID" dirty="0"/>
                    </a:p>
                  </a:txBody>
                  <a:tcPr/>
                </a:tc>
                <a:extLst>
                  <a:ext uri="{0D108BD9-81ED-4DB2-BD59-A6C34878D82A}">
                    <a16:rowId xmlns:a16="http://schemas.microsoft.com/office/drawing/2014/main" val="2796711785"/>
                  </a:ext>
                </a:extLst>
              </a:tr>
              <a:tr h="370840">
                <a:tc>
                  <a:txBody>
                    <a:bodyPr/>
                    <a:lstStyle/>
                    <a:p>
                      <a:pPr algn="ctr"/>
                      <a:r>
                        <a:rPr lang="en-US" dirty="0" err="1"/>
                        <a:t>Presensi</a:t>
                      </a:r>
                      <a:endParaRPr lang="en-ID" dirty="0"/>
                    </a:p>
                  </a:txBody>
                  <a:tcPr/>
                </a:tc>
                <a:tc>
                  <a:txBody>
                    <a:bodyPr/>
                    <a:lstStyle/>
                    <a:p>
                      <a:pPr algn="ctr"/>
                      <a:r>
                        <a:rPr lang="en-US" dirty="0"/>
                        <a:t>20</a:t>
                      </a:r>
                      <a:endParaRPr lang="en-ID" dirty="0"/>
                    </a:p>
                  </a:txBody>
                  <a:tcPr/>
                </a:tc>
                <a:extLst>
                  <a:ext uri="{0D108BD9-81ED-4DB2-BD59-A6C34878D82A}">
                    <a16:rowId xmlns:a16="http://schemas.microsoft.com/office/drawing/2014/main" val="2478856267"/>
                  </a:ext>
                </a:extLst>
              </a:tr>
            </a:tbl>
          </a:graphicData>
        </a:graphic>
      </p:graphicFrame>
    </p:spTree>
    <p:extLst>
      <p:ext uri="{BB962C8B-B14F-4D97-AF65-F5344CB8AC3E}">
        <p14:creationId xmlns:p14="http://schemas.microsoft.com/office/powerpoint/2010/main" val="1747194003"/>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TATA TERTIB</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yang </a:t>
            </a:r>
            <a:r>
              <a:rPr lang="en-US" sz="2000" dirty="0" err="1">
                <a:solidFill>
                  <a:schemeClr val="tx1"/>
                </a:solidFill>
                <a:latin typeface="Cambria" panose="02040503050406030204" pitchFamily="18" charset="0"/>
                <a:cs typeface="Arial" panose="020B0604020202020204" pitchFamily="34" charset="0"/>
              </a:rPr>
              <a:t>berhalangan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hadir</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wajib</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memberikan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informasi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kepada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pihak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akdemik</a:t>
            </a:r>
            <a:r>
              <a:rPr lang="en-US" sz="2000" dirty="0">
                <a:solidFill>
                  <a:schemeClr val="tx1"/>
                </a:solidFill>
                <a:latin typeface="Cambria" panose="02040503050406030204" pitchFamily="18" charset="0"/>
                <a:cs typeface="Arial" panose="020B0604020202020204" pitchFamily="34" charset="0"/>
              </a:rPr>
              <a:t>/PLPP </a:t>
            </a:r>
            <a:r>
              <a:rPr lang="en-US" sz="2000" dirty="0" err="1">
                <a:solidFill>
                  <a:schemeClr val="tx1"/>
                </a:solidFill>
                <a:latin typeface="Cambria" panose="02040503050406030204" pitchFamily="18" charset="0"/>
                <a:cs typeface="Arial" panose="020B0604020202020204" pitchFamily="34" charset="0"/>
              </a:rPr>
              <a:t>maksimal</a:t>
            </a:r>
            <a:r>
              <a:rPr lang="en-US" sz="2000" dirty="0">
                <a:solidFill>
                  <a:schemeClr val="tx1"/>
                </a:solidFill>
                <a:latin typeface="Cambria" panose="02040503050406030204" pitchFamily="18" charset="0"/>
                <a:cs typeface="Arial" panose="020B0604020202020204" pitchFamily="34" charset="0"/>
              </a:rPr>
              <a:t> 1 </a:t>
            </a:r>
            <a:r>
              <a:rPr lang="en-US" sz="2000" dirty="0" err="1">
                <a:solidFill>
                  <a:schemeClr val="tx1"/>
                </a:solidFill>
                <a:latin typeface="Cambria" panose="02040503050406030204" pitchFamily="18" charset="0"/>
                <a:cs typeface="Arial" panose="020B0604020202020204" pitchFamily="34" charset="0"/>
              </a:rPr>
              <a:t>hari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sebelum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perkuliahan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berlangsung</a:t>
            </a:r>
            <a:r>
              <a:rPr lang="en-US" sz="2000" dirty="0">
                <a:solidFill>
                  <a:schemeClr val="tx1"/>
                </a:solidFill>
                <a:latin typeface="Cambria" panose="02040503050406030204" pitchFamily="18" charset="0"/>
                <a:cs typeface="Arial" panose="020B0604020202020204" pitchFamily="34" charset="0"/>
              </a:rPr>
              <a:t>;</a:t>
            </a:r>
          </a:p>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Apabila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tidak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hadir</a:t>
            </a:r>
            <a:r>
              <a:rPr lang="en-US" sz="2000" dirty="0">
                <a:solidFill>
                  <a:schemeClr val="tx1"/>
                </a:solidFill>
                <a:latin typeface="Cambria" panose="02040503050406030204" pitchFamily="18" charset="0"/>
                <a:cs typeface="Arial" panose="020B0604020202020204" pitchFamily="34" charset="0"/>
              </a:rPr>
              <a:t> 3 kali </a:t>
            </a:r>
            <a:r>
              <a:rPr lang="en-US" sz="2000" dirty="0" err="1">
                <a:solidFill>
                  <a:schemeClr val="tx1"/>
                </a:solidFill>
                <a:latin typeface="Cambria" panose="02040503050406030204" pitchFamily="18" charset="0"/>
                <a:cs typeface="Arial" panose="020B0604020202020204" pitchFamily="34" charset="0"/>
              </a:rPr>
              <a:t>berturut-turut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tanpa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keterangan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maka</a:t>
            </a:r>
            <a:r>
              <a:rPr lang="en-US" sz="2000" dirty="0">
                <a:solidFill>
                  <a:schemeClr val="tx1"/>
                </a:solidFill>
                <a:latin typeface="Cambria" panose="02040503050406030204" pitchFamily="18" charset="0"/>
                <a:cs typeface="Arial" panose="020B0604020202020204" pitchFamily="34" charset="0"/>
              </a:rPr>
              <a:t> Prodi </a:t>
            </a:r>
            <a:r>
              <a:rPr lang="en-US" sz="2000" dirty="0" err="1">
                <a:solidFill>
                  <a:schemeClr val="tx1"/>
                </a:solidFill>
                <a:latin typeface="Cambria" panose="02040503050406030204" pitchFamily="18" charset="0"/>
                <a:cs typeface="Arial" panose="020B0604020202020204" pitchFamily="34" charset="0"/>
              </a:rPr>
              <a:t>berhak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mengganti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agar </a:t>
            </a:r>
            <a:r>
              <a:rPr lang="en-US" sz="2000" dirty="0" err="1">
                <a:solidFill>
                  <a:schemeClr val="tx1"/>
                </a:solidFill>
                <a:latin typeface="Cambria" panose="02040503050406030204" pitchFamily="18" charset="0"/>
                <a:cs typeface="Arial" panose="020B0604020202020204" pitchFamily="34" charset="0"/>
              </a:rPr>
              <a:t>tidak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merugikan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mahasiswa</a:t>
            </a:r>
            <a:r>
              <a:rPr lang="en-US" sz="2000" dirty="0">
                <a:solidFill>
                  <a:schemeClr val="tx1"/>
                </a:solidFill>
                <a:latin typeface="Cambria" panose="02040503050406030204" pitchFamily="18" charset="0"/>
                <a:cs typeface="Arial" panose="020B0604020202020204" pitchFamily="34" charset="0"/>
              </a:rPr>
              <a:t>;</a:t>
            </a:r>
          </a:p>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mahasiswa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tidak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boleh</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memakai</a:t>
            </a:r>
            <a:r>
              <a:rPr lang="en-US" sz="2000" dirty="0">
                <a:solidFill>
                  <a:schemeClr val="tx1"/>
                </a:solidFill>
                <a:latin typeface="Cambria" panose="02040503050406030204" pitchFamily="18" charset="0"/>
                <a:cs typeface="Arial" panose="020B0604020202020204" pitchFamily="34" charset="0"/>
              </a:rPr>
              <a:t> sendal/sendal </a:t>
            </a:r>
            <a:r>
              <a:rPr lang="en-US" sz="2000" dirty="0" err="1">
                <a:solidFill>
                  <a:schemeClr val="tx1"/>
                </a:solidFill>
                <a:latin typeface="Cambria" panose="02040503050406030204" pitchFamily="18" charset="0"/>
                <a:cs typeface="Arial" panose="020B0604020202020204" pitchFamily="34" charset="0"/>
              </a:rPr>
              <a:t>sepatu</a:t>
            </a:r>
            <a:r>
              <a:rPr lang="en-US" sz="2000" dirty="0">
                <a:solidFill>
                  <a:schemeClr val="tx1"/>
                </a:solidFill>
                <a:latin typeface="Cambria" panose="02040503050406030204" pitchFamily="18" charset="0"/>
                <a:cs typeface="Arial" panose="020B0604020202020204" pitchFamily="34" charset="0"/>
              </a:rPr>
              <a:t> di </a:t>
            </a:r>
            <a:r>
              <a:rPr lang="en-US" sz="2000" dirty="0" err="1">
                <a:solidFill>
                  <a:schemeClr val="tx1"/>
                </a:solidFill>
                <a:latin typeface="Cambria" panose="02040503050406030204" pitchFamily="18" charset="0"/>
                <a:cs typeface="Arial" panose="020B0604020202020204" pitchFamily="34" charset="0"/>
              </a:rPr>
              <a:t>kampus</a:t>
            </a:r>
            <a:r>
              <a:rPr lang="en-US" sz="2000" dirty="0">
                <a:solidFill>
                  <a:schemeClr val="tx1"/>
                </a:solidFill>
                <a:latin typeface="Cambria" panose="02040503050406030204" pitchFamily="18" charset="0"/>
                <a:cs typeface="Arial" panose="020B0604020202020204" pitchFamily="34" charset="0"/>
              </a:rPr>
              <a:t>.</a:t>
            </a:r>
          </a:p>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mahasiswa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tidak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boleh</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merokok</a:t>
            </a:r>
            <a:r>
              <a:rPr lang="en-US" sz="2000" dirty="0">
                <a:solidFill>
                  <a:schemeClr val="tx1"/>
                </a:solidFill>
                <a:latin typeface="Cambria" panose="02040503050406030204" pitchFamily="18" charset="0"/>
                <a:cs typeface="Arial" panose="020B0604020202020204" pitchFamily="34" charset="0"/>
              </a:rPr>
              <a:t> di </a:t>
            </a:r>
            <a:r>
              <a:rPr lang="en-US" sz="2000" dirty="0" err="1">
                <a:solidFill>
                  <a:schemeClr val="tx1"/>
                </a:solidFill>
                <a:latin typeface="Cambria" panose="02040503050406030204" pitchFamily="18" charset="0"/>
                <a:cs typeface="Arial" panose="020B0604020202020204" pitchFamily="34" charset="0"/>
              </a:rPr>
              <a:t>kelas</a:t>
            </a:r>
            <a:r>
              <a:rPr lang="en-US" sz="2000" dirty="0">
                <a:solidFill>
                  <a:schemeClr val="tx1"/>
                </a:solidFill>
                <a:latin typeface="Cambria" panose="02040503050406030204" pitchFamily="18" charset="0"/>
                <a:cs typeface="Arial" panose="020B0604020202020204" pitchFamily="34" charset="0"/>
              </a:rPr>
              <a:t>;</a:t>
            </a:r>
          </a:p>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mahasiswa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wajib</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berpakaian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wajar</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rapi</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sopan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selama</a:t>
            </a:r>
            <a:r>
              <a:rPr lang="en-US" sz="2000" dirty="0">
                <a:solidFill>
                  <a:schemeClr val="tx1"/>
                </a:solidFill>
                <a:latin typeface="Cambria" panose="02040503050406030204" pitchFamily="18" charset="0"/>
                <a:cs typeface="Arial" panose="020B0604020202020204" pitchFamily="34" charset="0"/>
              </a:rPr>
              <a:t> di </a:t>
            </a:r>
            <a:r>
              <a:rPr lang="en-US" sz="2000" dirty="0" err="1">
                <a:solidFill>
                  <a:schemeClr val="tx1"/>
                </a:solidFill>
                <a:latin typeface="Cambria" panose="02040503050406030204" pitchFamily="18" charset="0"/>
                <a:cs typeface="Arial" panose="020B0604020202020204" pitchFamily="34" charset="0"/>
              </a:rPr>
              <a:t>kampus</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perkuliahan</a:t>
            </a:r>
            <a:r>
              <a:rPr lang="en-US" sz="2000" dirty="0">
                <a:solidFill>
                  <a:schemeClr val="tx1"/>
                </a:solidFill>
                <a:latin typeface="Cambria" panose="02040503050406030204" pitchFamily="18" charset="0"/>
                <a:cs typeface="Arial" panose="020B0604020202020204" pitchFamily="34" charset="0"/>
              </a:rPr>
              <a:t>;</a:t>
            </a:r>
          </a:p>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mahasiswa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tidak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boleh</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membuat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kegaduhan</a:t>
            </a:r>
            <a:r>
              <a:rPr lang="en-US" sz="2000" dirty="0">
                <a:solidFill>
                  <a:schemeClr val="tx1"/>
                </a:solidFill>
                <a:latin typeface="Cambria" panose="02040503050406030204" pitchFamily="18" charset="0"/>
                <a:cs typeface="Arial" panose="020B0604020202020204" pitchFamily="34" charset="0"/>
              </a:rPr>
              <a:t>/</a:t>
            </a:r>
            <a:r>
              <a:rPr lang="en-US" sz="2000" dirty="0" err="1">
                <a:solidFill>
                  <a:schemeClr val="tx1"/>
                </a:solidFill>
                <a:latin typeface="Cambria" panose="02040503050406030204" pitchFamily="18" charset="0"/>
                <a:cs typeface="Arial" panose="020B0604020202020204" pitchFamily="34" charset="0"/>
              </a:rPr>
              <a:t>keributan</a:t>
            </a:r>
            <a:r>
              <a:rPr lang="en-US" sz="2000" dirty="0">
                <a:solidFill>
                  <a:schemeClr val="tx1"/>
                </a:solidFill>
                <a:latin typeface="Cambria" panose="02040503050406030204" pitchFamily="18" charset="0"/>
                <a:cs typeface="Arial" panose="020B0604020202020204" pitchFamily="34" charset="0"/>
              </a:rPr>
              <a:t>;</a:t>
            </a:r>
          </a:p>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mahasiswa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tidak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boleh</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bekerjasama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secara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subyektif</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dalam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penilaian</a:t>
            </a:r>
            <a:r>
              <a:rPr lang="en-US" sz="2000" dirty="0">
                <a:solidFill>
                  <a:schemeClr val="tx1"/>
                </a:solidFill>
                <a:latin typeface="Cambria" panose="02040503050406030204" pitchFamily="18" charset="0"/>
                <a:cs typeface="Arial" panose="020B0604020202020204" pitchFamily="34" charset="0"/>
              </a:rPr>
              <a:t>;</a:t>
            </a:r>
          </a:p>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Dilarang</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berbuat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asusila</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perbuatan</a:t>
            </a:r>
            <a:r>
              <a:rPr lang="en-US" sz="2000" dirty="0">
                <a:solidFill>
                  <a:schemeClr val="tx1"/>
                </a:solidFill>
                <a:latin typeface="Cambria" panose="02040503050406030204" pitchFamily="18" charset="0"/>
                <a:cs typeface="Arial" panose="020B0604020202020204" pitchFamily="34" charset="0"/>
              </a:rPr>
              <a:t> lain yang </a:t>
            </a:r>
            <a:r>
              <a:rPr lang="en-US" sz="2000" dirty="0" err="1">
                <a:solidFill>
                  <a:schemeClr val="tx1"/>
                </a:solidFill>
                <a:latin typeface="Cambria" panose="02040503050406030204" pitchFamily="18" charset="0"/>
                <a:cs typeface="Arial" panose="020B0604020202020204" pitchFamily="34" charset="0"/>
              </a:rPr>
              <a:t>mencemarkan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nama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baik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institusi</a:t>
            </a:r>
            <a:r>
              <a:rPr lang="en-US" sz="2000" dirty="0">
                <a:solidFill>
                  <a:schemeClr val="tx1"/>
                </a:solidFill>
                <a:latin typeface="Cambria" panose="02040503050406030204" pitchFamily="18" charset="0"/>
                <a:cs typeface="Arial" panose="020B0604020202020204" pitchFamily="34" charset="0"/>
              </a:rPr>
              <a:t>.</a:t>
            </a:r>
            <a:endParaRPr lang="id-ID" sz="20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38042357"/>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88640"/>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Prasyarat Mata Kuliah</a:t>
            </a:r>
          </a:p>
        </p:txBody>
      </p:sp>
      <p:graphicFrame>
        <p:nvGraphicFramePr>
          <p:cNvPr id="2" name="Diagram 1">
            <a:extLst>
              <a:ext uri="{FF2B5EF4-FFF2-40B4-BE49-F238E27FC236}">
                <a16:creationId xmlns:a16="http://schemas.microsoft.com/office/drawing/2014/main" id="{325531B1-D4FA-4B0A-BC84-E847D87BEB17}"/>
              </a:ext>
            </a:extLst>
          </p:cNvPr>
          <p:cNvGraphicFramePr/>
          <p:nvPr>
            <p:extLst>
              <p:ext uri="{D42A27DB-BD31-4B8C-83A1-F6EECF244321}">
                <p14:modId xmlns:p14="http://schemas.microsoft.com/office/powerpoint/2010/main" val="1893477670"/>
              </p:ext>
            </p:extLst>
          </p:nvPr>
        </p:nvGraphicFramePr>
        <p:xfrm>
          <a:off x="179512" y="980728"/>
          <a:ext cx="3960440"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A1D8B3C1-A237-43DC-8869-E6E0EF5D6C20}"/>
              </a:ext>
            </a:extLst>
          </p:cNvPr>
          <p:cNvGraphicFramePr/>
          <p:nvPr>
            <p:extLst>
              <p:ext uri="{D42A27DB-BD31-4B8C-83A1-F6EECF244321}">
                <p14:modId xmlns:p14="http://schemas.microsoft.com/office/powerpoint/2010/main" val="3002165584"/>
              </p:ext>
            </p:extLst>
          </p:nvPr>
        </p:nvGraphicFramePr>
        <p:xfrm>
          <a:off x="4860032" y="764704"/>
          <a:ext cx="3960440" cy="27363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A2C888D6-7890-4753-9ECA-88D32133CE4C}"/>
              </a:ext>
            </a:extLst>
          </p:cNvPr>
          <p:cNvGraphicFramePr/>
          <p:nvPr>
            <p:extLst>
              <p:ext uri="{D42A27DB-BD31-4B8C-83A1-F6EECF244321}">
                <p14:modId xmlns:p14="http://schemas.microsoft.com/office/powerpoint/2010/main" val="199935359"/>
              </p:ext>
            </p:extLst>
          </p:nvPr>
        </p:nvGraphicFramePr>
        <p:xfrm>
          <a:off x="309067" y="3789040"/>
          <a:ext cx="3960440" cy="27363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Diagram 6">
            <a:extLst>
              <a:ext uri="{FF2B5EF4-FFF2-40B4-BE49-F238E27FC236}">
                <a16:creationId xmlns:a16="http://schemas.microsoft.com/office/drawing/2014/main" id="{738FDA2B-E377-4928-B5D5-3582210310E3}"/>
              </a:ext>
            </a:extLst>
          </p:cNvPr>
          <p:cNvGraphicFramePr/>
          <p:nvPr>
            <p:extLst>
              <p:ext uri="{D42A27DB-BD31-4B8C-83A1-F6EECF244321}">
                <p14:modId xmlns:p14="http://schemas.microsoft.com/office/powerpoint/2010/main" val="380276060"/>
              </p:ext>
            </p:extLst>
          </p:nvPr>
        </p:nvGraphicFramePr>
        <p:xfrm>
          <a:off x="4860032" y="3573016"/>
          <a:ext cx="3960440" cy="273630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3314307158"/>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0PHOTO" val="/9j/4AAQSkZJRgABAQAAAQABAAD/2wBDAAMCAgMCAgMDAwMEAwMEBQgFBQQEBQoHBwYIDAoMDAsKCwsNDhIQDQ4RDgsLEBYQERMUFRUVDA8XGBYUGBIUFRT/2wBDAQMEBAUEBQkFBQkUDQsNFBQUFBQUFBQUFBQUFBQUFBQUFBQUFBQUFBQUFBQUFBQUFBQUFBQUFBQUFBQUFBQUFBT/wAARCAFkAS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skp1FPSgAqZEoSpUSggESpUhp6JVuGGrAYkNW4barVtbVoW1hQRzGa9n8lSw2e/+Gth7D5Ku2em7/wCCtox90iUjNhsP9imTWHzpXWw6V8lRXmm/vovkrajHmkY8xz8Nh/sVsWGm/JWnZ6V8/wBz7tdRpWg+cnzVdSPLEOY5d9K/c/crMm0pftLLs+7XqD+Ht8O3ZXOX+mx215ceY6Iqt/F8tRRjzXCUpHLpo/ybqpX9h/sV1c2safYIitKkq/d3K+7b9aqXkNvM/mfaE2t/F93+dbRovm94ceY4zTbDfcv8v8VZ81hv1K4X+6+2uos7y102Z2mfZub5apQvb3N5dyK6fvG3LRKHvP0NdeXY5XVbbY6bfu1USzrqvENnsuYl2VShsPk/3qx9mXze6c5eW2yGqSQ10esWfk2yf7TVnpbNsrHlLj8JjzJ89DpVp4d81NmhrGRZRdKZVmZKhqAIqKdTaACiiigAooooAKKKKACiiigB1PSmVMlAEqVYhSooUrQhSggIYd9attbVXtoa27O2rUiUh9nZ762rOwosLOujsLD/AGKDHmM+aw/cp/tNWhYab8ifJWnNpvyJ8lbWlabv2V1Rj7hzVKhVs9KXZ9yqmq6bsubf5Nn3q9DsNH+T7lZOvaV5Nzbs3yfe+b+H7tdOFjzTOeMveOdsNK3/AMFdLZ/YdHtnuLyVIol+Zmf29K4rW/GzWD+TpqI8u7b5kv3fwFcff3N5rDo19cPcfxbWdtu72HaujESpR91s76eFnKXNJnceIfi7aujx6Tp7yr/z8S/Kv5V5zqWq3mtzPNcS/e+by0qaZG+RmplzC0PzbK8j6x9mCsepGjD1Md7ZXh+X56bZ/I6RyReb/djldq10s/8AQ3XZ8zLuah7BYXTa/wAu2sZVJdzb2cTPfyZofmi8pl/h+9VXZ8/zJtlb7uz+KtJLZfO/v1XeHY/+zWXPIPZlV/O+RWfey/5606HVWtvlki3rt+ZqsPD8lVXh3p833v71axrTj5mMqcZdCvqV+t4iL5Wza27+9RDZ/wCjO1MmtvnRlohvJkRo1ferfK26to1o682hi6fQrw6bsh8xvvN92qVzbbK61IY7n/V/wr8q1lX9ts3N/CtccpAcpND8/wDtVE6Va2N525v4qJoaAM90plWXSoasCKinU2gAooooAKKKKACiiigB1TJUSVYh6UAWoUrTtkqlClatslWRIt2cNdBYW33KzLCGuo02H7lUc0jQ02zrq9NsN+yqOlW33K7DR7PfsoMCreabshi/vM1buiab9ypdSs/+PRv96n6l4ksfCum/arp9+37kKfeZvSvTpx5qSOWr78uSJt39zY+HtKe+1C4S3gX+995m9BXiPjnxtN4zmSG3svslivzLv+831ql4n8T33i25W4vN6RK3+j2u9mWJT/WovsbPCka/dauapiPYe7DV9z18LgeX3pbmZbWbbNuz5fvbqleHZ8qpWwln5KbV/hps0LOiNXmyqc57HL7pkvZs7/c+VabeW2902/7rVtvC0P7tX+WofsbTfMtY8wcvKUfsapNujf8Ah21Fcov3a1nsJIdi7P8AgVMm01t77Yt22o9pT7nT7OXLYx4bD7jN/wABqveWHz10aaDcOiMsTp/s05/D1x95V/3qj20YvcPq9SRx/wBj/wDHqrvYbHZd+/0ru7bwlNM6SRvv/wCB/wD1qLzwrMnyyfJK3/Aqj61Hm0D6vI86ezqpNC0Nd9c+G7jYrbK5bUrBrOZI5v8Alo3y1tGtGRjKjIxUmmsJvMhfZu+9Vq5uft9g+5NjfxU25tmT7v3Gqj5LQu/z/NW5xyiZ/wBm3zIq/wAVTXNns31q6JYfbNSeTZ8sa7m/3ql1Kz2UGJxUyfPUTpWheQ7HqpMnybv9mqAo0VNspmyrIIqKe9MoAKKKKACiiigCVKsQ9KrpVuHpVgXbZK27ZPkrKtkratkoMZGtpqV1Wmw/crn9NT7ldhpVs3yVqc0jo9Ktm+Su10ezrn9Hh+5Xd6JD9yg5ub3hmq2ypbRNJ9373/Ae9eT+NtYXXtV8u3t9ltY7trf3mK4r0j4o6l9j0qKFX2PcLt/2vvV5Fc3P2ZJf42+Vd1dVSt7KgoR3Z34OjGUnMis7ZndI/n2/3kroobBk2MqfL91f92n+DNEbVblI9/zMu5l/u17b4V+C2pa3N5jbIrb+HzU+bb7V83WxUKUrH0lOjzfEeDzabJN8sf3l+81adn4P1DUoUa1t3l3feZkb7tfTXh74D2dhcv8Abkd2VtyyPtr0u28JWNgm23tETb/e/ir5+tmvLLlierh8HDlPjq2+EWoOkTTRPuboyJ972rYtvg/dedtaLypf+efzNt+tfVD+Ho5n2/cX+6lOTw3DDvVfusv3q8qWZVT0o4OHxHzV/wAKQm+7JKiM39zd8uKsQ/B9oUSRvvN935Gr6FudHVPu/wDjtUodEb59qJ/e21h9eqHT9VhzHhqfDRnheOR08/8A2Ny/KKtJ8Ol2f6rZF/dr2t9B3/e/4DVf+xNn3vnWsvrki/q54v8A8IBHZzS7U+9/niql/wCD43Tb877a9gudHb7ypWVc6V8+5vk/vV0xxEjGpRPGv+ESX7T5ez7y/M3zVxPjbwBGkLtD95V+X+GvoibSo/vVz+vaD9sh2yJvWu6jipcx5tSj7vKfGtzpqwu9u3/LP+/WTc2yo/8Au17N8RfBn2N3uI02bm/8dry+a23/AHXr6ejW9rHQ+erUZQkS+EvL+0+T/wA9kp+vWexHrPhdrO8ib+JWWuo8SJ51sk331kXcrfWunmOOUTy+/ttj1n3kP7mL/aroNSttlUZrbfNaf7K+ZW5iYs0Pz7arulbE1t/FWZMlUBUemVM6VE9WQMooooAKKKKALCVbtulVEq7bdKsDTs0rds0+SsWzSugs0+SiJzSNrTU+5XbaPD9xq5TSk+5XcaJD9z+7WpzyOt0eH7ld3okK7NzVyWjp9yulv7mTTfD13cK6RLHE26T68VpGPMc0fiUTzf4heJF1jW38l98ULeTFGv8Au5J/OuXs7bfN833pG+WrFhpTIi/Pvlk+Zq0La2/0lP4GZvlauDEVNX5bH02HpxilGPU+gv2cvAELu+oXSebK3ytu/hX8a+mLPR1hRFX7u37tea/ASz/4pvdGn7pm+X+82OK9ws7b9zXytaPteaR0zqShLlOUSz3u9Pmh2b1rdms44X/2qpTIr/L/AHa+VqH0mFlzWMlLZk/h3r/FUT22/ft/75rQmeNIf7jf3qpQ7vnXf97dXHKR7cSu9n5ybtny1X/s1t77a0nmb/V/99NsoT5PlX5/4aOY6eUzX02RKr/Y2RP9qt1H875fzqu/+u2/98tXN7QPe+yc49s3zbqyryzX+JK6i5hZ3+5838VZ9zZs/wArfeWt41CJU5HH3NmqJ/vVialZ/I9dneQsmz+7/drn9Vh3w7l+7XfTqHBUieP+OdEjmtpVZPuvur5q1LTVsNSlhb7v8NfYviSwWazZvv8Ay/d+tfMXjzTfJ1i4a3X5t25t38Wea+py+s4txPBxlP3Uzh7y2+R2X7y1p21z/aWjxK3+thXa39KhmhZ4f977y1FpryWd5tX51b5dte9zHiSp8qMTUrampYfPu/u2qL/wI1q6rDs/g+9V37Bs0pJNn3ljX/x2r5jmkcLfw7Pl/u1jzJXS6rDWFMlbRMTJmSq71emSqL1sQRUUUUAFFFFAFhKu23SqqVoW3SrINWzSugs0+SsSwro7NPkSiJjI6PSkruNET7lcZpSfcru9ET7lanDUO10SGj4izbPD1vZq/wDx9S7WX/ZVgasaInyJUXxItofsGlSN95ZX2r+VaRFR/ipHCWe3zpdv8O5d1W9Htl+3o0yb9z/yqvYQrC8q7Pl3M2562NEhaF0/jlb7u33rx6x9RS+I+xfgLCz+GPMb59zbk/3TXtVhD9yvKvgPZyQ+BrJpvvMv/Avxr12wSvEfwsir8bMrUk2b1/75rK2L8zf8BWt/WId7vt/4Fu+7WE9t/D/FXyGKj7zPrcv5fZoyns9j7vJ3/wC7THtlRN1acNncbPM/2mqp9jm855G+638P8O6vP5uWJ9BHlIoUV9m7/vqrCW0fnfu0+ZqEh+f7ny1d8lX+ZXfd/eqPs8xsUnh2b12f8CqlNbfvk+T7v3a6LyWeHd9//aqu8Pz7v4a54x5i4y5Tn7lI4fmb52/u1lXLs7v/AAfxf/Wrq7mz3/N9/wDirPubNXrWmFSRxkyK6fcfzf4Vrmr+2kTzfMf5f7teh3Om73fbXKaxYeS7rJ8+771ehTOCRwmsWyvbPtr5v+KOlNbX7tInlbt0iyL7tX1Bf2yuny/dryX4qeGP7SsLho0+ZV3Kq/rXt4OpyyR5WIp+1ifOjoz/AO3/ALVZ7psuU+fZWxNDHC7rH8m1vu/Ssx3V3fd/e219ZGR8xUj/ADC38LbN1bt/bf8AEnsv+uCtWfNC155Sr91vu/jiuo8W2f2O2SNfuxqqqv8AwGtTgkeT6wnzvXP3KV0uqp871z9ylbxMZGJc9Kz3rTuUrMm6VsQNemU6m1YBRRRQBbStK26Vmw9K0rbpVkSNuwT7ldLZp9yufsE+5XTWafcoiYyOl0dK7vQU+5XGaPD93dXe6JCvyf7NdR5tQ7jR4WdErN+K6bLDR4/4m81vy2Vu6InyJWV8XbOZLDTLyFN6ws8bf8C6U4jo29quY4fZvs/lfZ81dL4S0e41XVbS1hTzZ5Jfup/drmrO5j/s1G+/825t38LV71+y74e/tLxDd6xNF/qV2pv/ALxrwMRzR+Z9fGMfiPqDwTokeg6JaWcaf6tVrtbNPk3Vi6alY+seNtlzd2NrFM6w/fmX+L1Arya0lTic9OMqsjqpnhR3+dNm771Z9z5aP5jPvZv/AEKvCvEPxRk0qb7Ou+L70i7HZW/HtXHv8ddUfZ9ndE3f8tJ3ZvxIrwZYd1T6bDx5D6beZUT5n+Vf7lUXvI3+VXr5/f4065+63fZrhG2/LEjfnxXQWHjm6v086a4e1Xcq+Xs+bd7HrXBWwUodUexRrHrbzKj/AH/l/u1b0198Lsvzr/d+9XOaVeR6km2aX+FdtdBpqR20Lq3yf7vy15UvcPV96Xwlj5v9X/d/2/lqlc38aO+59i/w/wC1ReXKwwsyvXnPiHXme58mN9jL93+7RTp84S9w6O58Z6fYXiW9xceVPJ821v7vt2qpf+PNFhTd9thTy/vea7L/ACryLxVf3n71Y9j3LblaR/7vtXn95puof6uS42RN/wAs1T73tmvVp0acviPNqVJy1ge66r8QodnmRy+bbbdyyK67fz61yGpfEhfOSbyvtEUir/G3dfevNLbw3qD37tJvi2qrQ79275vQDjiugh8JX3k/vpftDfxNK7fLntj2rvjToROaXtZROo03XrfWEl2/utv3Y/rWZr1gro7L91vl/wCA7ar6b4PvrBEZX2Mrfe/2a27xJHs08xPm/vfxU3GMZe6c0akublkfI/jnTf7K1518r91I3y/7Ncpf7v8Af3bdq/X6V638dbBYdS0+4Xeqt8rfPXl6I32y32pv3NtX+VfTYep+7ueJio8s2dL4e0GN7nSo/kf7rVN8QnXzn2/PuatjwfbN/wAJPZQr923V2b8FNcz48m337qv+9XTH3jx5Hmmpfff+7WFcpXQX/wA/zVj3KV2RMZHP3lZEv3q17/77VlN9+togRPTKdTasgKKKKALsPStO26VmJWnbdKsiR0Fh/BXUWCfcrl7D+CursE+5VxOaR1ukfcr0DRIfnT+9XBaInyJXoWgo29Grc4JHoGiJ8lW/HOm/b/AGoLs3yx7JFVf7waotET5Ert7azVLP99bvcRN/yzT5velGUY+9IdOMpzXKr2PlrR032eoW9w/lLHL/AAfxL6ivrj9lGGN9E1Xy0+XzY1/2vu1826xYWNt4h1CGz3/Zmbcysn6c19Ifsi/vtN1v/alRmX+71Arx8Vy8/u6pn1PN+65T6StoW+zMq/IzLWZ4h0G3ttHRZJfmbdt+RVVW2+1dBZpXD/FHxI1nClvHE9xKzKqQwJuZmNfPY+UYxOnBRlKol06nkviTQYb/APc3VrbOyr8sny7vzxXn9z4AhT/VuiK33ZG3N83pgV6rqvgDxEmiS694k1O28L6R/D5r7ZtvUZz3rxfxJ4z8D2dy9rDd6lrE7L/x8IjNHx/Ev1ry6dOvP4Uz6f2lCC3LyeGLO2vEaR0t7lV2tt+7x7f411vh5I7Oz2rs3K3y/wC1Xklt4q0O/miW3ldF/wCWSy7lbb9K7PRP33+pu3fb8ytvZqjEUZxj7534eVOceY9i0q537Fjf5mrq4dSazh2yP838LV5l4Vmk3xLI/wDF/DXpb6O00O5f9mvmK8eU9imUdS1hX31wWsaqsNy//fW6ui1uwuIUlVX+7u3f3q831tLh3SOP59zbWb/Zrow/LGO4S973SK/1i3d9siO/8W7/AGqxU1iF5nXyn2/dVdny7vWtK5trfTbNlkdEZfvb9zM1YWvW3ibStHstYtdMS30y6by4rifa233INehRo88zyq1SFLU6Kz166hs/+QZNcRf89Itu5fbmm2fjmz+3/Z7qJ7eWT7q3SMvze3avN317xNbak9vD4gtoty+YnyLIrMW9K7DxbeeLPBNhp8nirTLPVdFvoo5kuNN/18WVHDL+PNddTCTjoc1PExnHQ9Fs7lbn5Wld/TbUWpW37l2X+KuZ8Nvb38KXGl3v+jN1jlRVaLHtXUQu00Lqy/8AAkrm96MgqfCfPH7QlnHDYWUy/O3n/O3zLtU15Z4bs7d9VtGuPn8vc0S/7Rr3j9ofTZrnwZdyfw27RzKv+zu5rxfwZbSTaxbqsX2jazMrfWvp8LU/dcx4NaPPM7DR4V0TUn1C4m8qKSKSMbf7zL1rzTxU7Xl/Kqv8u+u28W2y/bHVvnWPbs/2c81zmpabsuXmb/vmuzD1JTkzgxdGNK0o9Tgr+FU+WufvE+/XW6xDsd/krlNS2wo9elE8k5e8+/WVL96tW56VlS/erpiSRPTKdTasgKKKKALsPStO26VmQ9K1rOrIkdBp1dRZ/fWuZ0r59ldXZp86VcfiOaR2eidUr0LRPuJ/HXn+iQt8jfw16NoKb9lbnBUkegaI/wAifJ96jxPNdaP4t0+8t5Xiiki+aPf8rdulS6Ii7ErV8Z6PJf8Ah63vrf55bPduX+8pwK8/G05SovlPUyitGOItO2qOf+LXgaPStmsR7It0StMq/wC9gV6b+yLbN9j8R3G/fE08e3Z/umuY+OU2ywtLe3l2SyeXGf8AdOTXX/se7X0fxKqvv23Sf98lTXkUekT6Ct71Lm9D6TRNkO6uX1jUrzSoZZtD0RNT1dv9TJKnyq545rtbaHelW4UjttjbE3b/AL1eZj6fLV5jDD1OSLja9zwfRPhvJrHxI/tL42agl2siq2i6XK6tp24L8/To464P615l+118PbXwl4n0zWvCeno2n3UHly29lD+7XHf5fWvsDxnbWeseHpbe8t0uIvlZfNTdtbsea+ade8KtZzPb2d272f3Vjfd+grjljvZPlgvme3gsLLE+/LTyPDfhRoNxr3idLzUNKtrfSrXc3lywsvyhcFR6811qaba6bfvdWrzPBJLt+y7Gbau79K63+x5NiK33V+7V6z0243/u/n3L/D9773euCpip1fjPpKOFVItaVZw237yF33N91f7tex6Om/R4vM37ttcl4e8GXlzeJC0UMTNtZdvyrt98V61Noi6VYRK3yNt+avBrdbHT7aMbR6s8v8Q2Ej20rKn3v++q83+x+S+5kr27UoVmSVW+da88udE33Mu1/wDgNRh6nL8R01I/bR5vqWmyXmpfLFC8cfzIrO33h6irfieZvGfhh9B1zTE/s+T5kkspmXyn7ECuzv8Aww3+sjf7v3l/rWcmm2+/b/Ev39393tXpRxHKvdMfq8avxHhXh74RWfhu/RriV5WVt0S7Pm+9xk16nr0N54tubdbz5La1i8tY/wCFvY+tdanh6GZH27Pm+ZmrQ03RLeF9zJ5vyruWr+vT+2YxwtOkeeW3w9t4U85U8pt38Lsq7vetCHTWs/3jfdru3s/keOsq5sPk2/8AAq5+b3jGp57HkXxg0qO/8Da2v3m+ys35c14D8LkjS/SRk2S7dy7v7vtX0X8Y3Wz8E63JvdNtq6/8CNfN/wAPbDyXRlTYzLtZq+hw8pRoHjyjzTN3xVbfbNbSGOLerKrLsrn/ABPbeTNL/Htr1bTbCN31C4b554YlVW/3q8v8fvJDbOsfySs3zf7te1hY8seY8HHVPaz5I7I8s16ZUd9r/NXGak++um1VGh/2/wC81czef7VerE8qXunP3PSspvv1sXlY7ffrpiQQ02nU2rICiiigC7D0rWs6yYela1nVkHS6V1Wuos/votcvpXVa6uwT98i/7NbR+I5qh3GiJs2V6L4eh+5Xn+go3yV6XoKfcrc82od7okO/ZXoXh5P4f4W+VlriNBTYiV3+iQtvSg5ObktKO5xvxv0S4e5t5of9UsSssn04/rWn+yFeLYeJNd0+R/8Aj6iSZPn+9t/+tXb+JPCq+LfD0UMab5YWZtrfxZ7V5l4Vhm+FHxLspLq3+zxKyfLv+8jcdh718xW/cV7W0ex+g4eosThbrtY+1bNPkp83yf7tPsNrwoy/OrfMtQ6wipCn/sleZm3wKZyYWPNUUTN1LUo/J8tq808SQwvM8ip8y/xV1GsTbEfbXLzWbTTbt/zf3a+HlI/RMHR9lDQ5T7HNfui26O7bvmWvRvCXgy1tkia4i3zttrP0qzjtn3L97d8zV3vhiza8uUX7n92iUpSkodzrqS5Iylsd34M8KwpsuGT/AIC9HjawXf8A7Kr8tdLbbrOzSONXeVf4Vrl/FV+3z+Ymxv7rV01owjQUOvc+Rw9SrXxXPf0PNLxPszu2z7y1y6Ov2lm/76/vV2d4i7NzfOtclqWlN53nR/d/irzT7hR5ogkyu6Kv3f4lrHv9EjuXeaNEi/vVYsLxX/dtKn+e1Wnhkf8A9mX+H61UuaIHOw2Els+5n+X7qrV1IWREVU3v8u6tO5s96fMny7vvVXf5H3L91fu1lL3i5RjL3hkybE3Mn+z/AMCrE1K5+R9taF46/P8A5+auY1W5+T/a/u100/iOCt8J5D8eJo5vB9xD5uz7Qywt+DA8f981574G8MbIbi6aJ4lhZWVv4Wzzzmu9+KiR3j6ZayfPB5v2h4/9ocVyni28bRNBdtnlS3jLHFHF8v8AKvqaPvRjBnztaXJeSOmsLZU0G7mjdHWRlV9n8WOleM/EJF852r2bwrum+HS7n37bp1X/AL5ryH4iwr521fkVW2/73zV9DD3fdPk+aUpM8d1tK5G8+5Xba2n31X564y/TZXfEwOfvKx5fvVt3iVjy/wCteumJJWptOpr1ZAUUUUAXYela1nWTD0rYs61IkdNpf+sSuosf9clczpSfcrq7BP31aU/iOaod74e+fZXp3h5PuV5p4eh+5XqGgp8if3q6eU8qtI9D0RPuV6FoMP3K4XQUZ0SvRdET7lScfMbT3jWENvNHv+Wddy/7PStbxn4eXVbPTPJsku5JJVk85/vbOuM1Rv4Y/scX97zV216Ro8NvqulRRs6fu/lb8K4sxw/tcOpQXvJ3R7eUYr2U3CT26E3ga/mfRLeGb55bdmt2/wB1eBW1rCNc2fy/J/tVz/gywms7/U1b57aSXdFJ/FxXUPZ7/wD4mvzvGSqctpdT62nyxq83zOHv7BnT7lZX9jt525f+BV6g/h7zod2yqU3h5bZN2z5l+b86+dlTlE+tw+YR5eU4mGzW2T5U/wB5q7DwTumv7eOFHlk3eZ8v90cc1i36eSkvyfd/755rrPhTew6VFq91dfL5aps/3RngVeHjGVW03Y2xtSUaDcFe/Q7t7/8AsqG4nvm/eM3yqr1wHifVftk0rbvvfdrxT4m/tS+H9N8X/Z2vnV2lVW2wtJGq/UV26eIbXW/C1lrGm3X2i2ki3LIue/QGrxXNv0RngcB7BqpPd/gSXk37n5nrPmuV+98jr938+9c/f+JGdHX5E27vv/415fr3xph0HUksfs9zqDSffa1hZlVfQn2rgjGXNzR1Ppfdgeoa94e8mHzrF98sf7zb/C2eTTNH1JpoUb7n3Vauf0T4nabrdn5kMr7l+VobhNrKx7Vd0SZoXl3PvWRty/w7c1tU+EjmOoeHzofl+f8AvVFNbLs/3auwvsTatRXm1EfbXGRKXKcVrc0nnbY32f7v92uZ1KZfn+f5v4q6bWH/ANJfb96ucv4W/i/2q9KjH3jza0up51rdmupa8sjbH8uJl2/8Crz/AOMe2G80+1WX5reLzG/3z0FafjnxDeaV4t8u1lRP3C/f+99/tXE69fzX6PcXEvmzs25mb724V9hhaP2z5XFVI/DZnqfgBG/4VFpUn/PZpW+b73Dla8i+IX/H2a9t8K23k/CXw/u/iWVvzcmvFPiEjfaXX/8AZr0o/EfPnkut9Xrib9Pneu51v7tcTqNd9MzlE5+/SsKX/WvXQXlYMv8ArXrsiYlSm05vv016sgKKKKALsPStuw/grHh6Vt2CVqRI6jR0+dK6rTf9dtrmtHT50rrdNh3zPW9OPvHHUPQPDafcr1Dw9bfcrzfw2i/J/wCPV6n4bT7lbnlVpHe6DD/er0PRIfuVxOgw/cr0PR7ZqDzZSNPUoWe2t/k+VpVrsNEhXZtk/wB1lrltS3eTaR/c3SrXZ6J8+zd95q6/+XS+ZyOpKE+aO512labHC8UluiIuxtyp8q1upbbH+as3R/ndI63Ydsz18NnOH91TPvsvxHtYehds4fkqpqtmux/krWtk+5mmX6b0r5KtT909ijKUah55NpX293tfnWNm3Ns/vVY8Q6U1to9xHC+xZF2tXYaPo6vcvI3/AAGs3xncxpshVNm6vLjh+WDnI+kji+eqqcdlufL9z8PV0q8eTykijm/5Zui7Wb19qopNrHhJ2j0uVEgk/wBbayp+7+bqcCvaJtHa8/13zr95awvEmiWumwrtiTz5t3zfd+X3qJSPpKMnOfvHjt5/a2pOiyXCbf8AnnEm38BVdNHktt9uv7r+Jfk212VnbK8zsyf7v96rd/DHMiq3+s+Xb/epRqRjI3rU+aLl2OJ0TwxH9p+0TbHlVty7v73tXodnDD5KyMn73+L/AHqxPsEiJ8qbGX+L/ZqZJmT/AGNv3l/2qJcsjCNWUToIblkTbUNzcs/y/c/2qzfO/c7lf/4qh5vk3b65oxCpLm94o36Kkz/3q5/Un3wvudP++2rYvPv7v7tYt/tm/dr95vlrtoxvLlPPrS5byPnT4hJ9p8SSzbNnzMq/7Shu1cPqU3yOuxNv8P3q9O+KOlLDqTts+aPcrN/CvzdhXl9z5zpEvyO33l/rmvuKMVyqPY+TnI+jfD0LJ8JfDnyfegZvzavDPiQjJcp/tV9DaPCyfC7w6zfIvkM35tmvAfiLueZ/9qumPxHlRPH9Y+ff89cPf/fau71iHYjqqbK4TUv9c6/xV2RCRz95XPv/AK5/96ujvErn2+/XTE5io336ZT2+/TXrYgZRRRQBp2yVu2CVj2yV0empXTEiR0uiQq8yLXZ6JDvmf/ermdBh+euz0RP33/Aq6acfeOGoegeG7b7m2vTfD1n9xq4Lw9bf6qvUtBtt6ba2PGrS947jw9Cz16Ho8P3K5LQbZU2V3WlQ/IlQcEixeQ/PafPs+b5a7PR4fnib/Zrl79P9M09f9pq7Wwh2bGrsl8EfmcMviOosE2OjVsJCqP5i/wCqas+zRntkZa0ERvJSP+625t9eDiqPt6Tj1PqcvxHsJqMtmbFg6zJup9ynyVn6bcqmxv4W+ZfxrQv5leHctfnFb3LrsfZqEozK/wBvjsLaX/x2uZ1C9sbiGXU764ht7SH5jNLt2rUHjbWJLbSruSF9kqrtWvknxPoPxE8Q6lDHZyvceHpp1WaH5tyufvEj0zXnyqRn7r2PocLhfd55O1+p6f4v/aGsLa7uLXwxZJqaxrxdSPtVm9q4O/8AinrWqeVNdtbbl3fKm78s1dvP2bfENrbQrHKkS+X5j+U6dxngVxum/CjXLOa4juNVd4vN+Rn+b5fSolT9noz6nB0oyjeEkat58TvsdnE0emQxT/Nuk37lb3xXKzfEXVvtP2iG+hdmbd5exdu0+lI/ws1R5naS9RoPvNs/1m33qvf/AAxuH2N9oRIP4djssn4jtRGMD0JU58vvNHV6J8UZtSufJ1C3heJVbddI/wA34jualm8eaO77o7v978qxRtt3Mx6H2rjU8GaPYIi3STXcv8Tec0fzd8EVLpXw60mbVft0lvsiX7i72ZfbPrRKjCPvHBKUY+6elpcs77ZvvfxKv3d1XXfZCv8A31XOW1yts/8AHt/2atveNcv8u9F/h/3a5o+98JjL4fd1JbmbYnmf3t1ZXh6/tb/xhp+mzfNLJFLcKv8AeVU9KZ4h1JYbb777V3bv4q8q+HuvM/x1srqSWZopLO5hiVvuqvt6V7OAwvvcx4OYVuWHLEsfFeGP7Zcbtj7v4WTdXit4jPcpGr7Hbdubf936fWvffi1DHv8A4/8AZ+evCtYh+zTOrIn8O3/ePr9K+jifPfYsfS9nbLZ/DHw0rf8AQOib86+dfHkyvfuv8S/dr6a1JPJ8E6DDs+WPToN3/fNfNHjaH/iZXDSfe3fL/u1tze8cEYnl+to2zc33/wCKuB1u23vuX/gVejawiujrXA6knku6/frtiEjkrl/71c//AB11GpQq+9tvzfxNXL/x11xMZFRvv016lb7z1E9bGIyikf71FAHQ2cPz10ulQ/crHs4a6vRLb7ld8YmMjqPD1tv2V2eg2e90/wB6sTw9bf3a63w9Z7NldNGO55taR6H4YtvuV6h4ettmzclcF4YtvufJ8ten+G7P503VconiVpHZ6Dat8ld7o8P3K5fRLb7n92u70eFfkWokcP2iLUof9M0/+4vmN+S13FnCrpEy/d+X5a5fVYf9P0zanzKsn9K7Ow3OiN/d/pXTL4IkT5YyZ1Wmw77ZPk+arb2aon9zd8v51X0eb5EWrF+kkybt+zaysu77vFebGMnUPddSEqSkYOlXn2nRLTUoU3xSblZf91tv860Ly/b7N8tcv8H7xtY+G7q3ztDqd5H/AMB3l/8A2ath5tn7uT7y1+c57T9hi6sI9z9Ky/lq0ovsZWpTLcwurf8AAqzLbUrew3rv8qJv/Qqm1iGR0fy0+WT+596uP16Fn2L9zbXyEoy5j66jGMo8ozUPFP8AYt3LcQs7+YrK34+9eX6x4za2Ro2ld23Nt/xNbGvfaLm8eNU/dLu+auSvNHmmf5ov9rd/jXVGX2dzvpxjS+Eov4nk3yyN8m7dVV/EM1ykUKvN/d3fw7aZf6C33f8Aa+9Vuz0qSFE/j2qvy0uY25pyKNtprTTbpH3r8u2t57n7N+7jT91/49upltZtM/y7P91KZNbfPt/5ar8y7Pu1HvSOb3oluG53oir8jNuZt1VPtjWzurfPt+9RN/z0Z03fe3LWU9/vd1X5G/2KKcTjlLllyjPELrNZyyRv5W5v/Zea8Y8N3P2D4kaFfb3if7U0P3Nu7eu3r9ea9i8Wps0T5d/mt95l/Ug14Pr14sOpWU0Lv5UN1FIq/dbh0H9a+twPwHzeKj77Pa/ipbKiS+cnzL/wJt3c14JrEMiXiKz/AOsXcuz+9vFfQfj/AM6aHzNiPKy7a8PubOS51W3sf70+1v8AeLAfzr0zx5fDc+oPGFt5Oj2kKpsWOzRdv0UV8qeLd32+43fP8zbq+tfH6L+9/gVVVVX/AIDXyh4z/wCQlKuz7rM350ROaPMeb6qipvrh9bh+fd9yu91X+9XGa3Cr7664yCXwnD6kjQ/7tcp/y2rsbzciOrVyX8f/AAOu+JjIoy/eqJ6sS/616hetjEhf71FPooA7mwtvuV2WiW3zpWFYW3z13Gg2f3Gb+9Xt06funNUkdRolm1dhoNn++T5PlrN0Gz+T5q7Lw9bb3T5K7KNPc8qtLlO78MWbfJXpWiW2zZXH+G7Bk2fJXpGlWa/JuT5aiUfePBrSOo0e2V9tdnpUP/2NYOlWex4ttddYQ/PtrGRwc3vFS/Rf7b09v7sUm5f+BV2ump+5SuVmtl/4SG3jjTf+6bc2/wC627pXa2CfIlbVPgj6ESl7xq2fyJ8tP1tIYdHuLjUL1NP09Ym33Er7VX6e9WNKs1uX3N8ir95q+RP2qPjNN4k1KXT7F3/sGzZYxsf/AF7FjzXz2Mx31PWKvLofaZPlksd709InvHwK8SeH9e0LxFb+G5bmWxs9R+e4uvl8+V0yzAehre1t/JeWRX/u/NXyJ+yR8SP+EYfWLGR9kF5P9obzfvNhAPzr6b1LxDDqVn5kL/7Vfl2ZYidevKc92fp+Fwvsvdjt0LtnqULu8bPsZqiv7O1dH/jauB1LUms5vOV383+HZ92m/wDCZslttkR4n/im+6v0rx/iPWpx5TVv9Ks0SWSTZ/FXBalqtrZzOvyOu35l/wBo1oa34kheF2835f72/wDirzTW/EKzO8bPsb7u2tIxO+NTl+It3l+u/wDg+X+FH/hqpNr3zv5f91Vrl0vG3u2/5W3bm/iqvNqSw7FX5933tlbezjHYj20pR907XTdSjTcrfe7f3amS8j/0hZH/AIV21xltrCwp8z/MzfLQ9+0z7f733azIjUnI07/Uv322Nd7fxL92rulWcaJ5kif7W3+lZmm6bvm86T738Lf7NbqPsh8tfu1Dl/KbezjH4jI8VfPYeYv+19yvnzxh5my4Zf8Almu7/gPJH8q+hdYeZ4UWGVE+b5Vl+7trn9S8MeH/ABzDcWd5F/Y+obfmvrXasbf7LoOOa+qwMo+zPmMVT/e8xo6lM1/oOnzL+9WSCNtzbW6qK850TTfO+IWiQ7/+YjFuX7v8Q616XN4YutB8MW63GyWCGJVWaB2kVvlAHJrkvBOjtc/FbQlZP3Sz+YzfRe//AHzXrU5R5TxJS5eY9t8eQ/Pds3zbWZfyr5M8YIv2+X+8zfOtfWvip/O+0Kv3ZGZvzr5S8fwtD4hvY9mxt33v72KryOOnLmPMtV+f+D7tcpqu167bVbbfv21ympWCo7s1dVMJHBarD871xiJ8/wDwKvQ9Ytl+euB2fPt/2q7omBmy/wCteoW+/Vi5T/SXqCX71dJkR0UUUAe06bZ/PXdeHrD+Kud02wbeld74bs2fYuz5q+qox5onHUOq0ezbZ/s123hjSvnTdWZo9h8m1q7jwxYfPXZGPus8TESlynZ6DYfIlegaPYL8lYmg2f7lF2fNXd6bbRpXBI+eqSNWwtlTZXV6bD8/zJWPYeWjxbq6izTZ8y/xfdrGRzf3jP8Asyvr25U3bV+9XW2EO/7tc5pqSTa9d7vkWNV2/jXoHh6wV33Mv3aWIlyxXkkdWHoyxNWMO5NrG3R/CuoSfxLAzH/vmvys8eX8cz7lu3l/fszzXXyxqvJ//VX6seObP7T4M1uP7jfYZ9rL/e2Gvx1+KOq+d4q1jS1ih8iGeO3l/vblQbm/76FfA4yXtcRyy7H7FlsYwpOnA6j4Y6wuxLqGXeyysu5/7u7+VfS/hXxyz2e1nT+HdXyh4JmWFPL/APHV+7ur1jwrqvkzeW3935Wb7v8A+uvksZGMpn2FOPLFWPeptVjvIfMVNjfd/vfN61U+2Run2W6i82Jvm/2frisLRL+OazTc/wA21f8A0GrD36203+y33mrxeU7TH8T2Fuj7oXfa33V/h3V5/rbsm/b8/wB1f7rfnXoGsJHc7FWV4v8Aa/hrhdb024R/Lh/0jd95v4dtVGQpR945qa/++vzp93cvzfepEeSb5Y/vfL8zVYTRJvO3eUm1v9utC20RYfmk/vf71bSqRNvhK8NgvnIsyfaGX5m2+9belaaqfNcJ977i/e+XsKsWdmrzO3/fTVqw20ez5f8AgVckqnN7oU4xGIiwwp/d/vVNvjhR23//ALNV33b33P8AKv3aqXkzOifIiK33v4aij7oVPeMrxJqsNn5TTb3i3bVVE+baeuKx7B7ebVbiNXe40yRo44Zm+9E23kt9DWV48vLiGFGs3TzYWZk3/d3Bvu/iKu/DS/j1vVZZptjwSRKtwtum2PeV7Y44NfTYX3Ycx4mKjHl9499+FGiTeJ7PXfC+pRfaImi86KS4/i+Uldg/CvMvhpoP9j/GaWxuE3y6W1yzqv8AdC7Fznv81e6/ArR7jR9etJpJfNimaRUk+98oUr1/4FWV4q8MLonx+1W8hi2W2oaTIzfJ/wAtd+G/T5q9anL7R8riJbnP+J/kR9v3vmb56+ZPH9s39vSt/wA9Pm/4FX0r4qdkR/7q7vv+9fPvj+2V3imV9jK3zK/8VdhwUzyrWIVR/m+7XI6wiunyt8td3rEPnQvuSuK1K2ZPmVE8qumJt6HCaruR3/8AQq8/2fvtv+01em6w8bp8yV506f6e/wAm/wCZq7omMjKvE/0l9396qkv3q0L3/j8f/eqlcp8710mJDRT6Ksg+lbCz+dK77wxYfOu2tDw98IvEGqpujsvKX+GR3Va9i8H/AAEmhmikvL1E2/wwJub8c8V9PTx1Klvqc9SnzxOf0ew3w/3G/hrvfDeiSfJ/G33q9A0T4S6TCiK32l1/3/8ACu70fwZpOmw+Zb2SbV/ifdJ/OorZxh6cdvwPMqZfOr1Oa0Gwk2J8ldxpWlTPv2xf3dvyNUPhu5kttVe3mt4U/i+dGVlX1C16jYbfJ3fJtrxJZvSlL3EYxyT+eRz1h4SuppoWZE8r+9v27a6uz8MMiIu//P5Vp20NasKUSxk5nTHKsPDpcwk0q10q8iVU+0Xl4zKqv91VC8/hXW21ssKbVTZVdLOP7SlwyfvVXarf7NaEKVz+0nV+M9KnRp0vgSRX1KwXUtNu7VvuzRNHu+q4r8X/AI66D/YPxj8Ww27p58MqyMvzM251ywOfev2w2V+U/wC3H4Sbw98fdQ1DZ5UerRM3zp8u6NeAPqteBmHuzjP5H0GWy96Ue55V4Vdodm103N97en8P+Nei20zQoit937yN978a818N/JN82/71ehWaR3MO1X+7/wCPV8lifiPsaMY8p6N4S1XfCkclwjs3y7q6e5tmuYf3b7Nvzbf4a8l0eaTTbnbG/wAu75q9I025+2W25pfm/iWvHqHfD4iG58ze/wBz321mXPz/AMH/AAGtaaH/AJ51SeFnR9u9K5qkuhfKV0to3T/2WnJCv+rZPm/vUJCyVetrb+8lRzFkNtbbPlb5/wC9/dqaZFhh3L8n97+GrEzxwpu2f8BrHvL+R027Plato/3jHmQx7lZqzNSmZP8Ad/u/w1N83nPt+795aqal/wAe26T71FP4tDGXvHnvjO5/cuv975l/uq1db+x/4S1bWPFWoabcI9xpEitI8n8MGVwuD26dK5S/0241u5+y2sX72SVYdv8AEzM2Miv0S+AnwKj+FPg/+z2ihe+uoPMuLhPu7y24D6j2r6GjKc48sEeDmFSEPdl8RN4V8Hrol/o8dm++CO18xt/y/Mzoen+6tYXxdto4dYtNSVE3RytCzJ/dKdDXsVhYfvpZtmzc21f90LXm/wAV7PzvCWp3Gz/j3nW4G3+6W2161Ln9jHTdnzEpc02fO/i3cltcfJvVl+b+L8q8I8T/ADwvD8j7f71e9eKkb7BLJv2fLu/vdK+fdVRtSuZWVPlb5t1d0SKcYyPPLyFk+Vq5LWLD77Kld74hsJIfm+5trlLl1dNrVt70S+U831Ww2I+5P71edPDsv3/gXzfuvXsGsO291jT+9XlU0OzUpdz7m8/5mX/ervp8xHL7piX6f6e+35PmrPvE/fPW3qsP/Eyl+ff8y7masy/h/wBJeuoxlEqbKKsbKKoxP1T03TbjTb91sZbl4I/lVZdzK3516BpWqzI6QtCksrfeZfurQ9s001pocKP5si+ZM2/+I87a27bRGs5n0/SYk3R/fm2f99ZrwvrH8rOnlOt02GF7zzFl3rGrb9n3V6V1ujwrc2cUips8z+F/4a8/s7Zb+aLR9P3vEq7ppN7L5sp6nPoAK9D8JXi3k0sMabILf+L+Js8hvQA1UcRrbuRKmUfEmj3FtrFvqEcU1xbbVjnjt9u7npzWt4YvLi5v3sW0zyra3VmmuJX3fN6Vu3Nn/aWleXDL9na4+433unNc/Yf6BbPprfJqt5L++j3t24G3Fc+I0lePUuPvROzS5Z7BLi3/AHrNLtiV32r97FdBZo3yeY6ebt+ZU+7u9qx7DyXufJXZ5Fj95v70proNNT/lsybJZPm2/wAq6cLP31ExkWkSrCJQiVKdsabm+RV+YtXukA7rGjMzbFXqzV8n/tofB1fi74durjSPJn17TdtxasrgsoCfP05+7Xin7ZX7TWveJvHP/CJ+HdTudH8J2MbLf3Fm7Ry3cpX5RvU52V0n7L2pQ6JrG64leKK6i8t5pZmk83PGGz3r5nH4iNdckdu57WFw8qX72R8m6PC3nIrJsljba6/xbh1zXf6PZs/3fkb7y16F+0j8CX+G3xB1DULO32eHdZd7uzmiyyhivzRf7Lbj8priNKhuIXTzov8AdVK+RxEuSdpH12FqQq0rwIr+zkS5i+f5lb5mr0DQX/0ZNv3fl3bvvVg/2JcX8O6GJ925f++a63R9K/s1PLuE3t91f4q82pLmid8R9zt3/LUsKb4fmqa5hVHT5Klhh3p/49XJyl8xU8mPZ9ynww7E+ZP91qu/ZfemzQr92jlDmM+/RYYXZk/9mrlLy5V3+VN396tjVbzY/k796r/F/jWJD9/az/N3rWnTjIKkiwiMkKN/erH1uZv3v/AlroUhVERaqQ6Dca9rEWn28T3EtxKqpHEnzbi2APp3NdVOnzS9mcdacaVPnOy/ZQ+F8fjv4j295qFv52n6PF9odv70p+6pr741ELDZttbYv3d390dK5D4N/Cyz+FPhKKwh/e3s22S7m/vvjp9BXiv7ZX7TFl8NNE/4RPQbr7X4y1bbCkMT/LaRbvnmYj7pHpX3lPDxweG97dnw1apLHV7nIfEH/gpH4G8GePtX0WDTNV12w0yRrO4vtNiRo/PHblv71dd8Ovj3oPxs8MahZzW9zpl5cRIzRzwsq7S3ygY7+tfm1Z6Ium6btkd/PmnaSaR/4nLZJ5969t/Zv8YSJNrUK3DtqFrL5kSyp/re5z64NeVKtKOsT0ng4KB9Yar4Aj162uLVk+yXKsytMqN5e7b0Ir5v8c/D3VPBPm/2hp/lWyttW4iRmhbDY6DmvrrRJofElhb6hqSf6S3lq01rM0bbtvHyjj61m36XU02q2dx/pCrtZl/iZN2SWXpzXdGoeVL4j87/ABC/2nese/8A2a4y8ttif7Vfdvjn4J+E/FULyWtp/Y8skW5Liz+Zd3uhGK8F8W/s66lYP/ot7YXat9zZ8rf8CraNSRcZRPme/udjvt+T+E15lf22zXrhvvr5u7d/DX0L4w+Gl9oL/wCnWmxZPuyRPuXcPcV4fremtDr0qsm/5lb5UrvpyI+L4Tl9Vtm/th12fe27v96se/h2XMrMldLqVsr+IX2/3lZt/wDu1j39m32+Vdmza33Wrs5jGUSlLbfOaK0p7b94aKvmMD9i/CTrNNqeuSJ8q/LF9377cLiutsIZrbQf3KP9s1KXy1/h2qF5P51zWj2zf2P4f0mGLY1wy3DMv98Njn8K9A022Wbxhb2+9Hs9Ng8lm3/3VyzY/wB7ivj6cuU6pRKl5o8fh6GLTbH/AI+ZF2zSbNzfN0X8a3rOGOzeLQbeLfPNtkmk+8vDcLmrGm7k0q41pkR7y4Zvs6u/3WOR3qKzSTwxolvcKn2jU7pm8lZfl256yH8K6fafIwO6s3X7TM2/etmu1mX+Jq5fUraTw3f/ANvSXCebcK0cUbO23zT3I9MVvaOnk6Dplnv33N1+8Zv738W78etJ4q0GPxJN/Z+z/RrVfvfd29yQautL2sRxkWNBfZbaPp7b/PuF+1St/s7s8/Wur0eb7Zc3Ey7PKVvLRl/uhc/1rznwrra6rc67rSvsihi8m1Zv4cqFT/0HNd94Di/4kMTMmzd839M1pg/jUQqHRolfN37W3x9h8G+ENS0DQ9Qih1y4228kqvuaDd2A/vV6J8dPjBZ/CvwrPIH3axcxP9kh/un+83sK/OHWNb1Lx/rf9salL9ovpGluEb5tzKGPzGuvH4z2cfZQ3OnB4f2suaWyMW/8PSaroNu11slvrqVmlkZ2Zt68A16r+zleWetv/ZOpb0vtPlaNPKdlbcFA6emayvB+gzPNo8bRfaGkdWbb/dLHrmmar4e1bwBrH/CdaT923nWOWPZ8zMe2fpXy3tOX3pn0Mv3keWJ926j4Yt/F/hO/8J6kv22NoC6SNjfCQPlZc9818X/2DdaVrdxpt8n+nWsvkuuz174r6C+FPxKk+KI0q/0GX7Pcwy7rhZXZd2376t/ez1rQ+KfwpfW9em1KG0eLUJ9swurXcyyMvGGFZ4qn7WPumGDn9Xqcsjxqzs/Js90f/AqfDbK7v8v/AAKtB9K1DRJvsupWv2K5j+Xa6fLtHpUuxf8Ab/2W/i2185U5oe4fXRlCfwnO3lszptZ3/i2t/Spba8+zI6zfOqqvzf7Vbc1grptV/lb7y/7VMTR49m1v8+9Epe7puRKPvGalys03lqj/AOy38NXbawaZ0h8re275m/2fWrsOm/P9z/a21bs/9Gfb9z/a/wBmlLERlHk5Q+Ez9Y8K2b223ZXGXPhJoZv3L+a275V+78vpXpupQ/Jujffu++vy/d7Yrtfg78KW1u8XU9UtX+xQszRRy/8ALR/f1FaYeEqstjlxNeOHp80jzfwP8EfEHi9/tEwh0XS1b/X3mfnXuExX0d8LPgt4a8HXCalaI+o3ka7UvbnllPcqK9Djskt7RYIYFiUfdWNQqrXnXxK+L0fhbVLLw1pXlXWs3i9N+3yFwcuceg5r7DC4WlhZqvPdHxlTEVsV+7WxzX7Unx5f4d+FrnTPDci3Hiq4jbZ5LqzWi5UeYw981+f1z4YvJr+01S8uH1jXtYd5L28un3SSsOA2TzjI4H5V7AkN1rGg+I/EGpOlxqF1FBC838TOZiOT/uiuf17wZI//AAjl4zvE0jTr8n3mQN97Pbmor46Veep6GHpfV42WrPCtYsGvLO4ZU/fwy7mVt21V3e1WPBOq6p4G8W2WuW9o72M33oW+6ynhiK9gm8Bw+HtY163XekW1/wB23zKrbfT2rCm0SP8AsHQo/n3SNcqzfdbcG5x7ZrOVbm6HZLlPrf4Y3Nneab/ot2/7xZI/mmZtsu0PGcHjbg7eK7C8s2h8QxSN/wAeN1Au9Vf725Qpz7Cvnf4ReLY9K1u90GS4SL7rQtKm5VbYG5PUH0xX0n9ph8T20WpRvDLFNYzxo0T7l3q3PWtKdTmPBxEeX3jkrzTfJs5Yd/7zTZ2jf/aiP3cVwN/bNf2GoLeWn3W2rJa/xKW+WQ/SvYL+FZvELqv3dUs921fdOP8A0GuHvLCOzs9PvlX97I08c3z/AHkC9CfYCvRjLlOQ8fv92mvaW9rcf6NJF5f+pXazjivP/HPwx8O+IUu5NS0dIr6Fl3XVr+7k+bgHjGa9g8T6C32mXS23vPZ3SzRSf9MiuT09KoeMNKa5h1BlRN1xZrcLs/vI3IreNbmFpE+KfHP7OuoJePfaPcf2rbbd3ly/u5OG44/irw/XtEms9bljuEeJmlVf3qbW+9X6EX9hDeW2mal/D81uzf8AAvlrgvEnhKHWJtTt9StE1D7Pu8pZU2sq+zda6Kcg9p9k+K57RopCvy4HTf1xRX0TN8EdG1WZ7iG6u4FY8xouQp9M/jRXbzGZ+kGj20em+KruSRN8Gj2u7+FfmEXA/Ft1W9EmbTfDGp61cbEub5kt0X/adv3n487q597lXsNb1Bt6NqV58yp/dL7lUfTC12Gq2fkzeH9Bhf5l/wBIlVf+ep9fwNfF+0l8J1nR6bbLcv4c0v8A5ZNB9odvq24/yq79mh1W5vdeut72MO3ZD/ex9z+fNZ8Opb/EniBl2JFY2rW6Mr/dbbt5/EVpIjTeGNC03/lrdbZG/vct8pNdMancwl7praC8iQvrF1seeb93Ev8AtFv6Cp/ELyWfh5LeFH+03nzSqv8ArNnepkSO51600+H/AJB9mrxsqf3wverVnNHqs0urXCbLa3+aFvl+6K6fL+vMiJ51fwtoK2Xh63dPtMlz9qmX/ZC5SM/8CavQtc8Y6f4A8J6lql2/lW2nr5KK/wDEQowB9a841WwZNYi8VXn+jwLP/pG7+JtuVUH2ryT9pvxxeax4E0LRv30Ut1/xNLj/AKabuUGR6K1c9OtKlK52Rp+3lyni/wARfipqXxjfW9evEdrOFkhtIW+Xd2wfb+Ks3RNB2PK2xEW1tlVWi/ut2JqxbaVJZ6DaW8KbJZJf+Pdflb72BJnvxXoHh7wwsP8Abe351h8i327P9axbkkVxyqc9S57ClGlT5ToPB/hVk8W+FIWT91JZr5sf3V3HeRn1PFdAnh6PWPhu+mtF5Stqf71fvbW2ZHB9jit2a2Ww17wVdbH/AH1nFu/3w5Qfoa2rPTlsdM8X2MeyZtOvI7hVb+8D5ePyFEoxkc3tDwCz028+CPi19DaXey3UHm/Jt2pKowB7hetfT/imHTHi0i+fVb63m8rdJHb7pN25c/J261g/Ef4S2fxV8UaqpdLe8liiurebndxCAPm68NWb8P8AxddeOPhzoehQn/io9MYwyrvVZEU/cm+bjG2qpy91xlt0MPafaOok0HTvH2m28dzPq/nq22HULyxVeAvQ49K8t1vQbrw9eeTqH3fvJNsZVZe3HrX0FpGi3mm21v5y6vdSt/D5yqq569BWhrfhaz8RWLW+p6RcTJ91ZN6My/rXHUwftY80TfD46VCVt0fMGxf+Wez5v4qclnvTcyf8Crs/G3w1vvCSPcWcU17pv/PRkaOSJR+lcfDeR3KfK+//AGX+X/61eJUpzpe7I+kp4qnV96JKjrv/AHfyLs2t/wDWp9nYNeP5ccTyy/3U+aruj6Pea9qSWNmm+eRdoVEbaq7uue1fQHhTwFo/w+077ffywrcIu6W8uWCrH9M11YXL6uJnr8Pc5sVmUKHuw1ZyHw++CqzldR1yHbGzbksm6MOoLV7JbrbwQiKAKsafKFhX7teJ+Mf2sNA0pmj8Pabc+KZ451t5GtvkjXPfJ6iuF8ZftEeLtUi0yLTYrTSLS+ijkZoC0k6qz7eD2r62nLC4GPJSd2fL1FiMVLmmeqfF74troF7Y+F9Ib7Vrl+3lyMPu2ybclmI+6TXzl4bsPJ1LxLqk2xPs9rOy73aRmZ/lXB6jHarWj/6B8Rdbmk3vL80zSSu3mMyoijd9csar6I7J4M128++03kQtu/i/elifxFefWxE68ueZ34eMaUbGb9jWz8AW7fZ0iW61OJXXf/CqZJI9jxVrUtHkm1Lw1pbS+VLDYqr7E/iL72GPccGret+Z/wAIl4as1t/+PiW5m/4FxW3eJI/xai8l08+1lgX5Pm+Uw8qf8Kx5Tf2kjz/WLb+0rzxbefOi+fKqN/stwtc5qulND4b8PySf61mu9ki/L/CK7iGFk8JeK7jzf3rLGyr/ABbjcEZ+uKpeJNNkm8PaF8m9Va8/pzRH4jL+9E5f+zdnj+JvK2s2z94v/XEqOR7rXsvwZ8Zq+iXdrfXH7qRnmh3fL5Tlisi564P3jXL6r4emh+IWlLCiJugik8v/AHUOB+VV/AdhHbabcagu/wCa6ZvLb5tyt3/GtqfxcxniOWUeU99hRf8AhJ/D8a/6r+zl2/7XyPXG3ltJc+CZYdn3bzy2b/ZaLr/49XQeFdVuNV1vQrhkRPJ3We1n+blZGqjZw/adB8Uaev8Ay6/M3+yyv82PoFrslI8rl5Tl7m2W88f6ZcNF+61Kxbe391tpH/stYX9mr9p0eSb+9Pbn/vo//FV1EPnPDpmofI8Vqzxrt3LtXd8i/wDfNV/Elsqab9ujTZ5N47bf4d5UMMD3raMiTxp9E8m21jSZP9bDL5if8Bbaw/KsTxDo+yay1hU+9+7mVf4mXj/0GvVvFujrD4zRo/8AUXirI7f7DLsOP9osKwX0T7To+q2P/LWFVm/4EvDfyrqp1PsmR4prXhr7Dqc6wp+4kIkj/wB0j/8AXRXr+h29rfaZAbiMtJGPLBdOdo5Hb0Ioro5iD2lNKaGw0JWTf5l88jt8q/KnBx9SM1seG79b/wASarr0n/HtZrLdOr/xbUxGPxzVfxt5dhqvhqOHY88NizOv3drvhs4qvC7WHw9dlf8A0nVLrb8v3mRW+b8M183I7YyL2lXMieD9bupN8VzfSxW/mf3s/OzfhnFei2fl/wDCT6VDN/y42O5v+ArkH9a4eaFUs/C+hsn726V7ybZ/CzMNmR7Vu/aVfxJ4t1BX3xWts1uu5/l5UIP5UR+Ik2NHmZPD+oX8f7qfUp/LiZnP3m+8a1XtFttH03SY/wDW3H7xo3+b5fcVhW0P2nTfC+m79nnb5mX/AIHlT+A3Yrp7a9S88R6ldMreVpylfxC//tV3xlHYwdjgfi3pV14rtn8OaaofyIuP4f8ASDzu/Bf1r5X8VTXWqzaZIzea0KrDDH/dZPkwfrivsq5kfT/CmpaugSe7uQwt2k+8N33+teFWfwr/AOKq0KzuLd7eC4l8xlbb8yKxO78a4asZfed+HqRgcPbeD1ufHOlab5XzQrFCzf7X+sbPvhcV1vhvRP8AiQ+KL5d7+ZqMWxv9nccEfhXR+FdHmm8Q67rzJsgt1nulb5flZsogB/3VfH+9WloOgtZ/DtrXa/2m+volT+9hVwx/OsI/CbVKhNqtg2zwVtRHX7Gq7XRWZVL4DDjgiuptLQDxZ4vtVT93JFM0v4IpTH0NW18PfaPF/h2yV/l0+zSOZf8AaDb8fpUunIu/xVq8Pzyss/ks33W3sVQf+OVpGnL4ji9prYPB1/tHh+9uPl8yJ7F2/uuBkZ+vavL/AIjfBez13wdqOr6ekyeILDZb4X5dw38/j81ehfZpE8B2TM3zTalG0P8AssE28/8AAlrobm1ddWvbRW3x6jbJeRru+bzUbdj8cU+XmiVGXKfKdsmqJ4t09W1XWLRptkbRrdvGvC4bIz3PWmWGg+Iv+En12z/t3WP3ct1HC32h22srDBzmvpHxN4b0nxb4a0jUWVLW+tZzGsqoN2/nAbvj+KsvT/Bx8M/EWNb2Xet7FJI1xF8qfPx+eVpVacoP3TtjiIyj71vuPNvAnxG8Z6L4BuJv7V/tU2s8aqNR3S7kZeVJ/lXUw+E2+JlxbzWFlDo93J++l8pG+zSqGw3+43tW54T8B28vhbxToN0iK29ZE835lXZz39qTT/FGzT9A8K+Fpvs1tNdeXLdsyySSR5LSNj+H5uKv2MZpSq7HN7Rxl+7NC48ZeGfhEqaNoyLrPiKSJmkCH7qqu4lz/CvtXgWo+M/EHxN03xHeeILqZoGgXyrNP9TAzPtGP8a6Lw3pU2q+IfGuuR70itYLnazbvm3tgD8AtaGm+HrXSvhZqs0Kf8fU9rCsb/KvH7xlpSrTlLl2j2RtHkh7278zhbbw9HYfDrRI5ER4JtTluNv3V/ds4rpdV0SRNb8NWbfJLDp0Ebr/ALRmzmtjxPo6p4Y8GaeqbPMs7m6SN923e7bRuH/Aq62fTYbv4rafatvfy/IhZf722Iuc/wA6JRjH3zT2nMcbZ6bJc/E7XWjffF/pkZ/i+6gArE03SpP+Fb3Eyp928tv3n975a9D0S22a34tvlfYsP9oXCsv3dp//AGazrbR/s3w4RdiOl1qdr/srt2ZPFRGWj8w5veOd8Q6az6P4PZondpLWSTaj7fmdgDj2rVh0eS5+Lt3t/dMs6blR/wCIw5/OtPXtNbyfCXlp8q2MX5eb2rdsNOjb413AWFFj89d397iAgGnGIpTPKtB0FdS8K66y7/K+yxs8f8XExI/9Bq7Nom/wNo800Sf8hF7f+L7r72OfyxXUeDdN3+FfFSsm9v7PVlX+LiV8VoarYf8AFsbJo38lpNWaZf8AZXacgenNKRl7TlOfm01n+J3h9pE2S+RErf8AfJGfyrmvCWleT4M1qP5N1rLBNt+78vmlT+Yr12bS9/xW0dY/naOJN27+75JP8+a5rQdCV9N8cR+VsZbFv935JXar5vZ6Fe0kMtraPw3DoniSH/jxaWWO4h+Zv3qORkfVa29Hhjv/ABbqtmu/7NqkU7Kz/wDTRN4/Q0eS0PwxiaOLf5N58q/e++mT/OtPUoVs/iFplwr7IJIoLhNv3dux4sVtGXMckpHI6J++8Dam0nyS27QTbW/75NRalpW/TfEdvs/e2c6XCSf3sNtJ/Q10H2COzTxXYsnzbZ1Xdu+6rb1/PNS2dmtz4n1PT5P9VeWflpJ/vJu/+KrbmcopIiR514ktvO0TSb6P554fMtWk2feZMmP8+tUvsC2fjNF2b7O+2zfN91lkUg/+PCuqSH7T4J1CFfnn09o7gf7WGKn+VY+sWe/w9ompRpv+ztLatJ93aoy0f8qcZe8pB9mx51eeFDa31zayTvH9nlaJf9pQeD+tFdR8RdOE/iBLuPdtu7eOYbDgdNvT/gNFdDlqY8p6Hfv/AMJJ4z8QXm/yoLdXkik/h2RrjH0LVn2cy63qvhTTbXzmiWCOFv4drM2XP5DNWnhXTfh7qc0ju899LFp6K3yty2XxWf4J3aJNqupN866fZtJCz/e8112KAa8T7dzplH3TrrCaPxJ8Qvti70i0/wAxlm/hVIlKKD65PNV9H1X/AIoPVbq6ffc6leRW7/7o+Yn6GsfQd1h4M1i+b/X3jJZwr/F8y7n/ACNXdSsPJ8MeF9PVNk9xK91Mu/8AgDBVraIvdO60pGi8Z+GrNk2tb2K7v97Y7f1qWzuJF8L39wx3S398ke7d6YZv/ZhWbDqi3HjLXdQDvv0+zl/d/wB1lhAotZmh8IeGrORNj31zLIy/Rv8AA1pH+ZanPKJ1+o2Y1HUNL0iSL5YYPMkZcfIx6/pXC+JrafVfGt5qls/2Qafbywpu3f6oI4LDHHWu3s7uNPF/iK4Vvmt4F+9/eCAf0rF1y2Np4Ee3hxFc6s3ltv8A4Y/4un+fmrapHmjzFxly7nJaVCtn8MribZva+uYLdG/i2qoJB+m013FhYQ/2l4Ys9u3bZrcD/eJ3t+eK4qawmhh0Lw+r7ItrXCLL8rb3b5R6969DsWju/H7svC2EPkhv4dqpz+ResKfQqRc0uGOPV9cv937+NX+b/ZPT8vLrEukbTfATLn555IIY2+7/ABA54/GrxmkXwfeTq22W4kREb+9llrM8a3/2PRNGijP3pJb1B93cE+YD8d9byj7i+bJXxjNXk+zeFNGh2bpZlnvFVf74UsP/AEOt26toj4/07YP9TAIx/s/LIcflWRq0GPE+jaZH8621sn+9y/P6CtLTnW88f6gwbf5M6so/uqsOxv8Ax5qVP3vwHIzYdLhh07xFa2vyrbzrdIrf3lc7v0GKZq99FcWGgXsqJcRbdjlvm3MjAd/xrQshHc2PiG5ZtrXVt97+7uMgwKo3NlGng/T4Jv3SrfbRs+Xao3A/y5qZe7H5fqXHzOb8fIsOu3Wn2dxsnvrlflV2Xgp8/Sug8PeBLTR5Hkj1REvfIaFFVNyx7vU1z9ppD3HjNLh5nuorWB7o73Z25QbhzXouj6nousaJb6pbzw28DRLIfnVfK4zg+lFGKn7w6kpR908kHhmXwV4N8RaZKvlXk08EaMvzJKCMfL9ak8Yab9g+H2j6fI//AB8Ty3SSJ/sr8v5A4rd8f3kOpJp81vcPLp8k6srf3li3liD361W8axNE/hPRwrG5W0VTH/D87IvT8Kyl8TL5uaJHruied480TT1T93a2dqqwt91f3oZv0Wr+g20d/wDFnV7ryv8Aj3ndRJ/d2RbP61dy918YZlb5445YlX/ZAtnY/wDj1ReEJm/4SHxFqDLjy/tM3+7lvX/gNLl/MOb8jnfC1n/xR/ii6/5+NOZd33vmdpAT+NS3mlQp8O9H/j8zVU2r/ub1/pVvTYVsPhrrTfInlrbR7vq4b/2erWsQtD8O9NEf+tjvp5l+f+EPITir5eVc3kTzGPq9nIl14Vh/jXT4PlT5V2+dW7plos3xk1KRtnyzrjb7W9P8R2aw+MNAj/542MC7f+3hK1dKtl/4WXqUg+8tz972+z/0NVGnzO/oKUjlfB9hH/YPidm/dedYrH8v8OXmUfqKbf2ez4caUu/f/pk8jfxfMN44/GtLSFWbw54hk/ha2TK/xf62Snaog/4QLSFhThru4jVfYtL1/Kso+9/XmHkXdVg2/FLSGVvm8hJG/J1qhoWj7tX8WWbb3W4W8j/Nv/sq09Xdf+E/0eRU+b7DA3+6pmx/7NU+jxrb/EPUoN332lJ/4EqtVxo+98w9o+hzGmxK/wANdQXc7+TPBI2732CmeIbbybPw1ef3bVo3b/rk279aseHkkfwV4ij2bljgSRfu9FLj/wBko1uFn8DaU2/ezajLCd/91/MGDW3P7oiDxh+58Va3GrbFurNf+AqUxn65qvc7rPVfD+qMmy2+ywbpN/zM5by/u+yVd8SP/aWsStv3NJ4daTb/AHWDHv6iqWpJ9s8DaVfRp/pMM726s7/Mqtkjn+VZqW5nLlkV7DSvs3jbWNJk/wBReefH/wABZfMH5ZrmbCz+0+ANYs5E33NqsV0i/wAXDdP/AB2ut8Q6hDZ+OdC1TynWO8tY5t395t2wj8Fqh5K6P4n8S6fIjpE0Uuz+98ybhW3MHxSRk6X4Xg8T6Jpt1NjckJhG3phXb/Giut+ElibnwRaSfLkySZDpyPmOP0wfxoqPeNDjfHmY/BPhpUYqJY57psHrJvOD+Hao/GDmxgs7CH5be7SF5h3YhNw/WiiuMUWx+tqING8J2ycQulzMy+rbutdDqyq3xI0ayKj7NBbQRpHjgLnNFFAR2HWdzJ5XxAvc/v2DKfTDTEN+nH0rdsSHtvh+rKrB5JGOR3L80UVpD+GKRdtrmQv43kJy0dwsa57L5p4rUvIhd6l4YilLMjWoJGe5KZNFFbRb5H/XUykc9cf6Z8aHaX5vLkVVHYBYtw/WtrwrcPOPEs7H50M7DHQEk5/9BFFFZ/b+Zr9kt6t+68Habt42Xfy/gz4rm/FcjSa34VtGOYfscX1+ZwrfpRRW1Tb5EovwStL8W7sMciJ0jX2XyCcfnz9a0vCHGr+IJx8sgkuGBHqX/wDsRRRWVH4ipFNG2+CtQIUczQKeO3yN/NjTPEly8el6CoORJJOWz3OTRRRLb5fqb/a+f6CeFraK38Sa8yRrvH2lAx67QyYFc14c0S1ufhpqCurYlvImfB6jYny/T2ooqKOy+Yp/EW/FVnCuheDrZYwsP2G6+Uf7iVreLYEHxK0lscqLWMfTz6KK65JX+4iO33i6Kx/4Whd55/0qbr7RD/E1j+Ep5G0nxXudmI0t2DHrn95RRWUfhfqyCyCF+Gky7VKT3FurqRwRhP8A4kU/xO/leB9HkCqWMF2ckdCVOTRRUfZ+X6lfaNvxHCg8d6fgdIIFH0E4I/WptLX/AIubqSbjt37sZ7+SlFFXT+L5of2fkYPhuIf8Ip4h5OWsUYtnnO6Y0mppt+G2l4ZstqLMWzzkvJRRRtLTt+oS+J+pe8QfN4o0jsfsNt8w6/66r1tcMnxSuowFw7Jk45/1FFFdNP4/uMZGPosQ/wCEb8XZJYLYSqFJ4wDPisrUXMvw/sA3OzV4dvt+6DfzY0UVCS5GUPsFE+vWyvyD4flU/Tan/wAUapWqiXwNrO7n7NcW1wnu2AMH1HtRRXOZxIPFUpn8K+FZ2AEqC6VSB0AXiri2seo/FkQz7nW4tFjkO45P7p+fr8o5oopx+Iv7R58viS+0G3gt7GXyIiu4qM8ncVz19FFFFFaGtj//2Q=="/>
  <p:tag name="MMPROD_0LOGO" val="iVBORw0KGgoAAAANSUhEUgAAASwAAAEsCAMAAABOo35HAAADAFBMVEUAAAD///8YOILRvcC8nKLKxse6trfez9TBpLDJsL/Tvs7Zx9ff0d7++v728vbk2OXq4+vm4Ofu6e/69vvt5fPy7fbW1tvGxsr6+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v72+vry9vbq7u7i5ubp7+pmom8umjHZ3tn6/vry9vJVn02UtpC4xbba5NjT3dHh5uCnw6G1zbDB0r2HrX2vvqvu8u3l6+N3q2LL2MXIy8Xm6OBgYVzq6+b9+wJqalX6+vO6urb+/vru7uqjo6Lx5wXj0gfh0RJ4dE3XwQ/69+L20hrRshiPgkL58MP39vH+zgL6ygL+zgb6ygb0yhD0yBvBoBvHpyP0zC/21lb245H+xgL+ygL6xgL2wwX+xgb+ygb6xgb8ygr6xgr2xQr2xRDuwA/itxX+wgL6wQL6wga5mS2/njioizixhya5lUiFhILZ2Na3k2KuhVWdaTa6mHythXNzcG+fcGK9nJJBPTxVUVCPVkrGqqQtKCfdz83o4eCyjYnNtbIXERHYx8fm2trs5eXy7Ozu6en++vr69vb28vKWlJTNzMy/vr6trKz+/v76+vr29vby8vLu7u7q6urm5ubi4uLe3t7a2trU1NTExMS6urq0tLT///+/bri9AAAAB3RJTUUH2QYEFAo3oLrDmQAAIABJREFUeJzsvQtcU1fWNzw7CrUXaDudToEOOh0vnfaBouTwmHjsCEKQW+6WYT6tBUxIuYQCPvOL71vUAcdParHtWO2M7Ti0IqD4Rcc+M4BVpMM7oK8iINeCBVsY206tgZP7BTLv3ie3k+QkBKud9/v9ulqBJCfJOf+z1tr/tfbaa//gX99LwPKDf/cJ/P9JvgdrHvI9WPOQ78Gah3wP1jzke7DmId+DNQ/5Hqx5yPdgzUO+B2se8j1Y85DvwZqHfA/WPOR7sOYh//eBde7cuY8++ujsWfgD/vnvPhs3+b8HrLNNHR2dHR1tly9fhv/aOtCvtrYO+GRnZ9PZpn/36SH594PV1PTXzo72K22Xz59vhXLmzBn0629/Ix/A/1rPt57/+4X2tnaIWtO/F7N/K1hNnZ0dV9ounIcI/ffHFy8pW1q6u0+dOPH++0eOHPn0yJH33z9x4lR3V4tSeeni/0K4nW9HqvbvQ+zfBlYTMjmEU2uHsqv71Pu7Xt360ou/Wp21ipTMrKysTPQ3/L16+YtbX92FYLvUgdTtwr8NsH8LWBAoEqf2i8ruE0defQlClLV69TZ8DcMpv3b9tQZfs2Z1Fjxk29YdR050Ky9+fOY81DFold/1eX/3YEE/3gaB6rjUdWLX1uVQd1bjjACFBVEtW/fqrlNdl9rPtF6AXuy7VbDvGCzooy5Ay4NA7XhxNdSmgHFyCdSyVfhWBFjrGaRg3yFe3yVYTdD4zpzpUJ46sjVr1eo17tY2L1n+q6xVrK3vn7r0v6ALa//O9Os7Awsh1XrmIlSp5auyfnVnGHmo2Kqsl3acaoFOv62t8+x3cQ3fDVhNTW3t5890tpx4dfWqrDVz4xAwXlBDd5xQ/v3Meejv7/1lfBdgkeZ3XnkKIrV6jqvHkdh/B4YXvnrV8h2nLrW2tl+55+Z478GCNOFjaH67np8TKQZjRc7yTctztuDx8ZvW5dieYsWx2ZmYf/1iZW19v+vvZz6+1+p1r8HqbGtrPXPp1KtZvq0PZ5exbWrElhQrFAq5JJbDVwgLNqGnMGmxQFCcuoI8gM3ypW5QZ3ecutjaem8Hx3sLFgz6Wj9ueX+rT6XCmEwsW8qRrFhKPty0TgGEm3AGO1H9bBwJjzRcLJXwQRILDoErpIl4LJPtC6/VW09caj1/L+G6l2BBUnXm464jjFU+Bz88rzCDLyyOBgKb6jDi+EDOhM+viMojTa9MAApjYpN2JkAw8bVFIgUvPZlFvpNGx1avevH9lv++h9p178BCBtjatYuV5YdL4XlFtaAgRhoOUjNtmiYAcgyBJSbBwjeJgOhp5pbCLSQ2MelEaKqE/DNhbRyNiq3Jev79ltZ7Bte9AguOgK1/a96FZ/lGigTnBSHgbmQKwLM2sJ4SEHawkknNwrgARKWymbaj44qBcCOJEVvGT1lP58DwVS8eUZ5pbb8ncN0bsCBU5/+75cjqLM/rYWEeA9tPeaA4Jl6sWLfNBh7frlmi5DLy2lcUAwAECTbTY4iIDBuoDGYaiCyMhW/w0i981fMnlMh33f3LuidgdUKolEfWeGsVlivjuOMXWwREaWJ1YRLLpjsCUIzA2iLi2MCKZW8QQ7RISFi50WCDHWxmASDE61g5qYlxmOcd+RmE69KZ9rsP1z0A669X2s9cOrGchitgLwv5hMxNtzAZUHML+KDSZnbQwQvgH6wcsQThg8fLGL+MXwIqSSxZkn2EDUOoZApuJcjLxJ+N4ufHe9njmlVbT108c9dd110HCzmrj7u3rqKhVezEyvTFIvlGjL3C+RwrqbJCErNcDHg/JRUmA2zPfSEzpkDMQAiwEkVb1qzcAMpzEXRYHhG53mZ2GEfEEAEekxUfzt3gDRaD8Z+rdnS1tt5lknq3wepsaz+j3JVFy6uwPCBaJihMSJZvcGoXHh8FUjLRIEg6cbZ0N4gqzJdXpmG2h+A/Vq7kAvlT6FFpIYiyA5Mply9OJ6ITmHkils37r/WwRjxr9fuX4Lj417t4cXcXLKhWZy6een4VPdFmQ59TUrwlA/DKKM8qQMFithjYeBVUGX5UWHlJiu0IllRUyReE8bNJK4wpJmzOixwtN0rUYEMMnxtr++y0Akam+9dCW+xub227i8p1V8Fqavv4by07fHNQLCUMyEuXi6Uut4VvFAJBqiA6zTGqlWEv5eawHQew1nHy86VshNXSpNRowIshAcE2RK3btgwOBiyx1DYy4FtKFCmb4tzhWr1qlxI6+rvmue4mWNBbXTyxxodakdcofZIAvCRhPI7bscFz0sUioTw1l3KZOJvyCTgWl+nQsgwYORatgy9iMQJeJoOZCi1Wscx2MM4oAZHCFAbT/dtXrTsFletuDYt3DyxkglCt3Bw77kar2JKd0jQCRPOZL2RzbMEgnpD39PPs0jiWT4BdwiqNw7OlaGxIKQrjMJFVEyGFdr4KkSNkHEFJioe3X7pq16W7NizeNbA621r/corhRq3w0pzCwqUUsATbWRtlUaCSn67It6OIly2bRx7eppE4p6ikOHEpI7MYVEjsTmytCAjZWGxKbX6mx3ug5zpzvu2u+Pm7BRZUK+URD7ViFwmXOBw3uskJkZXSmMVF0ZGApOl3LjD8SZawIEcjliy1QY2lAUK6krUsXpTkpaRZrBMX744p3h2wmiBh6Nq6yv0ky3iiBGa+wKk4cAgjdnKLo5IkBamMO5jWoQr+FOvX8APDC21jIb5FDK2bw+EmyGgMes2qV1ugn//2afq7AlZnx4ftp1ge3ApypILFZbH/03X2mExLADEHYzPjviVWjq9Ildg+HXqsME6eojbF4SNxzA20rHXdrX+/8q0d190AC4aCF494UfbYNKBITpJKk57a5kQr6RnO5qfuCk72DyQ91mY2jACKY2PyFHajZGDrOBI2NcRenXmio/XKt6VcdwEsyBiUr3oThjIpAYCaALvlW5yvsTO9ot5vL+wkuRCESzBM5ggM2BwREc6XMJ2HLF++Bo6K39pxfXuwoGvveok6CuJ2C2BzawEp3Hl5cxxfymKx2FBYrACneJIytkflMlks6MCQfuM5TwLB+mei3EN25Li+JVrfFqymjvbWU8so7gpnxkvtwzk7ubCooFABfkIX6XpjxMYymRjGxrfk5CZJoCQlPh2/mY3FlcZivmcqSGExs9NFGQkrigrIb8aSAUhZGVMEJG7JrqwXu860fyu0viVYTW1/+fgERnFXZYzC7SES+y3FYlZmrsyNjp4DrDUsjBnHyEnKK+DK+UKROLpcU1kRpq7cHb1TtERQzEt/Rpqwgs3E2Et9fgQrcz1PvFOYTc45siSVgBcbm1Gy1iP6YXXDQfHfBhZ07e3vU107llSyJGNJVKLtstgyCbzEaL6vCRl0ZRgT25KUXMQXRUXajLaC/Hn6NHAIQRAh0WIhb4MkASLmS8fYTGl6NvlFSxksAQiTYnJpmccxv8o61fptQsVvBdZfYTB4ZBVjufNsyiRPFmAb2YXJNnjiCsQciVyR4AMsnJ3JjuekycV2mAgXPCebOl1oOV6o2C4okiXipRi9hrFshCS2MG2ltBIIWQzvw9asOtH+lzsnXN8GrKa21ks7qEwUXyvOWIm0xY7OGkxEiNMZtFhBlVohSRNEUTCyS0VFSMVHly9/tI+oIDxfAyBcxOVkY5k+g0lW8m4pi8klCA4d5cJXHem480HxW4AFo8FLr7qxduzngOM2ApUl5yfQkgV2LAzwRGovKJB8cO7kB51tlztP1p47XeH9MrTK7bwNCUwfJAQTgJyyjRsAkRJne5zDSaLAha/aBWOfO7TEOwcL+iuIldukIMYHyc77aUOL7pJYGDspvYTUGm/NAbUfdapPNrW1dZ4kznaepEMTvSlKLltXSqeybIlYvm4zH4TnkghheWIQLs+hHAnR+vAO0bpjsP7qpVfwRIUgfaMNqxUFW3x54ticFGEkrU6Rcrqt7TQyw7NhJ5sun6v1eRwhzpCwf+r9JVi2XBQNIp+x5aVzy4kl0gxFNsUUIVof31n+9E7BaqLBihHHA9okUvs3FgjpvQrGlKTv9I0UlJMdlzvPfdR2+ey5s22Xz/k7klDz85YzveBiYdL0IglG6nzmBki5Ylbyl2ymJBfvWLfuECxPrNg2necAoMhhstgbObuT4+igKuPII5EdeZkfMkqi9oNa+PusbYUFWmpx9gOi9uTJD2oBrcGipxRpL5V63RYWk2mblcUwqRoUMmN55bmUoREndesOxsQ7A+v/8xgHMzkc8uzYxQCIZevXF4bQhTjY0mQBvU8nh0Bw7mzT2bPnTkI7hFCh/9rOnYTPdXaeC4MH7POhXlGF2Ux6LcbxwmxcBMTLc0Tu4w6+6v2/3Ak7vSOwzra1d+yicNFYjsDmTtnZCnj6kQTgeec/saeSBbQKQsrpc2HEB+egRrU1nTt7uaP9Skd7R1vT6bNQvS5/BFXrNN3AaFevnxTmxNIOuVwRmrkGebiE7Z4TwSHfuoPI547Aarvwl/cpesVMDlewl9nOL4dbTtSKZF4JK3Ych09amwd1Ih8TxOnOj2pB7b5zUKkud3Si5U1tCK4OCF7bRxWQb53rPEeEeL7ZYYtAXIB7w4WlgHwma70GcGNpCiJOfTh/3boTsDraPz5BwQovgMySj9ucAisuVypZ52mDOFMiD3NdG0VCKpDGnL54+SP0IhwFIUxtULEgUB1X0FKdtqaTEKPac20dpyFmIYAGLySKFLbnl7JyxbyVMUmVgOuZloeyDUU+8x0S7wCsjrYPT61a44xx8OxnEzJAhbzMfmtZZV7hW+mKonDSh38z8aXHRVagIJCATKHpA+S4zl1ugzi1t5FQwX9/b7v8UQUcDyqgPX5EEBUnT9NjBZ8VSD15F5Yk4m4oAUQyXYpozbbuM/MlEPMHq7PtTHcZ1QXAeAKVUXF95fXYkBiSl0h8M7LQjTdBlTndAcH64GwbCUqFGrqrjisdyAKh10KQdVxu+jN84Vxnx+Wz0MX/uemcp6PX9mltf1RmxHuoEJZQXElE5dPnZn/1YsuZeRKIeYN19vKZlv/xM48vxtlyADIw2uJFZq6c1KrPJ0OGBv/pdp21Facvd0CSXgvZQkfHR+fOQSuEf7QhwOAv5OWhmz8Ln++4TIJFhJy9fI6qWzqD1rhHZdlzi3wkznNPvUPKlSuJx3yUHmZtvTTPwGe+YDW1/e3S1qy1LpTsZ7WUDyoKVz6d4+3Yn/kJeSGfj9y8r/nqj+wX+fU/EYcgPoAonYb86tzljiuIV0HMoPVBX9XRRnotBJrt+SttVz6CgfXJzsuuEEhtMptNT+iA3qAzoU+DWsvL8aB3LLbvXFrWjosfz2tInC9YbX/p2OHKIbOyJXbNZ60TgjB+ca7HqcHYA13WN58TIyO1ow1dD6NHD08OjQ0jHas9jajC6ZMnz7WRCoVce4fN+trJAbEd/QGfR48unzv559OIsDrcltqk1WlNOi0cOYyhDgDFyd6U3uP2OV9fs+r91nkRiHmC1dneShkI17AFRIoj456jAKJcdxeLMzlidAW3hhd81jwEhuqbPwPgwaGu5p7Rr8grPofWQrf9tZMcAJGrugL/tV25bJM229OkZSIX9tcmRCqcdqgzE0CvA+Ax9Vsq9FhvQJFBWNFSP7lGNHa70muQQMzLbc0PrKbLZ7pddaJ4Jq8kTfSMfaxZmb5khXtqkoUVaMjLmhgBQw39ULOUn4UONTc29z9o9/OQrEMQrqCfHTatQhh1QiIPpQk69cvkmnLSIpHikf9O2t+sfkKr3n/o2IHD1XtDQ/v0+j0WsxYRC0FuqR+wYtMEbKdjwxkt83Fb8wILRoQtL7oKimKLxIyV67LtZSy5PI+MKBZPevYFN78YHCcGaroen2xoWTTQ3Ny/IMwxGoah0Q+hRPIFiFTH2Y/OnT75530VIfs++PPJ06c/OtuEAGu3EwrkzM5+4BgGzVrDu9X7q6uq3jBbjDPGr9Uqk5FM3yTTEnr7DeRSx+1Vr87Hbc0LrI72ixSHxUwDOzmlzgFwhUdGNFOiQIPgZyNfDTUO1Q7Vtzw0pBwbGxm9Lww4mGVIxelOEglE3CHVOnvu9L4KYKf18GdIbUXIn899dLbTrmFoFGhyppvD+8wa8N6h3Qf2A0Jt0Gu10AiNIeiVsAK2j0wqazm8geHpruqBebmt+YAFGdYJ12QqMz8qCqjzXTfR7W7izJfD4cmrQ8dGawdqekPHG1omBgd7egZuUpMOBDh9FqUYkOV9dPpkRS3heJ4qFSchYE22hg9nXayUMBt04EDV3oNvhAGdkbwBDsoF5Jtp5yqxbBie8uLTpK77itxWoNx0HmA1tZ3pysIdzJ398k7Jeui+C2m5KI4VoosavznZg8Bqfni8YXBsZEBZX9+1MIyKRkXY6XPnkOVVVHztK9EHwSXCTp5GnUTOqV15eY0ZaMDBqqq9+8N/uL9657uH9h96Tws0e/ToHcJcL7RwBpYI4/x057oqUta8qDwfaLpmHmC1/eXSVudsKh4fzX8By1UgLoozPJWexeaiy/ls5Bvo2OEo2LJgoGdscOLmAwONNcrhyckFlIkcMpFVSxD7QnxgZQ+/iVoEGsmm7GCptKD2D1Wi8mh9tAL6rurDhyDvMuhVfRp4kFji4ebjGSslTwKioNTj5q7a0RGoIQYOVmdb6xFqui85SsrC4gWA4LHYEg+slqN1EWHqkWGoVV2PLGpoGRnrbqxv6J58fGHv1e6xiS98ZWrmJYYZE3j3bbBbZSHAGwfeenNfuLZPpSe0QSYDfDVCynQ7J6n85Z2gMtVBw1x9EVadCNQQAwYLGmG3Wxo5Nk/GhioFHSZfXujm21kroGcAN8e/6OknhuqVC8aRY58c7WqoUQ7dnFz4pdpX6mC+YjREmEMIjVGvCzlUvR+GPI+EVlTC0CDMhCwxmuOGFpYKiPI8J2XNdiaa1zwfKH8IGKyO8xQjtOkWm/zBJaNCKlbroLoRX418sbCh60fjjQ2jI4PNypahhx4e6lL2jI3cpEkq36GoTXr4WQYtUNceqqp+VP37/btBCAEqXyNjKVCeHEs9L2a+Om+jE7q8QieUWa92XAhItQIFC1L39z3nJ2zQsMU8Nx/P2oL0CoyOVSCtuqmEajVwtbGmvmf88wcXLvjyriEFgH2c+G1fJfHB/uq+W8bfVO1/9/DhQwegFWrRuBie54ZWbHqa866Wro9a7zSHQEfEAMFCIyF9xwq2VO6Wa2AjG/zqZngvpAuN9aOTLYNjw/c/vAi6rObBsYl/3k2oHIiZgyo/2P/mF6ZbFb+5dujw4eqjfXqj0YL8Vngy1RLx+DyHw4qVCCoEzrqRn70IDfHugdVx/uKr9EsH8fVuxJ3NgDYIRscfblFO/qirpn94sOd4A4xvHhkfGhr/7C75Kg9RmzXmL79+Tb8bvHv4rWO1/9RBNw+0sxYNtEQ3v+XIkWBLi8QCglKRlLXrw0DSpoGBBUfCE7RGCGXbNsqDpTgf4vH52Fc3lfX9j/fWQ7UauqqsqW/pn5wYvxdAkaI3VtYaNGotcajq0NcAhOo0Wk2FToNin2iOB4MoW8PKTFYI1suBgkKjs7rPBEC2AgOro7Vlk3OoxTLLfCWJyCTgNx9MDn7xaFdN14O90J8PLXhksrelpWdk8s/3RK0cYoBmB938Xl3lngN2CCPQqBstcRt9NqetSJCXF2CMaAJ6eKdqrd566fzcZCsgsDrbP97lNEK8MF+auDaOmVmGM1a702S8NB2AfROfDzWOEsP1KL5prIdK9cBDDy5aEOJ7Iv6uSLjKHAYOH/5S++g7VQf/eODgm+8abS+IE6i5EHaaaHtJEjNzA1BLsWyOk00jsjUnfQgILEixKAXaXECEi+SFG6Q5cYkytxqo2DR4cjdHHuuv73lksrEFqlU/GgebB0aG7w4N9SdGE2F5+yuLgQjbf+1wdXX1gS+BGgaPMPJZRw0wMAE/DmMw5UDIxjcVJzpeWoMH4OMDAavzwsVXXRQL3yK2K8nOErGMetcy8yrhs0MjML5pGL+phP5q9KGHR3u7rvZPau45VjCWNuqBzqQnKg7sf/eLN9+57zWjwaRCaPGoqWa2hIeTiwzSN8YmRfPtprEcpR/mLP0OAKyzbWdOUb17qWxnckFxOEIsgzrWYEkRoOLmI71dP7qprOmFw2BDfUPX0H0P3Zx45J4jBYXQhsFxEegqj1VXqWpra49ZzFoYESEGUUClW0uTVqBlomESZkG0nO9YQ8T49eqW1rm8VgBgIdrgtoQQK85YnFgilQlFaykjIc4QwtB5+JGuhomwgRro2nt7W+pr6rsGx8bV94YyeItGpQG1EKw3APGNGRC6sFC9fg/kFm5VKtDySjOAIkkoymOucK1vz9rVPhd9mBuszitnTrlTLFZulFSQujKmMI/q35kZ8Gwnxh+Hw+DDow3dI8OLHlow1HW1d/Rz4LvE4W6LYUYP/lB14GuDce8B23fqDfDLo9yTuDhDBLaLMzZjv8ZdbmQNq+tM27cG68OLHkEhg5mm5kGcEqhTrbEvw5P7anAoZKC+YXS8Z7DleGPv0OQDC0c856Dvrag0mnfe/sKg+2Zv9VsHDvzxjxY9+bTAjeyUcSqAQuo5DZS1Y65ikTnBavLwWOSd+S9R+soyt9RoWVI0+Gry4a6uRx5srukfGexSHoc22Dw48tl3ihVh1JsNtywmAogP7YeRz2EVQao1UUT1rkxeZRHDO5W6uqvVv2rNCVbHXy5t9Vr0jEnD8/KzqatzGSUAjI8+3NwwXDFc3z02sujByf7e3t7x0Lkv8K6KRgsBI3Sh+w5UW06ePPDZI0a9xawBIIxa8MCScehmF7N2dFzwy7XmAqupg6JYri9gckERtYSACdkoGB7/UU9NM0pfDV692j/+wIMLhj+7e/mYgEULtalCV131NlSo35uDDBVGNF8tppaVsp2uisVkulBcPYfXmgusjnZKBL15s1O18kqoXgCTQoYVOTAMhhrqh0YHmxtqamoaWrrH7l046EcIi6mSuFVd/Zt9INS8L9RwKzzIAnWL55YKdKCWkM51VQWu2uVfteYCi+qxsEKJ4+6wkjkUOoovVwDN+MMtzQ982V3TNTLW39/f1dh4dfgLyhXcYwGUQrfwIA3xbvW7hMm09yBA6W21BqVO8zK9upiwEtGMeRGVa/lTrTnA6mx3lTawckU5TlNfSg0hYosQw3r8an136GgDZFgLJx+87/7J0cnvjjK4SYRJa3rntT7TY+XVe//01pvI7cOYGojj3eZV0DqQTC5QpyeLnBQoa9fH/lRrDrDaznQ5FSuuiBDK2DQrdtmScAKMDof01jSOLmhGCSxlV//Q8MiXDqiK8mTzlZfnK7LUcAdYFYY9kLsbDASY2XuouvrQAdVu8nm3eIOxKU8giRUSIiwmz1mGjubF/LAH/2A1XWh3phvweFS/XiJDlefuKRo2KqztHwwfV9ZcnRjsaWyshx6rZ1jrvNXSGOyeC3NdBFW7THqwJ2T34f1v/fHdw4fMtmEmktKphIEXg6KlZUKwhJUpiXROuqLkg++8ln+wOj5WMpyGzkoLQxauyI9fmSehaHSpjAAL7utvhFFOvXJsbGh8fLS/f2gi1GWDtHWKd1m2JURTwbL0wRv4TlX1V7W1Xz1iNunNKBMooPB4rFjM3lQmAAp2tnCnE6xtWy996Dvm8QvWWbcEKR5bWCJDkxEibkn2JtfTK8Tg1sjn/ZA0PNiiHBvpHxqdfPDmxMQt15lDsNZgsfMT5rwEZ2x72g0sbdCeEGJ/1aHfgtrHjBaVRo1y8tTqUixPvDSWqYBmKONSgqFV3Wd826FfsDouXKQSUhzjyrHkYjUA+ZRcLVaE8siPjzbU9D7U29MDeXt9Y8vg8DcEFSx8RWE6KUWOH84/3P52PlE0P8ndhme7gUWodOAP1Ycq9Po337kFNBHgxzBqBCLK3Aqbz5MUVYJiDKc2d/FLTP2D1eo+r4qz+RkxsRKBmLKeloXU/7PByR921zROjAy2XO1qbFD2jodRzxyC9YvHCcJRHAPsoyS1CsT1Cl2x+5wixXB3zVKbtX1vvGv5sTH0UBX5+RqNETrRApePZ+VGwefLJR7LXVe3fOhTtfyB1XTlL65sss2L4oo05sq0ol+6PpxZBL75bFLZ++gDzTVo1gvy9vEFo+5slIOhnmL3UMKkbJa7zwJanYbQG/aAird2vfP224/BQMgImamYslybnZAhlEs8ywSz3m+94MvF+wOro7XFURGAr5BtyMtLTuYUhCfH5LmmJ+H9KQc3R+9T1g+ETjQMjvXCOGdodHjkmNuJJ997sMo8fBYSgw7ow8Db+w8cPnz4gMpYifSXolpo3aN3M8pfbb143peL9wdWW6uTvWPJNtuwTZdQiMNP0wkYQMOYsHFisnnwOAxzauqbR9wruEkzvNdg4TleYO3Rg5Dad6uqvyR+f3j/lJrMP0Tl0JW54WxX76qs7g+vzB+sJkrqHROASnFUxG+jy8s1AtzdYxFDI5GjjTUtw2M9V3uvtrT0TnimZTj3HiwMT/ACSwudPDhQVf0oAI+FGsw6fQTEq4BmbQqewCn4uZNqHTnjy8X7AQta4Ro7LGXJQl4UV7Lppaefzs3NpXwN9Fiab/qbRyMH6o+PjU3c/+CDDzxwc3iBx1nTa1bITPDUjE2mgoMMvhbXQSF0ltlZdBg8fmr2OSMNWHSaFa7SgIrqva+FAhBqsqi05FoM8Tqaxa8yvtjZfGLN1ksf+7BDP2Chokj7p7HTkmKSuGKehJkZt8VFsRibsqNqFywYrW9e9KPuhrGRXqhW/f1jo57DGT1YqjqLXqvT6Y7pDUYLRGF6Rk83Dmr7poODplQmvf6YTqt9XWsMqvM6jN5nGY2a39Udemu3yfD2OwShjSCMCOZnY73AYmwq26RwcrCsLl8zF77BarrS4UrOsJYD4DxWAAAgAElEQVT+ms1M5IoF0rwMik+MzQdg9OaCxpquBUPNgygxA+Occa/pVHqwZkOBps4hM+Y+S99U3RN692M0FmudxWIxq6y2w27ffgKAKYPnR4VAM/TWLLUxQv8HA/Ts2uq98GEtYQyCaClo1sywMmO4zsgx60irj5DHN1gd51tcoQ75FzszlxsdSVkUihL/YHji8e76moGJwWbksa4Ojd70goXWZ2nr0PwCNC1oXKopq3W6bqrPALWoz6U3eqhtxgjVdF2w9WhQELLCoCBVCOhTeX4WMkNvnwVQviE0XA8q9u89ePB36LERGrvbNAsEjl3KzpXxop3RNBwPfZRr+QaLJvfOYMc8w6eMvahDTkh/z30PQUI6Nja6ADqsByZHvvA6ZTrNItAlmyBYR2chWKrZ2femp1XWKaNups5ig8tonTYaLHWWqbqZmeAZFQQL+q0gFdJHTzsMk7BpzBB+iT4IVGrBsb0zhw4fPqjVmwxwOOdT7nZiUSwrMVWA3rrPSblWd/kIeXyCdfbC33d5FxlhMup9ieOD+24ONXQ//EAz8lhdzVevdo0tqPVyKbRgWSOAZmqaFOtR5LGmgs3w8axBPTttAUBnndZrZqang1Uzwarp54KmrPZjoSVZdTSa5W2GAIWI0Kf/s7rqjcdCDlQfOopmzIE6yeVI2HKuALVN0AjSip1zGqve/5C+i5tPsDrOX3rRtQLTJRT3zk4sB6OTkw313Q8NKQcbSY/VNemNFS1YSD201uBZZIZHZ6EhTs9Y+2ZnZyFc8Pnp4Lo+0AehmZ0NmoI2qlJNBcMD4evWPgD6gjw+LASClU0HFlCZCACp1hMEceurRx9V70Mnl+6KbGNl8HG4ID8Ji0kWOeYYVr/qIz70DVZr1xyN7xFvABOjj3bV1A+MDjYrIXvvHVrkNRQCep9lgVZoroMIQOuCAFlUMxarZSrYijRIB6x1BjBVB6GyTgXNQgu0zFghcBAt+Koa6KY9vqTCKza0ix7q6J+q9/4+HPoqo0VltqBsPCW0ZeVGl6QmljHZaL2IM1HDaqHP0/gCq+nKh3Q1pNToAF9WAkKGBn843ow81sT9D5Aei26ekE6zpqE5WYIsFpUK/pudnp2BdmgMnp0Nnj0KrXB22qCF6BydPWqFMEIztVpn0IEWyxNT0LBmte4f5tsMjXrT9AGL3mB+8w1diFEPESMAQXEluCCR3LsAKxBnOHs/rDp1hpbE+wKrs73DVTmDsTB7G3aJqzk5A+PA+zukHH58obJ+bGT4KpSuwYV0VIkGLPUsAdSW30ClCYJwqaamVMHWWYsVDotTwdMmcHTaqJ61QuSCoPefnVbNHJ1BuMJjVSrILmamPDWL3sFDvhBC6CLMJkKz9zCM1fRw/A1zm+hhyxJJNcM5ua6pxKwj52mDaZ9gnVe+6HgzSyaQo4wsvjGpeJOLpMSmg88WjDc0DPxoqHGwpx65rOahW3RnTGOGllkAKvssqiCEVR/EI+iJmaA+hE7wcxCs4GljZfBRaxBUKpUFUlKrNagPoYX0ENUiz3qCRcezbKLrQzOvYH/1nlshgIiwmFGASMk92OkRpe3b2p9tvUQbTPsCizK3iggC2M1ZWZojE2W46C++TgxDaOixGvoX9nQ3KFtamvvvn/g8QLCmoBUaUfASjJhD0FSQOcg6ZZoKhk5qxgaWejb4CevRYGufyTprVpEHQQcPqRYypOkfeoBVhj8dAWjF2AfUGqA79M7ew2T9pAkOpTL/ee412+jLj3yA1XTljNNlYa9o+GIgyJNHAWp7rDJpBRgfISaUNcdHxrpH73/gfhgVTtCerzdYGuiiCehxZxBz6jNBMFTBM2azNWgqODh41gQgxbo1M2uFw+RzKoNqOmhmxmIyIT0MgnoIfXSQxQMsX2ZoW+ID3qyuUn35x0OH/qA3oyCUR79805mQyDpFy7R8gXWhY4fdZeHZYs5GRgbpi0Q5roIsLB0Qk4PjYUPKmp6x4aH+3t6rPSNf+QIr2x0s83PonptNZrPZZDL1zRwNmnoCWtnME3B4hEAhsHYHQ68/O6WaMkPeAFVQBQ9EK8hNZnjx2mkvzfJlhno4ANbur9prAsSb+6ct5Nra7dl0FcRbnnFQpaxd59tpyIMPsDo/VD7vMGZpyQp2jGSfmJsqpfbEWqYA39xsbh6NnDjeNXYVuaz6bnrFIjXrJ27PoPDOMF1Xh2hmnTXIGKE1zliDTDPTkD0ETSPNMmkgVlZLMARpesai1en7Zsnj66atkHQQdd9QPy7ED1hGrVr3TtXbv38dFQceM1aG2M6Iok82D48xVwgd4+HqV2kjHh9gdZzvcuxugsmIncLCDP6mxYtzUyjcd304MWHqrWkcfrC3p7m+ofF419AEHcmi0yx1XRjK8+ojjul0Or3RZJ6qmzJH6K0zlqOzMOaxQJ5l0s5aZ4KmLappU4RJVTcNzdCg0x2L0BvINV8qNzskqYMPn6U1GlTvvKHXmrShJr1lymjpg3AVUVIPSZuXYbFYtrRAuM/ZV+55JV2axgdYqIOK/bMyi8nvjFRkpPB/7io3LE0D6pF/jjbWNAyMDHYNLVw4sXBizEfhGgdbmu2mWUZIwcNUyL9DrwSDviC9Jhwq1G4jVCKrymomgutMoTBUDILuSmsItuortRbo2m0ZraAZ6KL/VBcoWAgvg6FPq1ZVHwQhezSEGXIPvutCMK6MkVxQTHZAcyad6WfE6ME6e+W8IzDE44WylAwFOTceQkm+l8ohWKOPDTTWHB8bWzja33tV2TPuY17GywytZvhDE65FEro71Bg0MzttuhU6ZdVZpqFymZBmvQ6N0DqlhZpVqQ+2Qg+v02hC0fGhWmRJs5WUzwvxC5YWjp8QoD1VJoAGxh/DvyMSnM4cy4sm+ymA7cVcvpOWnmhtCxSspssXtzrWBCXkMUuZjEROurCcsoAD3ywiQH/P+OOjzTWDw70N0Gc1Dkz6KATxNEPCCkckfd1te45qeubH5giDpc4caqwL0gfPzPaRZmhVTe8x11lC9SgXYSJTWrfJ/+tm4GdMUfM0/nwW/KagECIUgPf2Hnrr95DdWWY01DwNHr8dgChBoTQBY6Y79h+DtJRmDQE9WJCSvuTIZa0hd0JgYbG/zJdTmK807JvPRxuah3+0SNk1WAN9Vteoz9U5CKztlMemYEDOFIagJk9E7esRptm6qSkDNMJKqEgqMjY0q4NmI6yztyzWIB2Msqcteh28xhAChOwjJxb1VF6KqINvzVKj4eT1/VUz7xw6/DrSNKjXrtWGjKVLijnxbGYZDlXB0TcGenia0mV6sDpaW7z3g8E4+a4xJDMFfDHxEGSk3ff3dyuvDo0uun/cl8tCYKEySqfazVo0ekitjh6dsph0GlvyXaMKNhtV0xbtdBCMsSFY2iljnUk/PWUyqaZsKRlCozVaZoKtwZB0aTXTGsfHEaBCwsKzfYFFmFGd5NtVVRCjQ3tf0+pMyGlRJvIzOCsdZuR4bs1yZWvAYHlWc9uEkrGJzQCfj4RMNNbU944MjiwaH+q/2jPuqxwLDtTsXLHr1duffvrpDZtc//STTz6xIp8LB3YYBEK3NRWsgWD1Acu0dgYGi9Pk/ITGFHTtk0+OXIdv+Qf5tk8/pcxbFLJw3z4rxKLV6g5WHXojEoD/9+DUlC6UcGNamxITvFkXbSKeHqy21vfnyM+whcRXY5BjNdfUj42NXG2sh6MiTdrPCRYDSxQ7H/d9cuMH/6AIvPZrwYgQ6KyzcFB8AmlWn9aqs4U+AHwTBOG9QX3HD/7xqdU1HVRUijO2+fZZWlPf0UP7QZiW5BFGtIoa5VZd1+KN1XLa2UNasJqoq8AYdHt6os07Qnqbhx59oLu+e6wBElLl0Oior7MlKSCWUOJcSE4Ybt9wu3QE2Cco+aK3QvVSQ7AshGF6ahqNmn3XjrgBheSTIOdHgZA01IjDH3WAd8H0Y4ve8Na7Jh204D4TQRse4ixXKzxUqBUYWCg/85/Oz8CwtYynPPbhYiXu/uazhQ0N3ZMPdvW0NLT0Dy2aHPNZ8m7jy2XxfOrtvn3k2m1IO2eO1l37BKoNBOzGp9OhBKGarkPUoU8zPT0FdUD1yQ2E5o3r5OEw8pmG5mihTCCFy0iCuc1XII3EYCQ0ehj0VKMcYGWICh6a4TUjhsdLpByHh8/a9XF7gGCdd9W+4+wUvkgkKMzx3Jbwi+HPu2tqlBMTgz2j9y8a7e8Z9tnFAoK1FmczWEsz3KpMKX8em7r9KWlcMMDW30bUwRJeZyENFurR9WvTfbQ14lC9RPb2DZv8aBahMhJaDaiYrvoaej+NegaqsNCryoGdJCh3TrWigMeLO9CCBQfDFx3MYSnX9oVit76osUXgq5FHJntqUJJ0ePiqsqG+a/QbHy6LpA68BIyxLW6DT8cCb/n0p9CVHVFBEonA0pqA7hp84vo1i8b3ws7ipx0RSs52nwcBswVyFPVbe+v2vw0HVt0TlhAg/jWlgbD9F54kduxxtGbrpfNeu0DRg3Wmy1nkkAJulfAFkMGHJ1LuRRwXPDYy8sMFkMD3jHWjKLpr3EfKwQ5WuQjtVhKbJPB9SZCAXbv+g39cgwTSitRq9voPbhyZUvsaNqCUpznbGW3zA5ZW1Qf5/qGqw4/sOXQIPbFHB4dD19TLls0IKRbGjBE6yOqa55Xe+T8fYDkiQ3ybSJDExrClifnRFGqCmpnXDjUO3P/wqFI5Vl+v7Bq4f8JHygE48lnl+RiLUbasINzncVD+HPzpP64HEYhnffKPG7dNPg9ECAokrlSwP82yIJ72dvXeNwD4ffX+P2kjTKFwOHQFPM9uiInD43M5+ek/cdaN4DT5P1qwrnzooFms9aIc9Hac9YJUTEkC4aLaBQuaa5QDDww1t7QMLbp/Yf+g90w0BSwykJYnxDLw0vXF/kv7VEdu3J6evv3p9Tqt74PgR0Tl49TqY3+aZekz769+U60FRIX5jWkTigUowyG2QZH+ikJcjmqSXJP4NDOt9GA5S0LYUqc+sfmuMHppQjQY/ny4oaa+a2JsEIbRLY0NA/f5A8uWKd2e+v9AfoolC/2iBSyfXL9+ZNpPWQ2U6PQct2bwfn0WUJtUPzYaDGGQ3BqMNurvCnhYifagPLqkRO7QLLpkKS1Ybc6cMltSYk+24rgg0ZnTZ0vUxPDCcOix0JLVAcSzeid85RxcmgVQn1omm4FtkiG4/CiYyhri81X0Qnl6IpPl1n/Un89Ciy4ItemW5r39lmNmi9Gkg5+R4Uwt45vFEfz0NBkMpaXO6u+sU4GZYdOFVleCZidvLTMTw2JfKKDMTaI5jNHB8UfHexvqxyCBaFD2PzDiWZVFBcuVz4rkJcWy8Ew8Wb7bz8X5F0VhbqbnyO9XsxCzMuhAxf4qaIl7NGShlmvXwF8vE0jiYjOxMtZKSZQj9Fn1vjcrpQXryt+dC3ZKCwkxNz85Oa0YZLhq5iDNAvc1Iwc/3DjY2Ng7unDRwKDvpYWUCQt4S0O5SRi2DYtNKiIDICLQVXb2oyIFss3ebbjnMEOVAVSGgZC9e6Ft/3k3MOrcQmnctrsyjj8rUjs268k60truyR3owDp7wTXBim8W2LkmdcFeZgq4eXMYjoIDiwZ6uhYuGupVKid80iyqGZISLpeyS3E2Mz5ZHkWBIQCwdpcUrGdn0s02+AOLMJKFhQcP753e/97rFUATFOG+3MIWHeLZGbKkXzjMcNdfvCg8HVgfXb649WfOz1mXQRJJQRJl6ClNAwsmvoT2V9+FOGkLdFoDE/7McJN7WpkIE2zYEstmYVh8Hk8R5ut9HrKdX5i01Nf2rf58loZkIO9WVb0RGnroAHT3BgsBFDSQo63K7H+u3tF++aNANAtGO64yNjwuV5afyllG1XxmYe0XY1882A0dfPfYIFrX1L2Api7LBZZHDh7hJeZKlpVikAkypPk8sSM5RThXDjiXESAJiRYW5SXEMX13SvarWXqz6bX91Qef0BHEW9XvwmeMt4B4s8/PIjVrR1tgYP3vSy9Rc38srDTOvWckMx2EDQwueHh8oKFx7HiNsnfo/uER3zEJbeUfASpLCiWMWIxVFstctz65oHiJONqLLhDhUSJBxstScpswfxfn32eF6Gf2q0JC4cfvtrwzbekzuM/h0wiqO/Ksd6DXLOekoQ9BPRzGG5UDkw8OK3saBxYtmrjaPPSNz1P19Fk2GJDWhCmK8p7GmGUsNlaK4etyJHnPFmZweXK5nMfjZhQVpHAS4xnsUqxsqd8rmxMsTZ82xASpKYFafFvIxpXRud6jhBtYFwMCq2lOsEq5YPKzARhF946ODA4v7IdOq3c+PstNovjpyU8zMLS3IRtixmSWlsaWlmaWlpYyS7E4doAbQvrnWUYjqDQS4LVDB44Zpix6pMDh62nBciwDh2CdDwysFmc2Gi/zXrEBHSEPjI5/hipnmqGDb0G/6SuzHGB5+yx3iRYVpyVLchlYbGxmHEbxs37Eo0O4X7BMRvANpAtvVR2EUbRRh1pjRLqBxbYt8Yx5xhEFBaxZrU6w8BypjON94hCsm2OP3hxQ1kMG31xT33h10eiIxuep+l1h4eJZYeUifkZhWmpeMkcy92abbrViczj4PTOo6XLI63VVFjgW7gFG+KuSUlrKwHLzZBtkMlmeMMUF1nnPhJYPsBxmiD1zS8B5gcn00K44Hggd6Bl/8IFh5fGxemX/wkX9zcOB86y5hKit5fgvCkLCzw00NtQY0Xjy2OHqw89Nq14P2QfMkEtEUsDCCp2pkGSKZgUIlqNmLTNfGJPILcrId7/R0GcR48rGrqH7F3YhUjrQUq8cnvR5sv59lo+3+MMJx3FW4mMpmbjLofnzWSFGo+HYW4cP7z34GDhwAA7DKrObGZZxagFRHg2l3Dn7Og8H/z/smhWXymfGp/yWJ4EntdZ1spkZYPLmQH0NhGhscGJYCYnWxKjvjhdz+yxPIdyWJnhJzgpI9YD8l4wVOYGAhbIOddUHKrThgHht75+glvVVgnLXaBjLBXJpLpSEbHmq/YuzAgTrrKtEEkvhM1kxxdKVeCy1Ah7yrPHRR7pRtmFwbAT+auxfMOYvn7Ute56rwlxg4TmUu2QTVl6JWBFdG64Qi5wq79/BR5hef9RiQHkszXvvmfU6kwZsp5Q78CPWlbLRdszMvOSy+WmWG1iCLQlb+DL4g7eBAlYR+GJswcOoq+bxsRbIICYW9nb7buuHVrLesRmWZUi82CiboyCPejKPHRBYlXD40xi14ZYQtVEXcdSIVgA/Ge/MK2N8hbOq2/FdgZPSS45KBywvbPv27ZXR27dHU5euMwsAMdwz9MCDiwaODx6HTmtY2TAwWunrXCkOngDCVA4nOTWdm8EtibQ9UynMKErnFqbk5T0rdETVdrDW4sz4yPwYlrMJjuPyUI9PoMhxJUL8mqF2SgMMoQC8U/2eHnV8RSJy2TeTJ37KfsFb4l1gXQ4ErI/+tzM2zJTR3WxGaT6ovdlcD8OcRQM93QsR02pZNOIztUn1WbzkgkJZEnvxC7/8JZ6IdsUCxYmbmMxfxizGExKzl8lsWa4K25fh2RkCARDx+fbtg130jy0AkSCKmuj2O2HxhJa8CXurXgfqvggy+bfkv1zQJ4fINjKZsbGxMWkO6pC1o/1CQLHh5YuOOVbs5yWpafn5aVAUFJ+FpRCfLRhtJJf42jKljaMLR3yeLOJZ9ksRppPlM+LCBDYDj0lGCQ3BWrQVlEz+k0p1peiZDLc7g+fKURcZ2c/sX+zQMJaEEEp44BnKMJDjc0NOwqQGYQD87uCBvbfhwz1aog8SVAF1/iW9UpCRnp6RwY2S2cvcVu9o95q/px0NXQsGsP+QxZSSEpNP8VlYHvhi5PGJZlSVNTZyvKaha2Jhz5A/sByaVWirIySAIr4MTyN1kRAlscj+W6QUlFPBgjQ9AoCXY+zfu67QjhZWlIH/FEvjufoM+NMsnUkXAt48XFWtes8SDjRqMvknp852YMlFPBiRFvPDHSqBanADA+tjV1p5hUPT4+NdH45JCTA8/NCCoV5lTc9gTdfowmGl0mu1rxtY9kvJUzieFKxNsu+RRhRAHuCg8WkiN7CwDVEpfKGdTrGl4Q4mmQQ9O47luki8X5+lNk4fOvz2wXduVejr9gHCqPIq78ZgSAr/iylyUocjgYF1tq31iLNdj2tijsJ3/mt9OFjQc3Vo8oFFvcqerkUT0Gn1TvgpDHGAFZZsr6VBK2iYnBKEkFjGWrfTmboqIGd+KpxbZm9I2sjOz7W5UGYaSHVst0X+pG606tfBG3/3xuzXXz8Gx8VDvwP7DNCFgXS65mN4giMsWHWiNSCwKLM7PgR1kP16uKG+sat/YnBwAjkt5aLhAMCq5DgKj3Zz2cwYKXLwRS8wV+aJHWAVLnHTLGSIONvOtP5LAARsH/kQPz4LqM0GQBiMr6GKrvfeg2RLCwfEZ2kXDmxzqMSqAGd3/tVxxmdDc7uwhGD0PoRRDdqf4nhNfcvEwkGf8Y4LLIJjszIQIXkh91l5NEoYhikyNqA28jaFK1B4gOUS9vpIEJ2zzfsFG1h+fJZFjSZ3gMGkfVKrmzEa0EZsc0SfWTT1yj40i9IU0TlasyjcMFMORid+2N/cUA89fE9N4wB0Wi1e/RyoYNkdvMxe6yCMYwmAw1ERYMNi+ygI0sQ+wcJ+Dl9I8XGNvn0WYVCpNADlRN6umjlmtBiBGrqscP+5P9SHM0DN+tDZsAfP3UKWTDBZ2ZIkSjfJDHBsbPShBaP9V+sHW5SQwKP0ny/VQjzLrlmFPNtTilLmEufrtUC6WG77s7KAZKoVVLBwUqA/R/CSRcC2JwIEC+UcIDohIdHVeyuAxmIma5OiaJJAlCwazmjx7tFGP33f6qqiKXyZGS/ZUJgh2O5qJAg161kARnuu9o8vWtTf1TMx0UI6rQCqlblFtt+Rck6a6wCuhGf3OKJCx1uc37Xl6XUvPr8JX4aRcES9FLcM38R4cd3TbuksPz6L0KM2NMcOHz68F61EN1QeQ2vwFa6Nd+wLUhgrOPHOqQbU0C6wKprOVuWLzsUo0QrRThEXngl1rWEZp4L44QC0QeXVkbFBlHZo7B8fnPTRzYkClnCD4xBxYbnj9SiZwvGsnOsJFh6f8aRYJFqyRKggZzAVwiUKhUj8ZJF76w/8f/r2WaHv7d9/eH/1G48bzSFA97U6CPr3YgqflZKRAL6GK+JLKPVZgRWzNZ13rhlgS6NSpbkbYRQioG5yhedEfz1h8/D1g2MDyMFPXG0Z9uG0KGBFJtv/IASpzvIQHucVR6hUpPAEC1pEPpmas2VU7ahGp25yNyM/Dj7EqHrn9u9rP78VAt55Az7WoUV1lLbnbHniCxjJ2/IiHXW5Wa+2BVj519nmbLgJ47eVZSvz1KBki3vjawWYGH14qEXZUF8/1lI/AENp6LR82KHLZ4GKNFthKVEbzXOARQi5kXYUtufblNPdZzFz+bYOyeTR6IjiBM9+v34cvMn8GPijyaCDb3z7HQLcspjdEmb4WpE8Py8pHsde2LLE4cmyjvytzQsXes1qcy7dYazNYcRCOiTKZrvRUqwY/HNs+IEH7l/Yr+xq7l3UXV/TMO6rno26wkKQb/stFFMOIBSVNt3hcd2zDnZhYTJXPozw3tWX4c9naWZ0kJWqNRAyEIqmKsItBIh01TGyc9GtioxSFBcUCl00K9BqZejhXUQLxxKjgDgRnnw8JchHSZrxZtSPdHQE0lI0k9+7aHCUfgcUVyBNEGF5JEoRxREljvrSMAWIEpJgROZFO9/ijkVmrtwxy6+WJ9C1dfLhswi9akYLtJA5vLb/YIRB26fS7TOEUBM00NMIxDY3QDgDxlXdZwKsVoastNtZB89OEIFoaSzOikl51i2UJr4cRnmHhquQltbXHB9Y2KscXkh7whTNIkDGBuSwhLIEqcL+TPkrS9LlQsQpMoocPsmLZ2HrHGBEr3CEQu6aRQ+W1gyISnJrlgNVByp0KpPRgPgp1xXsYKkFMSskefnpAnFYmv02rFndRdPawefaHYfN4dkKEM5Z/EtGopRPWdLIzo2unfhsCOUdIC0drIEMvqsesgdfYK1wmlGkpEiUJ1DI8srS7WApCpLzMkBhnpgncUyyVHiBlZni/DhHrOuWEfSxaIAIMZA9kQ6++/auvdBpmY17SOeX71JOPDcex8sglXwKFzjrb1+iYQ4+V4W5cqUcOJ6npBeLy6PLudSmPQIwOfLoArTOsL6rp3Fiormmpvf+EdpaeLTQSeQ8fVHOC8/WhhMRK3LtYOUnRNVG1IbJmOuElLd4apZrxYF9ZSUrjToX5ntVmP699947cLj60DvT5SiZFWrSkB0VKTjbPgbfyC5xPL16R0fAq8JQBzu7C10aHxWpEGQUbJAmrJevoDitdPD1yODoovsXLRpo6emfUJK0dJB2PEyJI1sKO0TMJ8DOSGFmYlqRvCQClCRixUQJAX2RyHWMJ1isRMTKFKnI4ZWjqQaMyYiWxbhKtViJkbRQETpD36Frx2rf+xNRofo90NqSWQrvOSPW+gxhZa79qlEPrUDXG/6r7bwz77BWyMExZibGYrGT1lHudDIBvuxuaFS29A5Ap9ULsRqeaOylLYaH5hub4f5URJQcK5I9GRkWCfgF67nhAo+KNk+wmDBkAPL4lTkoebghDs/+eWohKH65wBmCkd0naERj0Yfse8uoRd053kYdz3UWyLJ43u3ZWJJ0HvclZ4KGro2+L7AooXS6szU4dbxGzTS/mCQbhdS3jI011nRNDDfW99NWPPAy0YDgggP6jkoxfzOPTDGDYjlHHiUGbtWSXj5rmRCUp0LCwMbSwoGgDMfhoLoPRBY5+wHEFtBipVdZCMJgCN1jhp/+DmRZGjTBSs1HO4Vd6tp0gL6Vna/V967okLHC+3PJW8kHk6MPDSBWWvQaJpcAACAASURBVKMcO961cPh4zfGJMbpgWvAUg5Ub7q47AkEu30aqBGIZn+dpQ26klMy5kys0kI5JRUQiixGLlsylxDitKZZLh1WEyWIiCLStk+r3YRoNai+Jdm0IS6Lcd5qyL/wl2lbnvvo6UJc6UT6EWkuxATqtiQfvHx8dunq8u3miH8Y+3cPNwzQLpaOhK8Dk7s9FCaQCHnloVG2KRO75HipYm9GMAs9BGBjYCjkM6bG8Sq6YYk3LSujAMmgdKdi9VRajMXzGogsxEkBI9Vgeu+8iWf3qFe/I0DdY7e00fdlYUg619204+GIQslLU8XZwDHr4+q6xluMTwzTRdArT1hOJIoSwQMAnYxgRkCR5TTlSZ6QLcMZaKZvyzWh3YXaRLCY342nHVZdJ6CtTDcfgV7z17h8hyQoDfTMGnUEf6tYHlyXlveDl7On9u8/GPW2tJzzBwrEYGY/Cncv4IGRBc319fcPxFsRL6wdGWmqUC0c+9z5lVEb9FN/9ufA0AZlrCH8lbL3X6ieKz8I4KE/nnqmDlrN5HQaf/IXjOpmFgKZMs1KnC3rHNF19+ND+Q+EEDHpsqyuoxCG2QCRleFYJ0aVJ/YDVQd0IeSmKzmIZnAIRdZVebApQf7Ggh2y4WT84COPorpqaqwsHaSZ5KmEwz5Z4FMrzueJKAhEJUaG35brAgjDk0WVHcQbFQ6CWS94KrbUYtMb3bv356BePP773bTgyGkJMaD2QkNKpG/E3RaGEhWp7t9ifW8OYV5ejf3V+6HRaeG4Bk/20jIeik8hclztk5Uarh28+PHT1alfL8eODyglIHxqGB5STFd5o8X76azReUS2UqOQLnoS/RfISx4wPpbu5DSysFGNiS4A8hhnrefPdhWQWHkJoLZYQgjCatSjwO1B1kFBrgBF19qT0KWCvj0KxRaWwMBErcjiZX716kbYJrs82du3tzlUW7GK5kAy8oviKFMp+bkw5+GJs/KEHH7h/0XB3z8AEarUy3Ng4MeN12mibStsepNQnQQkiTYoiuuAbgYVnFxSmPVOgBtH/8UxaUf4vvFyL677leNedqPeogvVAbQ7V7kHFDfurDkA7VZNZh0TK8odCOSO5GN2tcJGTqa56n34Xbp8NEinNgmML4OVULOHmxTOTCikDLZZHgMnBLtS/7urg2MhEff0IdPPKa1NeJ27rO8ve7JqjICUyA95zUR75d5iYL3+F/4rdTdt81iaOyOmJSqR+CieZNLxBawBh4SAMDh2aR+G3vlt9OAQyVEuI+8T9UkUeE4tJVchhgFDomBxb1U2/s5Of1pstjmVX7PXhgnzpJmYc7hHoM6CjmCRjaXIav6EX5eL7hV6ahQQt4GbHC9x3cs8QAiLs5TSBgFuUIS8WRYe/InTLZ2GbiyLJx9qCpX5mrmJT6JTT6Gg9/Gb1AZMh5GDV7xBHJdxa4LIkirVw4CrOi0ksiHZkSdc8r5xfN8l/dX7sclor+PGxGM2NzSwC30w+gHhpQ0N9o81rHX9jn9X71CFE+Qgthjvb2p4KyWjlEmGJIqqCfFO0wD35h2+UocehHO/hnaJX0nAa7w5M0699/dgf3n7zj3urDobqLYaZd+BYCEnWk5R5HWZRFLY0JR0SwY0coaOs5j93tdFvZusTrKa21iPO+bCU/0l7rjB4JSZGv5wcGpqYGO7tGhyBXmuo3L2njhMs9TOx0BKxAjeuzk9zZKEeq0TuPdoz+RebSr49jybd58JqOx1WWus/3zhcXV1VdXjvO/AT3lOFAJ0JBdGF1M0GOFGFWDJXwVu3ket8nj4w9AcW2uLXSR58LQRh8sCtkcGh0aH+/v6RsbEx6LUUqFFOsMUMpc9s3kOhC0QBcxsDZ0oVlCsihM8UyqFiKQQlaNUt0FbYnnfwLBwvASX5Yup6N69zyCunfKDehL4WfveM1QyItyBW1ccOoMaIRp0tkQXKqQvjGVhCRjZaPsRmKKT2q8Sfp5kynAMs1HzT/zoL1CQxDDwyoITEFHmtwbH6rmnyanVkl0yVKmjKOuXogwzPk4t29cQYRdQl5Wohj/eKODqyljzEmQ6zg/WUFPBWrEwQEPTLIVCx/7OPudygxXp0xvbNKpMaqnPFk1VVr4PqqncBYQI6I3mcx250LNZyNJryRELH/Vj9Kl0uyz9YTW0f7/COeDwEUbofDiMfD/GqH1QObydc2JDSN21yWiIQJjLhIMFMQvl05xXSLpCyg8UuLMDYm9lsZyWQ5/ev4Lk+KGR21n2jEfjS3uqKg1VV+2sJaISo0AhEeu2HgmQzp0Dm2gKLnjjMsdMAbasj95NFG4EQC4Z7uwf6B3qbT/3G/WT1UyagnTa4zj3iGRZULlachLsdAH8b7Dh8VgKGtBtn59J9O6uUQ8kXgqkgoFGp3HO1e/fur7KBpbGYEa4+DJrtIr0/87lHsh+wOudc74S+hBzricdDI8PCHh297REQz/ZNvQcMVqq28ZOY0DeUZT5doAC+xVWfZfv1a5oBBmfGZ+yjvMdohU7d4ja6EBV7q6oOvF1VTRAaVRBSrFqpHwpCio9OknOA1dR+hSbz4CFYHuXcnjC7X7LpdiiYNZDdbl0SXZSN1k6xmIy8Yt9ryudcjsKKZeSL3d6CvskEVLcpzeKJn1Rz5eUVbx56txY1bUH3yn/tDIN+JfncYLkH0z4EX+aaZDDOutuVzmo1AeMM+t9NdmYkYdgmBh6HJRaKAL3MARbGTCjweGvoc0BtBcCqsrrUm/jtkxV/slYAtapPi4ppQBjHDwexya987TMwB1gfujr/+ZS4ZKeRzbrv1qG26s0q6LZA6FE3EGthDF2cx4DWuJxVuilPTlIrf8k/rxuU+RSHG+35JrOK0M2ir7O4wi3ygBmkUuo9Jg18WDyXwkIrbKPfZmAOsJrmLJdEwnaolsWDi0LvoX5Oq7ZWElM0fVIURbloLTGOMRPTvL2X97yhUzBmfL6ApuQ+yIg6vVrhaDLl3nhZE2xXNYKgHwrdhHbePgCw3DLxVMGXUUpYMKlt/NFZ3RcckjfYNAvMszqvPSfIex5dLFsXS3qv5ZwMscfrPsBix7KTuVHAWxORAhmtatUTAKm0+zZGlhlHgaGz0wy+aRn9Ctk1Lyp9ufc5wGq6QNl6xyEsjP2LhOz4ZZkOWh9nK+Zzb+ALx0Dy7sO7bK6jiaxttEGUkcSOYyH1in9ZEEbFgA4sHMMSCny2sdHWzYYarGTWQutx36x2zd6ew7Z9DntLdkI8TrdGN+uIj80+5gTrrDfVwmNz00q2R0dvF+YnxNruDSs32hssjdXGD9VWncbqa50KgbYl2ZCDZqDwUraES1k55g0Wi7k5We6nVxkwz1TaVZgwuQ81jl0cCsn5DWyLTBAVHR0hKkryKsZZQ9fcKDCw0BYp7i6ejRdFA/ErRYUCMdheYN8fmUlO2bm5LGLWwSIirMFeGzC5DkPX9JMMKdlSkB0b7xzhPH0Wjv3U98jpkJk6R7stIsjtZJ6zKZpiOWqkmPmyGIQX81KEQrCbm+NxT3yHOnOD1XThQ7cib3a8MDQUpKdLkwoLgbpSsIJEC2ejWloTNeenclme2XtrL09RC/LjM1HpHXOTTGALd93AYv0UcjJ/SmWTKdcOMyFUt6VDekYQZP0azuZWlgN+4YaX0mXq2khxkjtaq075CnXmBsujFS7OECxJFBaLNNujdotfUUgUQhvDJndzV0+7xjzjcxSALHSZU0+JypCgHjPQGjl8NGBQwMLicgtEAbSrUVFdo9bqOhtSzQjARRlxjLddIueXhEdHhUcJxMnyqASqJf5q66U730faLatFrvZNS+MuzuVJJXLJYl7qM4S9rgbtwANDfodbDZ2mcgVihjZ1Sj0C/VDzyS2qGRjGEbjAwrE4Dg/lYObcqVU15XaEyRlkmWyNhcXZbLQTHFEsFcSxuBxJhmxxKldCCJ+iKtaJM1e82iIGDBbaotzJHsqkkUViNXcLp2jx4nQOo6gyiquxhVr4ZkSVLNMzpgitRk3M2n2H1o7ZnGjZRVGwJRYVyLBT7L0rcWxpnsB32xaqWGY9hpHfQJqn0RosszavT+YP2QnRGUK1MDE7PWZx6rNYSvhv5eWUfMYaht8NyucEC21m4RgQmcWCGKlYtH2nKIMritou3s6JEdgpMSaFd48INT2BtjuZdvgOdZ3Nc0DdCsCMkO6IC3JQEic2AVVk4kyGjHZSnkZUsza2Z3b6qhDr9NHg2SmLwfbV5Ew/syiKvalEtD3qSW6GcHuUODptcYZomUux3j/jmzcEABZKmNrBWpqry1uZzCuVyBVyuaiYE8dLiclzTCTGksX+5HmZrY6ZdMuN2w7dmvLfwY8KV3wmvhatdcBwG1SBdNeCNkgeprp220mxtNMULixaxyZnWApXrhduTiwSyYuFJXnLCjJiktRO9+hrbjVwsDovtNlVKy4v8heLC6ACbyhYvLggFf4rXLwl2r5yGo8rtl+Vy7Wab9R9E2w/YYvVT2tIdxGnLsNQzis5UK0C6lm7nRuDqU9TAvtwCTpNdlKkdHGyPCbm6fTFi5PTF8dI+TGxItcM2Ptn/AyFgYCFvJYdrPzo1A0C3oYNvGKZrFi+YYOcL0v5yTP2WVdWti1iUQc7DMFw4xNAaB1omax7Arlucl2AQBKL5XAD0ShSdFYHHw6aAZWz1xxchVA5/AGRStJRtnR3gYwn2LChSCDbkAF/F4pSZApHDLTmRV+598DB6nR4rdL8kO3RkeXR0eHh26PLI6O3l4dHbw97xnFfMCk5b2O0EYUQ8M31T2aMoKLuqMVxSd6TPr4kWiYRB9rdDt4G++0JMRmPfHr9xqfXbzswes7Oh7k/tY9QYfCs4RWU77b/g1dR6QDL1zz0fMByDojYz6NyWNzCpayCIharqHA1XpDB2iJ+2TmYoFoGeOq2zLLG+inUq1mr2UJc+8Tmw9QznpvH+RIC7NMEClVIULD9UzWfqMCPb1s/D1Ffc3yPPZNWwnAsGy6XsH7OY62VcnHWBu7StVLBlqUCO1hwKPzYv2IFAlZnm21Xd4xTuT4mjRuzOKUIw4pSF8cUFsasj+Q4K1LwODSDqrO7DcMneuiprqmB/vptRxbebPVIpfpGa25eZRO9U181U58esWcX6hxO3vQe+qyoXPs5snMrk2OS+RtjcjPYrA3QZ8G/GdufzbRzLLo9PuYL1r/aPiS9Fr4lKiVGWrw+Q7RdJIoQcaXy5JjUaMr0LmuzEJ6bPZsEvZWG3C/2009C9NfsaUHtFF1q684lRGV1Bp6VlbeufwJvUpBh2mnvs3pUlJLsrA9kLclYmS2UFAojxKKoKHlyekGMtNKW41rzkvLDORQrILCaLthUi8kTYSmaqCUCuVQKh96osIJNCmppPKMsV4wM0O7S9bM6nZa4fV0NedY1h56YrRafbePnLQbrbxyMhNxrQXf9GlBf+9QZIppJ/5nmqqUsfXZ3vOTJnaJiPkeaIeCL1TyG3D5fiDaAnEOxAgLrX22t5C7JrPXRQrE4f/F6xOAli2VikSh6PTW0Wo5JYLj7qCMlo//kWnjQjT74V9inTgVQz1h9t+Kel2inrM48tn6KtDzTjTpC7WR0OiuaEEmntDXF14mEUSLeCyxIgH4uW5wkKnlSY+M+MCq8MJdiBQZWk73+KDONyJPyGclCHleRwuBLk0GaxxL2TE44JXLWqaZv2Mbx6336GdeFzQbEIvyLJghtZWsTou+63VNabnzivBUoYUoAHkbZchdVy3M3CXMTBTyesGhZekG8vb3Dr1E2mX6n7fmC9a+OC5e2rkahWsbOFFGUKErwCrR5cX55hldtTWxeJQBPOJxGSN11cqpedUNfed01R2WYmv2W2qUNOmpxxQTqPdPXSdXVg2vOPcSI2R/Dn/JlS93Oj5kWXsDfLooSysWKJ8sLRALbQJm1o8OrOfCdgtVkrxLBMZReSEtLTMh/BpUb0tQh/VJWCQgHtwJE0DQELwLS02tH9FrXAKefsVp8NkWaU3Tw3R7h0yefop+zFBOfQXesGPfMhWbKwgEhl+XFFUrLCSDfTL6+Bm9pbZsbhsDA+ldn+1922dDiCCpBlIC/HUQKpHQ9NxjMFDW0AGeO2Xz79rUbn2rNN4wEoQ5yjoWELsiq8tjoPjAhjFPBZgpUtpSGhmSi1247n34C+QI+vszr/LBEeXntToU8Qk0oZPa88qoTH16ey7sHDhb08crlZIIZY0uKigWC4iIJVuZ1Ija0NlSCSidaROj0tWlIIMjLuH2bMpOgtszOWny3oKQXnSrYfYIbHL1BfrTqhoW6CTCZ3eIz6Ga+2HGJBXKBsDiDs8lOqP9z68WP2wIAIVCwmtpaHat52Mw4dlxcqfdWLA6NZ0JLvOXSLUQvrdcRYdB7zLoAg+q5WbPfPS3cRIvg9SRqx2Y+/SQUusfb1ymOMAhh5W2DdmGVMuPi4pgOJ/Lr1d1+pnTuACzo4y/u+E/677afgdRZc8HM2w3Us9Q914+Qe6jOGkDftLtifK1XWY9aDHMrmMagCg72NFwzWotjAUeum9EWPc4XiSmUP+MtnXNG1Sarjpxpn5M2zAuss21nWnAffWBIwfKedGb/mZxoyESnXPTzNjIQyBFvX6+zTAW75T4JQquamp1SmbU+A5xQk2rq6JSXTums125XwhE32Fx3fVZtcb5dE4x8e8ZTfhtXu2T11kv+01jzB+tff6Uuq6MTJi8q0YFWrERMAJXVaWG62ya0Y/30PxB/n74NPCXEYAmamp2dUZn0Wo1aHYLWD4SoK0N1e2zPWwzeyUMChjpoecks5Fu/uXHbWZETQRKwwrjAejIz8KzuOdJYdwDWvzpc3R5oZSMXiJMcoUVmrhBNFTjYJ6GbnoZhkC15YiRt0luPNDpjH1QyJEfh/1Bmp2YsJr0Plfs/7V3fT1rp1s5Lond404tqZzzOHKvJ9OixsLcfbHcnlQpURRTBMPRrbauCtopG7TfBRG1P7Xw38/0NJM0xXvSiJjj9epxEdGoOak6JCV6RaNI/4EToBhV/oJx3bWD/AOyIYjsXrgsLbLCbx7Wed631rnetf/vijtsatsHIX7ni1X0IF4vr5SfESiJ7+e74DftTg/UrXhFFfeLFIm+UMuiKLYnW8L1mNi3H1dgUMGhnfY9JwHTFl17/kIAQVCqMBStYRkzjePvW0OaHjQ1nPtqbCjOc3oXyDsMwqytxG8dRPC+W0ZMaYVZgsa7psaolb4TybVNhd9L5+vPQ4wIkvSwsCtnaSD7ZmlrfQscnIH4nPRNwTgV8H7bxarHpW49u+f/GkWOEXYRbHibp4H4n+ekioztlsyc1wuzAinkW3cfVIBHfPWcQ00g1Tz4iEgM2awgbJq7dI0ENxGYiDvr35YON55GNkyYDhbIb2Mxbc/oYHG6yani0ucslyZjA0Q6+Czt3NpGsr9TbyEznHZICMeEJjTBLsGKemZX0shpWr25jQ5hsJKAtJJ8SIeH4dzj4d065/u/jLrO1hSY2Lx84UfAosOkPRiInzrVjhYwe5e3uXsYeaDjow78aU+JH3hGNHOVhFavQ8m1qKJsUhQw9N449UiZ7NnMyr+EUYGFDnG3PULIl77mE4iOrYZen4Zvk60qq9wVUxgaSnIK/oy9c+HF/1+cEvfD71zb9O2vHOw1C2ckL5q8fITSBSWnD518PIMbvO+J2cMLRfHC0WlTfCG6M7U+GTHZ1ZvXCXsPMwsm/fnZgxWkr7b8lusGptLP3Q9qkYb4imJZbSzDrBvgAd2snz4cNM98PTzaCzyOBkN+5D9Owj08KMuH96A7a8wdxOM6g6BS253U09eEjczCVzJMxB6y5F/VSIiUiEh3NJgZ6brLqJbr3Gtp7csLKHizsP4jraiQUKZF3gz+liy/W9P0KUa05HOyCyZiHiYYeDNqHfeqPkDvd+7ADwZB/ShrezN/PY6sTGBFm2Gh3j3zRwPom5qLNCNpbD+Qf4gDzp/Vd6d8/+LlgYPcoCjN8W60/pIxDVRU5EuVvxia10mwWNmqvsWRDWKcAC5O855kALaWunuiGQ1nJ1BaUtlUKzrti5bK1xr8OR11bKOLDlMN8dMKz0DoOWACMQx9cm3JOvUCBqb3A1ARChR99keCHCMpfxx8+mkCTG74tVBDGH3DuoQi3Q3nI1v5WNl5NW/pIg1GiNcTbc4Vb63scgiPxspcnDHNODdbbhTkhySt7KluL2IRk4k861I2YQnGdK3m18SmkM4+i3Oq3vYm/NOOP5wvWpR/XIdqWOmHq+Np6GK6Hd9c3IOMVRNINbGB+J3ahMKBTgO+Wv2DTzy2ykeAhi1p/HZEsvLvLMRSpRdoqsm4QJfwRO19KKnvmOVGu4QxgQf5h9gFP8oQNCoIGko0Y2br4UEoHd5pQ6Qth+jWvXdLIVjjwgfUkpvyTfpbBkA/+WYM0HlS0Bzc2YNpvGGHHE11aP5JCZB75EAnvTX3c3k1slTG7h3GoHFp+MBYp0SeHnDypHeuXt3UX6XuhBrOwoY3DCrzRbAjrVGAByXvv8Z68WW1ELcnuGDQBLVOM5akRt7LaBuehC/cFCeWCQx+bssH65fexr/j9GIEDAEuKHYKDsHNjC+Xt4DcwoH9sYR+z4Yvuc2FgOHAYZSne+N09flFpszkc3NBxQjdR2zBpJ9tq64tCPXy6UtH1OlusTgNWzDPvWlXwpabVnSZjoiEgTfQBY9szpFDJao0hbjR/TWb8GOlOGG2DfrHGhdA6JNADrGYdIiYannSuhwN70k326uY6hpmBZTEpV6JHAVZTR3prBcNZHzZNICt3kAKvzgamF18mbS/q25KvlinaZ91ZkftpwcIk75oWOBBk3ZWScrasSsIOih4UjCyjef+GpLQsXNuBI3YMTkK/DnxToZAftCa4UcCBBWYYQYxzI7iHDtn8eti/LYyDttYO8/fZNH5FX4cwaqabWysqa3nVVpagRvjjkTpBn5A74DRki9XpwAK0hA4Eqa4waSXUgx4HHN01ChrxkmXf8R3BaAzXAJzjku4F8//Ga8iElNmZCgQON9kwe20D/yyIInQIFO7/sM8cfjgCFAv4Biqh/WB+XmK6Qm+tmWdImMdee735kooHi7BL1fEEOH9bNYpV10JWC+EZwIotzC8Ko0RS1YpMif6QBhXPHoS1VdzugyRtzWySa+sgmB+4IvCpttmJ9ACEz7e/dxRBoampbWyp/ryCYGC3UODjhzHUebvP4eFk66ObAq2iCY0Oap71SNC5gVL/rCOGxX1DISLMHqvTgoWjxAUhWlTpd2xB8QtHA98JiSztLRJ1nIjD1ZkoaN/GhnR5L0MsfRCF9PFOfpy7RRnnUOQAfygS30Ub6beVDgkMEAdXY43DbDmwsOUT5ags12iEnp9s2p2dg3VGsH5d+M0jqGMGE7v1qPGRmucorFZQHm+qFe4Iszc/JNE2jySUJHoYzNtPneaaTHqJJfS/AfzuwHb8yqShVyUK+Gh5XQuzpR0iJeYGxibYecLYOSq0ggEOcLp+4TRf+rRgxZYXFkVoAV8MCabHkWX25yZM6CUZDhTRJKF6lDwF8NNa3iHGILJ1fNVpqGDnIArJ5d1LiRccfTaKEKksfbW3Egq7WmzkdQ3SCgOublRpFTSPhBkCp9GrM4AVe+uZX3Ael5Sn5DYHar7bLBoVIUSt1Fyt6hkwJfRnK4LByD+MBvZ3IzvbBZAkDUEGfieyux+AK5i2tpNgVrb2qiVEyqYl3WGojB/9CbXYbklvC85gVutG1PzTGssr1+LC6b7y6cGC4/mY5TOd3qTNHU3FRi1BYXK6xt3nDYk4TUJVkzc19pavuc62BZG1QDQaDAaxprGZ+MNgNBpYwzrH2eTYoL5eRQ1lGH94X9tR29MS7zrcOlEvKFi5q9Pwz+5YgK+ydEZzAFZsGTwISypaFKav+koUwiEZNFzjDEJZN/j44Q8pcRBJkLXWR/2DFUIbZLBahUI/p6RsKo2GPlvnk5TRrDxsw09oklTDqX7hwUL2PfxSeOfO6qn16mxgYd1adE8rxWiVWyXWFmS6PfC8qVoLYSJ3p3T9SEWGLBxNmav/p9baoGs2GMcyZQHDFa0DTb1alYQ0k2mjWa1iSlTKVX1Qultsq5ZkEEX7quv96fjqzGBhf2vRtfpEuFFN17Z+FULNtW3/3TBmbGaEs94kVY3sfPHyDGN7aaqaqCYlnTZtT0Njn13XpNfrm+x9vY/ruzV1tcpqgiCfpJueRNmZVvVEETf6MOSOe0pJ6jJcZnnwj1P5VzkCC5KB3nZhWp6+2Vf0VTUFmQbofzgoKI+i8AsjDlRhTz3lx31WqSRJ0iyXy81mGBkkHyLMJKn8RJOxumKUViOmJKAQWHddrkoZx2bpen0mrM4MVszz3jXbJUKLULfqQXeGJSZR5xclUJiuSlv53KQ+YRXCMZhyjyh1MUpHi+qoQEzIrh9UiS7Ixleyj51zC1ZsacG1Mi77UXBXZK2Wvee6IlH/pSE7g17UKavseLmKM80N5bcn3Tfm5AlJ8G1mKSssDPrhlN9i7pFiSzSIsmo1MufyzJn0KhdgYbTcy2IXgmYPylTZGGErcejjhgzDEvk1jvZpjaaDJNKLl44TJV48H9rsRu5oEmULQc/kZiqFBeWtaKShWjj8SaGc9vyWbf7qHMDCaP3mnqZT6pGoPjs0IOJdaXMPzAcjJW3YU03knZV/cTwdsF+zics+jxd1vX1gBH3Vw206kJqJv4Ar2n9X7E/YxgydhPDPZ3kALsMZscoJWOBCuLxdYm/+iQa2KYr5iBa6R5kkbVXWMYSMN+KGQ1J6xDAlSdWiq1O8Tbk4omk2QojUW8W9Ut2N6tRXsKswUCp4Z6nKaBfVZtXIRl+fxWVISk7AgkXRteIU+6fkcI8RjXUkb5qyYnr/2dALbtBkd9ILamvEYCWn0NPlj6x3q/nW2fQNu00U1dy7Xe6bnQAABzZJREFUqnoqaupE3mbU163Qz7XlpgCtcrWI8xWWV8vuHGCVK7Bg08c9XSre2ifKm6SNXMVWE4OuPGJTXk/5w1Fkf/EEwyQ2ZYlGVDzY0vw42ZSdsiKDOA9Fm3FoXsG38CcbmFvfxGfZtdYK/BHRpyxdXtfc2ZbBhOQKrNjS+0X37Kg4VFTKHzk644TEzuMY+JMOoRItP9yEvvd1Pxc/UmwzjacD+o4EGHI7EqUPJHBsAXoPc0pkvlaoutX09Clsxjk65Rm8XWyCz8C7OitdsZIzsGAfw738SinmebI8oRLQFbKwu6oXI1YlyGLeYhoMbHN9/J5htol3d1USHpp2IDQonmdIWQsZ1MuBPdQXap002lU2gNnUrbGm999un/bkRq1iOQULm+K825uiXPG7V92XOGAYsbxHNJIYtkBtfVjZwGyIRsbAoEo+PKLYruX1ogMvNAzv5qepEjpk6JYQ1JCGTY5V9qZEhHdk47M5WAWTkkuwYkvA868UaUVJ3+pMsMD3yYc14sGChO5FuYZBRbcoCWmV6rBT0Sq8GDYxImwBXhzKGMu4TUF9IbsJVlbVAlHnwxSPTYbVyn1GR1QoOQULXK45l3c8Lcl1Q6PH1N5zfdjGiGhouMQx1Inp+TbMmjHedSCmn+ezUuMA9MgTjwOF9tyXuGjJ3DzxEDiRslc0Wclq8XEKBWarmcVcmSBIjsGKvcXKtTzdLpOUiW6cJDoetY70kRCe8CfJ6JtXBuR0CQyTbdM/t96sRIIZAKQGdRODMLVRuL0NY4D4DSOyP3TzOtasu91qIoXca2Rdq4tz7z2/e9QrC8k1WKBc867XzjRbLDWXaptr1Vizmrh9YUrN2OXQmsVBdGNfExukYDgcoSvsbOtmUsbywujceFcZ9j0tSNcEejacGjJZ6JcreBHMoVrFzgOs2K+ehbl33nFFaoUgTZKUqrUQVTxMmhr5GNskiUm/SFtpoNow1Y9ws9vo8q/7/yTHXITG+O63tFJiHuCJjbKOhQZ1qvRg3KJ4Npsj30oo5wAWa4szntVRS3pBJS1RN1WYNImvRzRLOynqVhEqHKvooIhm4VJJahh9g64fputwXQ2Hu/vZHkEJsOgbhmY1lV7wblGMe2dybIGsnAtYsC4uujzTo7I0uOjhoXJ7c/xhNeUYuXE33mFRK4eiBIFXYO5nfjKVGGAYxGRySSBvI1uVFi+rCdW89zBDJzqFbHx18fSbEp+ScwKL9egx03fJ0g9H0fGcDKk1GFGxbZg26zEvDUkomAZ2jetgWDtmKJd8O1SleY4pLZF6p+oKDaWPkamDs9XU3/2jwjK6uuyaz6G/IJBzAyv2/x7M9CsYrowNKfEXVWkb9SWmgfvYuR+UKKnrMOyL4/ehBvSYLTxjJ7L1xt16SIkVTbSqM0Q1cbEoWKhOdB7uFHJ+YGHqwl6Xe3l61JL5WEYNaa6mHmrvU52DNvK+xobdzeJbiSwDTRiKO+BxWVUPZHrsGvbl0r5+fc9xR0xqMFetekCrzgmrcwULmP79nGt59VmN7E7mVro0W0Zyl1LeGqyEYqT6hMGR3XiFVN3FutRkmhj72mRqiQ9CJn8gjjkv8V+y751ej2sh50ugQM4XrFhsGdyuxdmXXbJPHChj51+rrFq74atB1sZIe2WFyaHDHnl5vVbd+bBcQv94/MfhGJyl69XrN+fFVUk5b7Cw27X0fsGNyWtcITv+SBnsHFKknHqgYb0m2mZ9cO8Gmz3GzpmSzrRnyEmNQkY/W112Y2fhHLUK5PzBirF+15zL433VpciwOKZAllj3qLTh9seIRaYcnZ59MzO34Pn9xgxnlM8CFnA99iTeLXtfjSqOWx2zlzKsU4rxV7PLM3P/8iydF6sL5DOBFWPJft7lArwkFssxfJ+N3JHJ2senZ5dd7nNc/8Ty+cCKsfkuwGt2+hk2yLTym2yAssgUXc7p1x733Hyuo+VPyGcFC8zRs7Dods+seF+xgCmyQ6ysDNM5ZqmuZ9PeZbdrbhHr1OdRKlY+M1ggGC9QsDcr3mlnV7sSI3YiyGowTBYL/WD05bR35Y1rZn5xYemz6VRcvgBYsbiCLcxg1VjGiL0cH21XyGQsaDVpsNXU3AGQZNjuRp+9nJ5dwRrFqtTnYPQU+TJggSxhh2Jxfs7lcr9Zfu1dnX7pHB/tav9eCdBworj6fTsGyflqetW7srwIOM0vfF7bE8iXA4uVtx4PhmzOPTMz4/rln56V17OzXu8qJ17vP16/XvH88x1+gxsMz/MlFIqTLwwWyK9Lb5eWPIsLoGdzeHlzgfzyC/uP+93c3NwivobNDr/tC9/pHwCspLzF1rXkAeSweNif2JfFL77N2cbfGeUPBNYfXy7AykIuwMpCLsDKQi7AykIuwMpCLsDKQi7AykIuwMpCLsDKQi7AykIuwMpCLsDKQi7AykIuwMpCLsDKQi7AykIuwMpCLsDKQv4D+dayzr5ktewAAAAASUVORK5CYII="/>
  <p:tag name="MMPROD_11599PHOTO" val="/9j/4AAQSkZJRgABAQAAAQABAAD/2wBDAAMCAgMCAgMDAwMEAwMEBQgFBQQEBQoHBwYIDAoMDAsKCwsNDhIQDQ4RDgsLEBYQERMUFRUVDA8XGBYUGBIUFRT/2wBDAQMEBAUEBQkFBQkUDQsNFBQUFBQUFBQUFBQUFBQUFBQUFBQUFBQUFBQUFBQUFBQUFBQUFBQUFBQUFBQUFBQUFBT/wAARCAFkAS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skp1FPSgAqZEoSpUSggESpUhp6JVuGGrAYkNW4barVtbVoW1hQRzGa9n8lSw2e/+Gth7D5Ku2em7/wCCtox90iUjNhsP9imTWHzpXWw6V8lRXmm/vovkrajHmkY8xz8Nh/sVsWGm/JWnZ6V8/wBz7tdRpWg+cnzVdSPLEOY5d9K/c/crMm0pftLLs+7XqD+Ht8O3ZXOX+mx215ceY6Iqt/F8tRRjzXCUpHLpo/ybqpX9h/sV1c2safYIitKkq/d3K+7b9aqXkNvM/mfaE2t/F93+dbRovm94ceY4zTbDfcv8v8VZ81hv1K4X+6+2uos7y102Z2mfZub5apQvb3N5dyK6fvG3LRKHvP0NdeXY5XVbbY6bfu1USzrqvENnsuYl2VShsPk/3qx9mXze6c5eW2yGqSQ10esWfk2yf7TVnpbNsrHlLj8JjzJ89DpVp4d81NmhrGRZRdKZVmZKhqAIqKdTaACiiigAooooAKKKKACiiigB1PSmVMlAEqVYhSooUrQhSggIYd9attbVXtoa27O2rUiUh9nZ762rOwosLOujsLD/AGKDHmM+aw/cp/tNWhYab8ifJWnNpvyJ8lbWlabv2V1Rj7hzVKhVs9KXZ9yqmq6bsubf5Nn3q9DsNH+T7lZOvaV5Nzbs3yfe+b+H7tdOFjzTOeMveOdsNK3/AMFdLZ/YdHtnuLyVIol+Zmf29K4rW/GzWD+TpqI8u7b5kv3fwFcff3N5rDo19cPcfxbWdtu72HaujESpR91s76eFnKXNJnceIfi7aujx6Tp7yr/z8S/Kv5V5zqWq3mtzPNcS/e+by0qaZG+RmplzC0PzbK8j6x9mCsepGjD1Md7ZXh+X56bZ/I6RyReb/djldq10s/8AQ3XZ8zLuah7BYXTa/wAu2sZVJdzb2cTPfyZofmi8pl/h+9VXZ8/zJtlb7uz+KtJLZfO/v1XeHY/+zWXPIPZlV/O+RWfey/5606HVWtvlki3rt+ZqsPD8lVXh3p833v71axrTj5mMqcZdCvqV+t4iL5Wza27+9RDZ/wCjO1MmtvnRlohvJkRo1ferfK26to1o682hi6fQrw6bsh8xvvN92qVzbbK61IY7n/V/wr8q1lX9ts3N/CtccpAcpND8/wDtVE6Va2N525v4qJoaAM90plWXSoasCKinU2gAooooAKKKKACiiigB1TJUSVYh6UAWoUrTtkqlClatslWRIt2cNdBYW33KzLCGuo02H7lUc0jQ02zrq9NsN+yqOlW33K7DR7PfsoMCreabshi/vM1buiab9ypdSs/+PRv96n6l4ksfCum/arp9+37kKfeZvSvTpx5qSOWr78uSJt39zY+HtKe+1C4S3gX+995m9BXiPjnxtN4zmSG3svslivzLv+831ql4n8T33i25W4vN6RK3+j2u9mWJT/WovsbPCka/dauapiPYe7DV9z18LgeX3pbmZbWbbNuz5fvbqleHZ8qpWwln5KbV/hps0LOiNXmyqc57HL7pkvZs7/c+VabeW2902/7rVtvC0P7tX+WofsbTfMtY8wcvKUfsapNujf8Ah21Fcov3a1nsJIdi7P8AgVMm01t77Yt22o9pT7nT7OXLYx4bD7jN/wABqveWHz10aaDcOiMsTp/s05/D1x95V/3qj20YvcPq9SRx/wBj/wDHqrvYbHZd+/0ru7bwlNM6SRvv/wCB/wD1qLzwrMnyyfJK3/Aqj61Hm0D6vI86ezqpNC0Nd9c+G7jYrbK5bUrBrOZI5v8Alo3y1tGtGRjKjIxUmmsJvMhfZu+9Vq5uft9g+5NjfxU25tmT7v3Gqj5LQu/z/NW5xyiZ/wBm3zIq/wAVTXNns31q6JYfbNSeTZ8sa7m/3ql1Kz2UGJxUyfPUTpWheQ7HqpMnybv9mqAo0VNspmyrIIqKe9MoAKKKKACiiigCVKsQ9KrpVuHpVgXbZK27ZPkrKtkratkoMZGtpqV1Wmw/crn9NT7ldhpVs3yVqc0jo9Ktm+Su10ezrn9Hh+5Xd6JD9yg5ub3hmq2ypbRNJ9373/Ae9eT+NtYXXtV8u3t9ltY7trf3mK4r0j4o6l9j0qKFX2PcLt/2vvV5Fc3P2ZJf42+Vd1dVSt7KgoR3Z34OjGUnMis7ZndI/n2/3kroobBk2MqfL91f92n+DNEbVblI9/zMu5l/u17b4V+C2pa3N5jbIrb+HzU+bb7V83WxUKUrH0lOjzfEeDzabJN8sf3l+81adn4P1DUoUa1t3l3feZkb7tfTXh74D2dhcv8Abkd2VtyyPtr0u28JWNgm23tETb/e/ir5+tmvLLlierh8HDlPjq2+EWoOkTTRPuboyJ972rYtvg/dedtaLypf+efzNt+tfVD+Ho5n2/cX+6lOTw3DDvVfusv3q8qWZVT0o4OHxHzV/wAKQm+7JKiM39zd8uKsQ/B9oUSRvvN935Gr6FudHVPu/wDjtUodEb59qJ/e21h9eqHT9VhzHhqfDRnheOR08/8A2Ny/KKtJ8Ol2f6rZF/dr2t9B3/e/4DVf+xNn3vnWsvrki/q54v8A8IBHZzS7U+9/niql/wCD43Tb877a9gudHb7ypWVc6V8+5vk/vV0xxEjGpRPGv+ESX7T5ez7y/M3zVxPjbwBGkLtD95V+X+GvoibSo/vVz+vaD9sh2yJvWu6jipcx5tSj7vKfGtzpqwu9u3/LP+/WTc2yo/8Au17N8RfBn2N3uI02bm/8dry+a23/AHXr6ejW9rHQ+erUZQkS+EvL+0+T/wA9kp+vWexHrPhdrO8ib+JWWuo8SJ51sk331kXcrfWunmOOUTy+/ttj1n3kP7mL/aroNSttlUZrbfNaf7K+ZW5iYs0Pz7arulbE1t/FWZMlUBUemVM6VE9WQMooooAKKKKALCVbtulVEq7bdKsDTs0rds0+SsWzSugs0+SiJzSNrTU+5XbaPD9xq5TSk+5XcaJD9z+7WpzyOt0eH7ld3okK7NzVyWjp9yulv7mTTfD13cK6RLHE26T68VpGPMc0fiUTzf4heJF1jW38l98ULeTFGv8Au5J/OuXs7bfN833pG+WrFhpTIi/Pvlk+Zq0La2/0lP4GZvlauDEVNX5bH02HpxilGPU+gv2cvAELu+oXSebK3ytu/hX8a+mLPR1hRFX7u37tea/ASz/4pvdGn7pm+X+82OK9ws7b9zXytaPteaR0zqShLlOUSz3u9Pmh2b1rdms44X/2qpTIr/L/AHa+VqH0mFlzWMlLZk/h3r/FUT22/ft/75rQmeNIf7jf3qpQ7vnXf97dXHKR7cSu9n5ybtny1X/s1t77a0nmb/V/99NsoT5PlX5/4aOY6eUzX02RKr/Y2RP9qt1H875fzqu/+u2/98tXN7QPe+yc49s3zbqyryzX+JK6i5hZ3+5838VZ9zZs/wArfeWt41CJU5HH3NmqJ/vVialZ/I9dneQsmz+7/drn9Vh3w7l+7XfTqHBUieP+OdEjmtpVZPuvur5q1LTVsNSlhb7v8NfYviSwWazZvv8Ay/d+tfMXjzTfJ1i4a3X5t25t38Wea+py+s4txPBxlP3Uzh7y2+R2X7y1p21z/aWjxK3+thXa39KhmhZ4f977y1FpryWd5tX51b5dte9zHiSp8qMTUrampYfPu/u2qL/wI1q6rDs/g+9V37Bs0pJNn3ljX/x2r5jmkcLfw7Pl/u1jzJXS6rDWFMlbRMTJmSq71emSqL1sQRUUUUAFFFFAFhKu23SqqVoW3SrINWzSugs0+SsSwro7NPkSiJjI6PSkruNET7lcZpSfcru9ET7lanDUO10SGj4izbPD1vZq/wDx9S7WX/ZVgasaInyJUXxItofsGlSN95ZX2r+VaRFR/ipHCWe3zpdv8O5d1W9Htl+3o0yb9z/yqvYQrC8q7Pl3M2562NEhaF0/jlb7u33rx6x9RS+I+xfgLCz+GPMb59zbk/3TXtVhD9yvKvgPZyQ+BrJpvvMv/Avxr12wSvEfwsir8bMrUk2b1/75rK2L8zf8BWt/WId7vt/4Fu+7WE9t/D/FXyGKj7zPrcv5fZoyns9j7vJ3/wC7THtlRN1acNncbPM/2mqp9jm855G+638P8O6vP5uWJ9BHlIoUV9m7/vqrCW0fnfu0+ZqEh+f7ny1d8lX+ZXfd/eqPs8xsUnh2b12f8CqlNbfvk+T7v3a6LyWeHd9//aqu8Pz7v4a54x5i4y5Tn7lI4fmb52/u1lXLs7v/AAfxf/Wrq7mz3/N9/wDirPubNXrWmFSRxkyK6fcfzf4Vrmr+2kTzfMf5f7teh3Om73fbXKaxYeS7rJ8+771ehTOCRwmsWyvbPtr5v+KOlNbX7tInlbt0iyL7tX1Bf2yuny/dryX4qeGP7SsLho0+ZV3Kq/rXt4OpyyR5WIp+1ifOjoz/AO3/ALVZ7psuU+fZWxNDHC7rH8m1vu/Ssx3V3fd/e219ZGR8xUj/ADC38LbN1bt/bf8AEnsv+uCtWfNC155Sr91vu/jiuo8W2f2O2SNfuxqqqv8AwGtTgkeT6wnzvXP3KV0uqp871z9ylbxMZGJc9Kz3rTuUrMm6VsQNemU6m1YBRRRQBbStK26Vmw9K0rbpVkSNuwT7ldLZp9yufsE+5XTWafcoiYyOl0dK7vQU+5XGaPD93dXe6JCvyf7NdR5tQ7jR4WdErN+K6bLDR4/4m81vy2Vu6InyJWV8XbOZLDTLyFN6ws8bf8C6U4jo29quY4fZvs/lfZ81dL4S0e41XVbS1hTzZ5Jfup/drmrO5j/s1G+/825t38LV71+y74e/tLxDd6xNF/qV2pv/ALxrwMRzR+Z9fGMfiPqDwTokeg6JaWcaf6tVrtbNPk3Vi6alY+seNtlzd2NrFM6w/fmX+L1Arya0lTic9OMqsjqpnhR3+dNm771Z9z5aP5jPvZv/AEKvCvEPxRk0qb7Ou+L70i7HZW/HtXHv8ddUfZ9ndE3f8tJ3ZvxIrwZYd1T6bDx5D6beZUT5n+Vf7lUXvI3+VXr5/f4065+63fZrhG2/LEjfnxXQWHjm6v086a4e1Xcq+Xs+bd7HrXBWwUodUexRrHrbzKj/AH/l/u1b0198Lsvzr/d+9XOaVeR6km2aX+FdtdBpqR20Lq3yf7vy15UvcPV96Xwlj5v9X/d/2/lqlc38aO+59i/w/wC1ReXKwwsyvXnPiHXme58mN9jL93+7RTp84S9w6O58Z6fYXiW9xceVPJ821v7vt2qpf+PNFhTd9thTy/vea7L/ACryLxVf3n71Y9j3LblaR/7vtXn95puof6uS42RN/wAs1T73tmvVp0acviPNqVJy1ge66r8QodnmRy+bbbdyyK67fz61yGpfEhfOSbyvtEUir/G3dfevNLbw3qD37tJvi2qrQ79275vQDjiugh8JX3k/vpftDfxNK7fLntj2rvjToROaXtZROo03XrfWEl2/utv3Y/rWZr1gro7L91vl/wCA7ar6b4PvrBEZX2Mrfe/2a27xJHs08xPm/vfxU3GMZe6c0akublkfI/jnTf7K1518r91I3y/7Ncpf7v8Af3bdq/X6V638dbBYdS0+4Xeqt8rfPXl6I32y32pv3NtX+VfTYep+7ueJio8s2dL4e0GN7nSo/kf7rVN8QnXzn2/PuatjwfbN/wAJPZQr923V2b8FNcz48m337qv+9XTH3jx5Hmmpfff+7WFcpXQX/wA/zVj3KV2RMZHP3lZEv3q17/77VlN9+togRPTKdTasgKKKKALsPStO26VmJWnbdKsiR0Fh/BXUWCfcrl7D+CursE+5VxOaR1ukfcr0DRIfnT+9XBaInyJXoWgo29Grc4JHoGiJ8lW/HOm/b/AGoLs3yx7JFVf7waotET5Ert7azVLP99bvcRN/yzT5velGUY+9IdOMpzXKr2PlrR032eoW9w/lLHL/AAfxL6ivrj9lGGN9E1Xy0+XzY1/2vu1826xYWNt4h1CGz3/Zmbcysn6c19Ifsi/vtN1v/alRmX+71Arx8Vy8/u6pn1PN+65T6StoW+zMq/IzLWZ4h0G3ttHRZJfmbdt+RVVW2+1dBZpXD/FHxI1nClvHE9xKzKqQwJuZmNfPY+UYxOnBRlKol06nkviTQYb/APc3VrbOyr8sny7vzxXn9z4AhT/VuiK33ZG3N83pgV6rqvgDxEmiS694k1O28L6R/D5r7ZtvUZz3rxfxJ4z8D2dy9rDd6lrE7L/x8IjNHx/Ev1ry6dOvP4Uz6f2lCC3LyeGLO2vEaR0t7lV2tt+7x7f411vh5I7Oz2rs3K3y/wC1Xklt4q0O/miW3ldF/wCWSy7lbb9K7PRP33+pu3fb8ytvZqjEUZxj7534eVOceY9i0q537Fjf5mrq4dSazh2yP838LV5l4Vmk3xLI/wDF/DXpb6O00O5f9mvmK8eU9imUdS1hX31wWsaqsNy//fW6ui1uwuIUlVX+7u3f3q831tLh3SOP59zbWb/Zrow/LGO4S973SK/1i3d9siO/8W7/AGqxU1iF5nXyn2/dVdny7vWtK5trfTbNlkdEZfvb9zM1YWvW3ibStHstYtdMS30y6by4rifa233INehRo88zyq1SFLU6Kz166hs/+QZNcRf89Itu5fbmm2fjmz+3/Z7qJ7eWT7q3SMvze3avN317xNbak9vD4gtoty+YnyLIrMW9K7DxbeeLPBNhp8nirTLPVdFvoo5kuNN/18WVHDL+PNddTCTjoc1PExnHQ9Fs7lbn5Wld/TbUWpW37l2X+KuZ8Nvb38KXGl3v+jN1jlRVaLHtXUQu00Lqy/8AAkrm96MgqfCfPH7QlnHDYWUy/O3n/O3zLtU15Z4bs7d9VtGuPn8vc0S/7Rr3j9ofTZrnwZdyfw27RzKv+zu5rxfwZbSTaxbqsX2jazMrfWvp8LU/dcx4NaPPM7DR4V0TUn1C4m8qKSKSMbf7zL1rzTxU7Xl/Kqv8u+u28W2y/bHVvnWPbs/2c81zmpabsuXmb/vmuzD1JTkzgxdGNK0o9Tgr+FU+WufvE+/XW6xDsd/krlNS2wo9elE8k5e8+/WVL96tW56VlS/erpiSRPTKdTasgKKKKALsPStO26VmQ9K1rOrIkdBp1dRZ/fWuZ0r59ldXZp86VcfiOaR2eidUr0LRPuJ/HXn+iQt8jfw16NoKb9lbnBUkegaI/wAifJ96jxPNdaP4t0+8t5Xiiki+aPf8rdulS6Ii7ErV8Z6PJf8Ah63vrf55bPduX+8pwK8/G05SovlPUyitGOItO2qOf+LXgaPStmsR7It0StMq/wC9gV6b+yLbN9j8R3G/fE08e3Z/umuY+OU2ywtLe3l2SyeXGf8AdOTXX/se7X0fxKqvv23Sf98lTXkUekT6Ct71Lm9D6TRNkO6uX1jUrzSoZZtD0RNT1dv9TJKnyq545rtbaHelW4UjttjbE3b/AL1eZj6fLV5jDD1OSLja9zwfRPhvJrHxI/tL42agl2siq2i6XK6tp24L8/To464P615l+118PbXwl4n0zWvCeno2n3UHly29lD+7XHf5fWvsDxnbWeseHpbe8t0uIvlZfNTdtbsea+ade8KtZzPb2d272f3Vjfd+grjljvZPlgvme3gsLLE+/LTyPDfhRoNxr3idLzUNKtrfSrXc3lywsvyhcFR6811qaba6bfvdWrzPBJLt+y7Gbau79K63+x5NiK33V+7V6z0243/u/n3L/D9773euCpip1fjPpKOFVItaVZw237yF33N91f7tex6Om/R4vM37ttcl4e8GXlzeJC0UMTNtZdvyrt98V61Noi6VYRK3yNt+avBrdbHT7aMbR6s8v8Q2Ej20rKn3v++q83+x+S+5kr27UoVmSVW+da88udE33Mu1/wDgNRh6nL8R01I/bR5vqWmyXmpfLFC8cfzIrO33h6irfieZvGfhh9B1zTE/s+T5kkspmXyn7ECuzv8Aww3+sjf7v3l/rWcmm2+/b/Ev39393tXpRxHKvdMfq8avxHhXh74RWfhu/RriV5WVt0S7Pm+9xk16nr0N54tubdbz5La1i8tY/wCFvY+tdanh6GZH27Pm+ZmrQ03RLeF9zJ5vyruWr+vT+2YxwtOkeeW3w9t4U85U8pt38Lsq7vetCHTWs/3jfdru3s/keOsq5sPk2/8AAq5+b3jGp57HkXxg0qO/8Da2v3m+ys35c14D8LkjS/SRk2S7dy7v7vtX0X8Y3Wz8E63JvdNtq6/8CNfN/wAPbDyXRlTYzLtZq+hw8pRoHjyjzTN3xVbfbNbSGOLerKrLsrn/ABPbeTNL/Htr1bTbCN31C4b554YlVW/3q8v8fvJDbOsfySs3zf7te1hY8seY8HHVPaz5I7I8s16ZUd9r/NXGak++um1VGh/2/wC81czef7VerE8qXunP3PSspvv1sXlY7ffrpiQQ02nU2rICiiigC7D0rWs6yYela1nVkHS6V1Wuos/votcvpXVa6uwT98i/7NbR+I5qh3GiJs2V6L4eh+5Xn+go3yV6XoKfcrc82od7okO/ZXoXh5P4f4W+VlriNBTYiV3+iQtvSg5ObktKO5xvxv0S4e5t5of9UsSssn04/rWn+yFeLYeJNd0+R/8Aj6iSZPn+9t/+tXb+JPCq+LfD0UMab5YWZtrfxZ7V5l4Vhm+FHxLspLq3+zxKyfLv+8jcdh718xW/cV7W0ex+g4eosThbrtY+1bNPkp83yf7tPsNrwoy/OrfMtQ6wipCn/sleZm3wKZyYWPNUUTN1LUo/J8tq808SQwvM8ip8y/xV1GsTbEfbXLzWbTTbt/zf3a+HlI/RMHR9lDQ5T7HNfui26O7bvmWvRvCXgy1tkia4i3zttrP0qzjtn3L97d8zV3vhiza8uUX7n92iUpSkodzrqS5Iylsd34M8KwpsuGT/AIC9HjawXf8A7Kr8tdLbbrOzSONXeVf4Vrl/FV+3z+Ymxv7rV01owjQUOvc+Rw9SrXxXPf0PNLxPszu2z7y1y6Ov2lm/76/vV2d4i7NzfOtclqWlN53nR/d/irzT7hR5ogkyu6Kv3f4lrHv9EjuXeaNEi/vVYsLxX/dtKn+e1Wnhkf8A9mX+H61UuaIHOw2Els+5n+X7qrV1IWREVU3v8u6tO5s96fMny7vvVXf5H3L91fu1lL3i5RjL3hkybE3Mn+z/AMCrE1K5+R9taF46/P8A5+auY1W5+T/a/u100/iOCt8J5D8eJo5vB9xD5uz7Qywt+DA8f981574G8MbIbi6aJ4lhZWVv4Wzzzmu9+KiR3j6ZayfPB5v2h4/9ocVyni28bRNBdtnlS3jLHFHF8v8AKvqaPvRjBnztaXJeSOmsLZU0G7mjdHWRlV9n8WOleM/EJF852r2bwrum+HS7n37bp1X/AL5ryH4iwr521fkVW2/73zV9DD3fdPk+aUpM8d1tK5G8+5Xba2n31X564y/TZXfEwOfvKx5fvVt3iVjy/wCteumJJWptOpr1ZAUUUUAXYela1nWTD0rYs61IkdNpf+sSuosf9clczpSfcrq7BP31aU/iOaod74e+fZXp3h5PuV5p4eh+5XqGgp8if3q6eU8qtI9D0RPuV6FoMP3K4XQUZ0SvRdET7lScfMbT3jWENvNHv+Wddy/7PStbxn4eXVbPTPJsku5JJVk85/vbOuM1Rv4Y/scX97zV216Ro8NvqulRRs6fu/lb8K4sxw/tcOpQXvJ3R7eUYr2U3CT26E3ga/mfRLeGb55bdmt2/wB1eBW1rCNc2fy/J/tVz/gywms7/U1b57aSXdFJ/FxXUPZ7/wD4mvzvGSqctpdT62nyxq83zOHv7BnT7lZX9jt525f+BV6g/h7zod2yqU3h5bZN2z5l+b86+dlTlE+tw+YR5eU4mGzW2T5U/wB5q7DwTumv7eOFHlk3eZ8v90cc1i36eSkvyfd/755rrPhTew6VFq91dfL5aps/3RngVeHjGVW03Y2xtSUaDcFe/Q7t7/8AsqG4nvm/eM3yqr1wHifVftk0rbvvfdrxT4m/tS+H9N8X/Z2vnV2lVW2wtJGq/UV26eIbXW/C1lrGm3X2i2ki3LIue/QGrxXNv0RngcB7BqpPd/gSXk37n5nrPmuV+98jr938+9c/f+JGdHX5E27vv/415fr3xph0HUksfs9zqDSffa1hZlVfQn2rgjGXNzR1Ppfdgeoa94e8mHzrF98sf7zb/C2eTTNH1JpoUb7n3Vauf0T4nabrdn5kMr7l+VobhNrKx7Vd0SZoXl3PvWRty/w7c1tU+EjmOoeHzofl+f8AvVFNbLs/3auwvsTatRXm1EfbXGRKXKcVrc0nnbY32f7v92uZ1KZfn+f5v4q6bWH/ANJfb96ucv4W/i/2q9KjH3jza0up51rdmupa8sjbH8uJl2/8Crz/AOMe2G80+1WX5reLzG/3z0FafjnxDeaV4t8u1lRP3C/f+99/tXE69fzX6PcXEvmzs25mb724V9hhaP2z5XFVI/DZnqfgBG/4VFpUn/PZpW+b73Dla8i+IX/H2a9t8K23k/CXw/u/iWVvzcmvFPiEjfaXX/8AZr0o/EfPnkut9Xrib9Pneu51v7tcTqNd9MzlE5+/SsKX/WvXQXlYMv8ArXrsiYlSm05vv016sgKKKKALsPStuw/grHh6Vt2CVqRI6jR0+dK6rTf9dtrmtHT50rrdNh3zPW9OPvHHUPQPDafcr1Dw9bfcrzfw2i/J/wCPV6n4bT7lbnlVpHe6DD/er0PRIfuVxOgw/cr0PR7ZqDzZSNPUoWe2t/k+VpVrsNEhXZtk/wB1lrltS3eTaR/c3SrXZ6J8+zd95q6/+XS+ZyOpKE+aO512labHC8UluiIuxtyp8q1upbbH+as3R/ndI63Ydsz18NnOH91TPvsvxHtYehds4fkqpqtmux/krWtk+5mmX6b0r5KtT909ijKUah55NpX293tfnWNm3Ns/vVY8Q6U1to9xHC+xZF2tXYaPo6vcvI3/AAGs3xncxpshVNm6vLjh+WDnI+kji+eqqcdlufL9z8PV0q8eTykijm/5Zui7Wb19qopNrHhJ2j0uVEgk/wBbayp+7+bqcCvaJtHa8/13zr95awvEmiWumwrtiTz5t3zfd+X3qJSPpKMnOfvHjt5/a2pOiyXCbf8AnnEm38BVdNHktt9uv7r+Jfk212VnbK8zsyf7v96rd/DHMiq3+s+Xb/epRqRjI3rU+aLl2OJ0TwxH9p+0TbHlVty7v73tXodnDD5KyMn73+L/AHqxPsEiJ8qbGX+L/ZqZJmT/AGNv3l/2qJcsjCNWUToIblkTbUNzcs/y/c/2qzfO/c7lf/4qh5vk3b65oxCpLm94o36Kkz/3q5/Un3wvudP++2rYvPv7v7tYt/tm/dr95vlrtoxvLlPPrS5byPnT4hJ9p8SSzbNnzMq/7Shu1cPqU3yOuxNv8P3q9O+KOlLDqTts+aPcrN/CvzdhXl9z5zpEvyO33l/rmvuKMVyqPY+TnI+jfD0LJ8JfDnyfegZvzavDPiQjJcp/tV9DaPCyfC7w6zfIvkM35tmvAfiLueZ/9qumPxHlRPH9Y+ff89cPf/fau71iHYjqqbK4TUv9c6/xV2RCRz95XPv/AK5/96ujvErn2+/XTE5io336ZT2+/TXrYgZRRRQBp2yVu2CVj2yV0empXTEiR0uiQq8yLXZ6JDvmf/ermdBh+euz0RP33/Aq6acfeOGoegeG7b7m2vTfD1n9xq4Lw9bf6qvUtBtt6ba2PGrS947jw9Cz16Ho8P3K5LQbZU2V3WlQ/IlQcEixeQ/PafPs+b5a7PR4fnib/Zrl79P9M09f9pq7Wwh2bGrsl8EfmcMviOosE2OjVsJCqP5i/wCqas+zRntkZa0ERvJSP+625t9eDiqPt6Tj1PqcvxHsJqMtmbFg6zJup9ynyVn6bcqmxv4W+ZfxrQv5leHctfnFb3LrsfZqEozK/wBvjsLaX/x2uZ1C9sbiGXU764ht7SH5jNLt2rUHjbWJLbSruSF9kqrtWvknxPoPxE8Q6lDHZyvceHpp1WaH5tyufvEj0zXnyqRn7r2PocLhfd55O1+p6f4v/aGsLa7uLXwxZJqaxrxdSPtVm9q4O/8AinrWqeVNdtbbl3fKm78s1dvP2bfENrbQrHKkS+X5j+U6dxngVxum/CjXLOa4juNVd4vN+Rn+b5fSolT9noz6nB0oyjeEkat58TvsdnE0emQxT/Nuk37lb3xXKzfEXVvtP2iG+hdmbd5exdu0+lI/ws1R5naS9RoPvNs/1m33qvf/AAxuH2N9oRIP4djssn4jtRGMD0JU58vvNHV6J8UZtSufJ1C3heJVbddI/wA34jualm8eaO77o7v978qxRtt3Mx6H2rjU8GaPYIi3STXcv8Tec0fzd8EVLpXw60mbVft0lvsiX7i72ZfbPrRKjCPvHBKUY+6elpcs77ZvvfxKv3d1XXfZCv8A31XOW1yts/8AHt/2atveNcv8u9F/h/3a5o+98JjL4fd1JbmbYnmf3t1ZXh6/tb/xhp+mzfNLJFLcKv8AeVU9KZ4h1JYbb777V3bv4q8q+HuvM/x1srqSWZopLO5hiVvuqvt6V7OAwvvcx4OYVuWHLEsfFeGP7Zcbtj7v4WTdXit4jPcpGr7Hbdubf936fWvffi1DHv8A4/8AZ+evCtYh+zTOrIn8O3/ePr9K+jifPfYsfS9nbLZ/DHw0rf8AQOib86+dfHkyvfuv8S/dr6a1JPJ8E6DDs+WPToN3/fNfNHjaH/iZXDSfe3fL/u1tze8cEYnl+to2zc33/wCKuB1u23vuX/gVejawiujrXA6knku6/frtiEjkrl/71c//AB11GpQq+9tvzfxNXL/x11xMZFRvv016lb7z1E9bGIyikf71FAHQ2cPz10ulQ/crHs4a6vRLb7ld8YmMjqPD1tv2V2eg2e90/wB6sTw9bf3a63w9Z7NldNGO55taR6H4YtvuV6h4ettmzclcF4YtvufJ8ten+G7P503VconiVpHZ6Dat8ld7o8P3K5fRLb7n92u70eFfkWokcP2iLUof9M0/+4vmN+S13FnCrpEy/d+X5a5fVYf9P0zanzKsn9K7Ow3OiN/d/pXTL4IkT5YyZ1Wmw77ZPk+arb2aon9zd8v51X0eb5EWrF+kkybt+zaysu77vFebGMnUPddSEqSkYOlXn2nRLTUoU3xSblZf91tv860Ly/b7N8tcv8H7xtY+G7q3ztDqd5H/AMB3l/8A2ath5tn7uT7y1+c57T9hi6sI9z9Ky/lq0ovsZWpTLcwurf8AAqzLbUrew3rv8qJv/Qqm1iGR0fy0+WT+596uP16Fn2L9zbXyEoy5j66jGMo8ozUPFP8AYt3LcQs7+YrK34+9eX6x4za2Ro2ld23Nt/xNbGvfaLm8eNU/dLu+auSvNHmmf5ov9rd/jXVGX2dzvpxjS+Eov4nk3yyN8m7dVV/EM1ykUKvN/d3fw7aZf6C33f8Aa+9Vuz0qSFE/j2qvy0uY25pyKNtprTTbpH3r8u2t57n7N+7jT91/49upltZtM/y7P91KZNbfPt/5ar8y7Pu1HvSOb3oluG53oir8jNuZt1VPtjWzurfPt+9RN/z0Z03fe3LWU9/vd1X5G/2KKcTjlLllyjPELrNZyyRv5W5v/Zea8Y8N3P2D4kaFfb3if7U0P3Nu7eu3r9ea9i8Wps0T5d/mt95l/Ug14Pr14sOpWU0Lv5UN1FIq/dbh0H9a+twPwHzeKj77Pa/ipbKiS+cnzL/wJt3c14JrEMiXiKz/AOsXcuz+9vFfQfj/AM6aHzNiPKy7a8PubOS51W3sf70+1v8AeLAfzr0zx5fDc+oPGFt5Oj2kKpsWOzRdv0UV8qeLd32+43fP8zbq+tfH6L+9/gVVVVX/AIDXyh4z/wCQlKuz7rM350ROaPMeb6qipvrh9bh+fd9yu91X+9XGa3Cr7664yCXwnD6kjQ/7tcp/y2rsbzciOrVyX8f/AAOu+JjIoy/eqJ6sS/616hetjEhf71FPooA7mwtvuV2WiW3zpWFYW3z13Gg2f3Gb+9Xt06funNUkdRolm1dhoNn++T5PlrN0Gz+T5q7Lw9bb3T5K7KNPc8qtLlO78MWbfJXpWiW2zZXH+G7Bk2fJXpGlWa/JuT5aiUfePBrSOo0e2V9tdnpUP/2NYOlWex4ttddYQ/PtrGRwc3vFS/Rf7b09v7sUm5f+BV2ump+5SuVmtl/4SG3jjTf+6bc2/wC627pXa2CfIlbVPgj6ESl7xq2fyJ8tP1tIYdHuLjUL1NP09Ym33Er7VX6e9WNKs1uX3N8ir95q+RP2qPjNN4k1KXT7F3/sGzZYxsf/AF7FjzXz2Mx31PWKvLofaZPlksd709InvHwK8SeH9e0LxFb+G5bmWxs9R+e4uvl8+V0yzAehre1t/JeWRX/u/NXyJ+yR8SP+EYfWLGR9kF5P9obzfvNhAPzr6b1LxDDqVn5kL/7Vfl2ZYidevKc92fp+Fwvsvdjt0LtnqULu8bPsZqiv7O1dH/jauB1LUms5vOV383+HZ92m/wDCZslttkR4n/im+6v0rx/iPWpx5TVv9Ks0SWSTZ/FXBalqtrZzOvyOu35l/wBo1oa34kheF2835f72/wDirzTW/EKzO8bPsb7u2tIxO+NTl+It3l+u/wDg+X+FH/hqpNr3zv5f91Vrl0vG3u2/5W3bm/iqvNqSw7FX5933tlbezjHYj20pR907XTdSjTcrfe7f3amS8j/0hZH/AIV21xltrCwp8z/MzfLQ9+0z7f733azIjUnI07/Uv322Nd7fxL92rulWcaJ5kif7W3+lZmm6bvm86T738Lf7NbqPsh8tfu1Dl/KbezjH4jI8VfPYeYv+19yvnzxh5my4Zf8Almu7/gPJH8q+hdYeZ4UWGVE+b5Vl+7trn9S8MeH/ABzDcWd5F/Y+obfmvrXasbf7LoOOa+qwMo+zPmMVT/e8xo6lM1/oOnzL+9WSCNtzbW6qK850TTfO+IWiQ7/+YjFuX7v8Q616XN4YutB8MW63GyWCGJVWaB2kVvlAHJrkvBOjtc/FbQlZP3Sz+YzfRe//AHzXrU5R5TxJS5eY9t8eQ/Pds3zbWZfyr5M8YIv2+X+8zfOtfWvip/O+0Kv3ZGZvzr5S8fwtD4hvY9mxt33v72KryOOnLmPMtV+f+D7tcpqu167bVbbfv21ympWCo7s1dVMJHBarD871xiJ8/wDwKvQ9Ytl+euB2fPt/2q7omBmy/wCteoW+/Vi5T/SXqCX71dJkR0UUUAe06bZ/PXdeHrD+Kud02wbeld74bs2fYuz5q+qox5onHUOq0ezbZ/s123hjSvnTdWZo9h8m1q7jwxYfPXZGPus8TESlynZ6DYfIlegaPYL8lYmg2f7lF2fNXd6bbRpXBI+eqSNWwtlTZXV6bD8/zJWPYeWjxbq6izTZ8y/xfdrGRzf3jP8Asyvr25U3bV+9XW2EO/7tc5pqSTa9d7vkWNV2/jXoHh6wV33Mv3aWIlyxXkkdWHoyxNWMO5NrG3R/CuoSfxLAzH/vmvys8eX8cz7lu3l/fszzXXyxqvJ//VX6seObP7T4M1uP7jfYZ9rL/e2Gvx1+KOq+d4q1jS1ih8iGeO3l/vblQbm/76FfA4yXtcRyy7H7FlsYwpOnA6j4Y6wuxLqGXeyysu5/7u7+VfS/hXxyz2e1nT+HdXyh4JmWFPL/APHV+7ur1jwrqvkzeW3935Wb7v8A+uvksZGMpn2FOPLFWPeptVjvIfMVNjfd/vfN61U+2Run2W6i82Jvm/2frisLRL+OazTc/wA21f8A0GrD36203+y33mrxeU7TH8T2Fuj7oXfa33V/h3V5/rbsm/b8/wB1f7rfnXoGsJHc7FWV4v8Aa/hrhdb024R/Lh/0jd95v4dtVGQpR945qa/++vzp93cvzfepEeSb5Y/vfL8zVYTRJvO3eUm1v9utC20RYfmk/vf71bSqRNvhK8NgvnIsyfaGX5m2+9belaaqfNcJ977i/e+XsKsWdmrzO3/fTVqw20ez5f8AgVckqnN7oU4xGIiwwp/d/vVNvjhR23//ALNV33b33P8AKv3aqXkzOifIiK33v4aij7oVPeMrxJqsNn5TTb3i3bVVE+baeuKx7B7ebVbiNXe40yRo44Zm+9E23kt9DWV48vLiGFGs3TzYWZk3/d3Bvu/iKu/DS/j1vVZZptjwSRKtwtum2PeV7Y44NfTYX3Ycx4mKjHl9499+FGiTeJ7PXfC+pRfaImi86KS4/i+Uldg/CvMvhpoP9j/GaWxuE3y6W1yzqv8AdC7Fznv81e6/ArR7jR9etJpJfNimaRUk+98oUr1/4FWV4q8MLonx+1W8hi2W2oaTIzfJ/wAtd+G/T5q9anL7R8riJbnP+J/kR9v3vmb56+ZPH9s39vSt/wA9Pm/4FX0r4qdkR/7q7vv+9fPvj+2V3imV9jK3zK/8VdhwUzyrWIVR/m+7XI6wiunyt8td3rEPnQvuSuK1K2ZPmVE8qumJt6HCaruR3/8AQq8/2fvtv+01em6w8bp8yV506f6e/wAm/wCZq7omMjKvE/0l9396qkv3q0L3/j8f/eqlcp8710mJDRT6Ksg+lbCz+dK77wxYfOu2tDw98IvEGqpujsvKX+GR3Va9i8H/AAEmhmikvL1E2/wwJub8c8V9PTx1Klvqc9SnzxOf0ew3w/3G/hrvfDeiSfJ/G33q9A0T4S6TCiK32l1/3/8ACu70fwZpOmw+Zb2SbV/ifdJ/OorZxh6cdvwPMqZfOr1Oa0Gwk2J8ldxpWlTPv2xf3dvyNUPhu5kttVe3mt4U/i+dGVlX1C16jYbfJ3fJtrxJZvSlL3EYxyT+eRz1h4SuppoWZE8r+9v27a6uz8MMiIu//P5Vp20NasKUSxk5nTHKsPDpcwk0q10q8iVU+0Xl4zKqv91VC8/hXW21ssKbVTZVdLOP7SlwyfvVXarf7NaEKVz+0nV+M9KnRp0vgSRX1KwXUtNu7VvuzRNHu+q4r8X/AI66D/YPxj8Ww27p58MqyMvzM251ywOfev2w2V+U/wC3H4Sbw98fdQ1DZ5UerRM3zp8u6NeAPqteBmHuzjP5H0GWy96Ue55V4Vdodm103N97en8P+Nei20zQoit937yN978a818N/JN82/71ehWaR3MO1X+7/wCPV8lifiPsaMY8p6N4S1XfCkclwjs3y7q6e5tmuYf3b7Nvzbf4a8l0eaTTbnbG/wAu75q9I025+2W25pfm/iWvHqHfD4iG58ze/wBz321mXPz/AMH/AAGtaaH/AJ51SeFnR9u9K5qkuhfKV0to3T/2WnJCv+rZPm/vUJCyVetrb+8lRzFkNtbbPlb5/wC9/dqaZFhh3L8n97+GrEzxwpu2f8BrHvL+R027Plato/3jHmQx7lZqzNSmZP8Ad/u/w1N83nPt+795aqal/wAe26T71FP4tDGXvHnvjO5/cuv975l/uq1db+x/4S1bWPFWoabcI9xpEitI8n8MGVwuD26dK5S/0241u5+y2sX72SVYdv8AEzM2Miv0S+AnwKj+FPg/+z2ihe+uoPMuLhPu7y24D6j2r6GjKc48sEeDmFSEPdl8RN4V8Hrol/o8dm++CO18xt/y/Mzoen+6tYXxdto4dYtNSVE3RytCzJ/dKdDXsVhYfvpZtmzc21f90LXm/wAV7PzvCWp3Gz/j3nW4G3+6W2161Ln9jHTdnzEpc02fO/i3cltcfJvVl+b+L8q8I8T/ADwvD8j7f71e9eKkb7BLJv2fLu/vdK+fdVRtSuZWVPlb5t1d0SKcYyPPLyFk+Vq5LWLD77Kld74hsJIfm+5trlLl1dNrVt70S+U831Ww2I+5P71edPDsv3/gXzfuvXsGsO291jT+9XlU0OzUpdz7m8/5mX/ervp8xHL7piX6f6e+35PmrPvE/fPW3qsP/Eyl+ff8y7masy/h/wBJeuoxlEqbKKsbKKoxP1T03TbjTb91sZbl4I/lVZdzK3516BpWqzI6QtCksrfeZfurQ9s001pocKP5si+ZM2/+I87a27bRGs5n0/SYk3R/fm2f99ZrwvrH8rOnlOt02GF7zzFl3rGrb9n3V6V1ujwrc2cUips8z+F/4a8/s7Zb+aLR9P3vEq7ppN7L5sp6nPoAK9D8JXi3k0sMabILf+L+Js8hvQA1UcRrbuRKmUfEmj3FtrFvqEcU1xbbVjnjt9u7npzWt4YvLi5v3sW0zyra3VmmuJX3fN6Vu3Nn/aWleXDL9na4+433unNc/Yf6BbPprfJqt5L++j3t24G3Fc+I0lePUuPvROzS5Z7BLi3/AHrNLtiV32r97FdBZo3yeY6ebt+ZU+7u9qx7DyXufJXZ5Fj95v70proNNT/lsybJZPm2/wAq6cLP31ExkWkSrCJQiVKdsabm+RV+YtXukA7rGjMzbFXqzV8n/tofB1fi74durjSPJn17TdtxasrgsoCfP05+7Xin7ZX7TWveJvHP/CJ+HdTudH8J2MbLf3Fm7Ry3cpX5RvU52V0n7L2pQ6JrG64leKK6i8t5pZmk83PGGz3r5nH4iNdckdu57WFw8qX72R8m6PC3nIrJsljba6/xbh1zXf6PZs/3fkb7y16F+0j8CX+G3xB1DULO32eHdZd7uzmiyyhivzRf7Lbj8priNKhuIXTzov8AdVK+RxEuSdpH12FqQq0rwIr+zkS5i+f5lb5mr0DQX/0ZNv3fl3bvvVg/2JcX8O6GJ925f++a63R9K/s1PLuE3t91f4q82pLmid8R9zt3/LUsKb4fmqa5hVHT5Klhh3p/49XJyl8xU8mPZ9ynww7E+ZP91qu/ZfemzQr92jlDmM+/RYYXZk/9mrlLy5V3+VN396tjVbzY/k796r/F/jWJD9/az/N3rWnTjIKkiwiMkKN/erH1uZv3v/AlroUhVERaqQ6Dca9rEWn28T3EtxKqpHEnzbi2APp3NdVOnzS9mcdacaVPnOy/ZQ+F8fjv4j295qFv52n6PF9odv70p+6pr741ELDZttbYv3d390dK5D4N/Cyz+FPhKKwh/e3s22S7m/vvjp9BXiv7ZX7TFl8NNE/4RPQbr7X4y1bbCkMT/LaRbvnmYj7pHpX3lPDxweG97dnw1apLHV7nIfEH/gpH4G8GePtX0WDTNV12w0yRrO4vtNiRo/PHblv71dd8Ovj3oPxs8MahZzW9zpl5cRIzRzwsq7S3ygY7+tfm1Z6Ium6btkd/PmnaSaR/4nLZJ5969t/Zv8YSJNrUK3DtqFrL5kSyp/re5z64NeVKtKOsT0ng4KB9Yar4Aj162uLVk+yXKsytMqN5e7b0Ir5v8c/D3VPBPm/2hp/lWyttW4iRmhbDY6DmvrrRJofElhb6hqSf6S3lq01rM0bbtvHyjj61m36XU02q2dx/pCrtZl/iZN2SWXpzXdGoeVL4j87/ABC/2nese/8A2a4y8ttif7Vfdvjn4J+E/FULyWtp/Y8skW5Liz+Zd3uhGK8F8W/s66lYP/ot7YXat9zZ8rf8CraNSRcZRPme/udjvt+T+E15lf22zXrhvvr5u7d/DX0L4w+Gl9oL/wCnWmxZPuyRPuXcPcV4fremtDr0qsm/5lb5UrvpyI+L4Tl9Vtm/th12fe27v96se/h2XMrMldLqVsr+IX2/3lZt/wDu1j39m32+Vdmza33Wrs5jGUSlLbfOaK0p7b94aKvmMD9i/CTrNNqeuSJ8q/LF9377cLiutsIZrbQf3KP9s1KXy1/h2qF5P51zWj2zf2P4f0mGLY1wy3DMv98Njn8K9A022Wbxhb2+9Hs9Ng8lm3/3VyzY/wB7ivj6cuU6pRKl5o8fh6GLTbH/AI+ZF2zSbNzfN0X8a3rOGOzeLQbeLfPNtkmk+8vDcLmrGm7k0q41pkR7y4Zvs6u/3WOR3qKzSTwxolvcKn2jU7pm8lZfl256yH8K6fafIwO6s3X7TM2/etmu1mX+Jq5fUraTw3f/ANvSXCebcK0cUbO23zT3I9MVvaOnk6Dplnv33N1+8Zv738W78etJ4q0GPxJN/Z+z/RrVfvfd29yQautL2sRxkWNBfZbaPp7b/PuF+1St/s7s8/Wur0eb7Zc3Ey7PKVvLRl/uhc/1rznwrra6rc67rSvsihi8m1Zv4cqFT/0HNd94Di/4kMTMmzd839M1pg/jUQqHRolfN37W3x9h8G+ENS0DQ9Qih1y4228kqvuaDd2A/vV6J8dPjBZ/CvwrPIH3axcxP9kh/un+83sK/OHWNb1Lx/rf9salL9ovpGluEb5tzKGPzGuvH4z2cfZQ3OnB4f2suaWyMW/8PSaroNu11slvrqVmlkZ2Zt68A16r+zleWetv/ZOpb0vtPlaNPKdlbcFA6emayvB+gzPNo8bRfaGkdWbb/dLHrmmar4e1bwBrH/CdaT923nWOWPZ8zMe2fpXy3tOX3pn0Mv3keWJ926j4Yt/F/hO/8J6kv22NoC6SNjfCQPlZc9818X/2DdaVrdxpt8n+nWsvkuuz174r6C+FPxKk+KI0q/0GX7Pcwy7rhZXZd2376t/ez1rQ+KfwpfW9em1KG0eLUJ9swurXcyyMvGGFZ4qn7WPumGDn9Xqcsjxqzs/Js90f/AqfDbK7v8v/AAKtB9K1DRJvsupWv2K5j+Xa6fLtHpUuxf8Ab/2W/i2185U5oe4fXRlCfwnO3lszptZ3/i2t/Spba8+zI6zfOqqvzf7Vbc1grptV/lb7y/7VMTR49m1v8+9Epe7puRKPvGalys03lqj/AOy38NXbawaZ0h8re275m/2fWrsOm/P9z/a21bs/9Gfb9z/a/wBmlLERlHk5Q+Ez9Y8K2b223ZXGXPhJoZv3L+a275V+78vpXpupQ/Jujffu++vy/d7Yrtfg78KW1u8XU9UtX+xQszRRy/8ALR/f1FaYeEqstjlxNeOHp80jzfwP8EfEHi9/tEwh0XS1b/X3mfnXuExX0d8LPgt4a8HXCalaI+o3ka7UvbnllPcqK9Djskt7RYIYFiUfdWNQqrXnXxK+L0fhbVLLw1pXlXWs3i9N+3yFwcuceg5r7DC4WlhZqvPdHxlTEVsV+7WxzX7Unx5f4d+FrnTPDci3Hiq4jbZ5LqzWi5UeYw981+f1z4YvJr+01S8uH1jXtYd5L28un3SSsOA2TzjI4H5V7AkN1rGg+I/EGpOlxqF1FBC838TOZiOT/uiuf17wZI//AAjl4zvE0jTr8n3mQN97Pbmor46Veep6GHpfV42WrPCtYsGvLO4ZU/fwy7mVt21V3e1WPBOq6p4G8W2WuW9o72M33oW+6ynhiK9gm8Bw+HtY163XekW1/wB23zKrbfT2rCm0SP8AsHQo/n3SNcqzfdbcG5x7ZrOVbm6HZLlPrf4Y3Nneab/ot2/7xZI/mmZtsu0PGcHjbg7eK7C8s2h8QxSN/wAeN1Au9Vf725Qpz7Cvnf4ReLY9K1u90GS4SL7rQtKm5VbYG5PUH0xX0n9ph8T20WpRvDLFNYzxo0T7l3q3PWtKdTmPBxEeX3jkrzTfJs5Yd/7zTZ2jf/aiP3cVwN/bNf2GoLeWn3W2rJa/xKW+WQ/SvYL+FZvELqv3dUs921fdOP8A0GuHvLCOzs9PvlX97I08c3z/AHkC9CfYCvRjLlOQ8fv92mvaW9rcf6NJF5f+pXazjivP/HPwx8O+IUu5NS0dIr6Fl3XVr+7k+bgHjGa9g8T6C32mXS23vPZ3SzRSf9MiuT09KoeMNKa5h1BlRN1xZrcLs/vI3IreNbmFpE+KfHP7OuoJePfaPcf2rbbd3ly/u5OG44/irw/XtEms9bljuEeJmlVf3qbW+9X6EX9hDeW2mal/D81uzf8AAvlrgvEnhKHWJtTt9StE1D7Pu8pZU2sq+zda6Kcg9p9k+K57RopCvy4HTf1xRX0TN8EdG1WZ7iG6u4FY8xouQp9M/jRXbzGZ+kGj20em+KruSRN8Gj2u7+FfmEXA/Ft1W9EmbTfDGp61cbEub5kt0X/adv3n487q597lXsNb1Bt6NqV58yp/dL7lUfTC12Gq2fkzeH9Bhf5l/wBIlVf+ep9fwNfF+0l8J1nR6bbLcv4c0v8A5ZNB9odvq24/yq79mh1W5vdeut72MO3ZD/ex9z+fNZ8Opb/EniBl2JFY2rW6Mr/dbbt5/EVpIjTeGNC03/lrdbZG/vct8pNdMancwl7praC8iQvrF1seeb93Ev8AtFv6Cp/ELyWfh5LeFH+03nzSqv8ArNnepkSO51600+H/AJB9mrxsqf3wverVnNHqs0urXCbLa3+aFvl+6K6fL+vMiJ51fwtoK2Xh63dPtMlz9qmX/ZC5SM/8CavQtc8Y6f4A8J6lql2/lW2nr5KK/wDEQowB9a841WwZNYi8VXn+jwLP/pG7+JtuVUH2ryT9pvxxeax4E0LRv30Ut1/xNLj/AKabuUGR6K1c9OtKlK52Rp+3lyni/wARfipqXxjfW9evEdrOFkhtIW+Xd2wfb+Ks3RNB2PK2xEW1tlVWi/ut2JqxbaVJZ6DaW8KbJZJf+Pdflb72BJnvxXoHh7wwsP8Abe351h8i327P9axbkkVxyqc9S57ClGlT5ToPB/hVk8W+FIWT91JZr5sf3V3HeRn1PFdAnh6PWPhu+mtF5Stqf71fvbW2ZHB9jit2a2Ww17wVdbH/AH1nFu/3w5Qfoa2rPTlsdM8X2MeyZtOvI7hVb+8D5ePyFEoxkc3tDwCz028+CPi19DaXey3UHm/Jt2pKowB7hetfT/imHTHi0i+fVb63m8rdJHb7pN25c/J261g/Ef4S2fxV8UaqpdLe8liiurebndxCAPm68NWb8P8AxddeOPhzoehQn/io9MYwyrvVZEU/cm+bjG2qpy91xlt0MPafaOok0HTvH2m28dzPq/nq22HULyxVeAvQ49K8t1vQbrw9eeTqH3fvJNsZVZe3HrX0FpGi3mm21v5y6vdSt/D5yqq569BWhrfhaz8RWLW+p6RcTJ91ZN6My/rXHUwftY80TfD46VCVt0fMGxf+Wez5v4qclnvTcyf8Crs/G3w1vvCSPcWcU17pv/PRkaOSJR+lcfDeR3KfK+//AGX+X/61eJUpzpe7I+kp4qnV96JKjrv/AHfyLs2t/wDWp9nYNeP5ccTyy/3U+aruj6Pea9qSWNmm+eRdoVEbaq7uue1fQHhTwFo/w+077ffywrcIu6W8uWCrH9M11YXL6uJnr8Pc5sVmUKHuw1ZyHw++CqzldR1yHbGzbksm6MOoLV7JbrbwQiKAKsafKFhX7teJ+Mf2sNA0pmj8Pabc+KZ451t5GtvkjXPfJ6iuF8ZftEeLtUi0yLTYrTSLS+ijkZoC0k6qz7eD2r62nLC4GPJSd2fL1FiMVLmmeqfF74troF7Y+F9Ib7Vrl+3lyMPu2ybclmI+6TXzl4bsPJ1LxLqk2xPs9rOy73aRmZ/lXB6jHarWj/6B8Rdbmk3vL80zSSu3mMyoijd9csar6I7J4M128++03kQtu/i/elifxFefWxE68ueZ34eMaUbGb9jWz8AW7fZ0iW61OJXXf/CqZJI9jxVrUtHkm1Lw1pbS+VLDYqr7E/iL72GPccGret+Z/wAIl4as1t/+PiW5m/4FxW3eJI/xai8l08+1lgX5Pm+Uw8qf8Kx5Tf2kjz/WLb+0rzxbefOi+fKqN/stwtc5qulND4b8PySf61mu9ki/L/CK7iGFk8JeK7jzf3rLGyr/ABbjcEZ+uKpeJNNkm8PaF8m9Va8/pzRH4jL+9E5f+zdnj+JvK2s2z94v/XEqOR7rXsvwZ8Zq+iXdrfXH7qRnmh3fL5Tlisi564P3jXL6r4emh+IWlLCiJugik8v/AHUOB+VV/AdhHbabcagu/wCa6ZvLb5tyt3/GtqfxcxniOWUeU99hRf8AhJ/D8a/6r+zl2/7XyPXG3ltJc+CZYdn3bzy2b/ZaLr/49XQeFdVuNV1vQrhkRPJ3We1n+blZGqjZw/adB8Uaev8Ay6/M3+yyv82PoFrslI8rl5Tl7m2W88f6ZcNF+61Kxbe391tpH/stYX9mr9p0eSb+9Pbn/vo//FV1EPnPDpmofI8Vqzxrt3LtXd8i/wDfNV/Elsqab9ujTZ5N47bf4d5UMMD3raMiTxp9E8m21jSZP9bDL5if8Bbaw/KsTxDo+yay1hU+9+7mVf4mXj/0GvVvFujrD4zRo/8AUXirI7f7DLsOP9osKwX0T7To+q2P/LWFVm/4EvDfyrqp1PsmR4prXhr7Dqc6wp+4kIkj/wB0j/8AXRXr+h29rfaZAbiMtJGPLBdOdo5Hb0Ioro5iD2lNKaGw0JWTf5l88jt8q/KnBx9SM1seG79b/wASarr0n/HtZrLdOr/xbUxGPxzVfxt5dhqvhqOHY88NizOv3drvhs4qvC7WHw9dlf8A0nVLrb8v3mRW+b8M183I7YyL2lXMieD9bupN8VzfSxW/mf3s/OzfhnFei2fl/wDCT6VDN/y42O5v+ArkH9a4eaFUs/C+hsn726V7ybZ/CzMNmR7Vu/aVfxJ4t1BX3xWts1uu5/l5UIP5UR+Ik2NHmZPD+oX8f7qfUp/LiZnP3m+8a1XtFttH03SY/wDW3H7xo3+b5fcVhW0P2nTfC+m79nnb5mX/AIHlT+A3Yrp7a9S88R6ldMreVpylfxC//tV3xlHYwdjgfi3pV14rtn8OaaofyIuP4f8ASDzu/Bf1r5X8VTXWqzaZIzea0KrDDH/dZPkwfrivsq5kfT/CmpaugSe7uQwt2k+8N33+teFWfwr/AOKq0KzuLd7eC4l8xlbb8yKxO78a4asZfed+HqRgcPbeD1ufHOlab5XzQrFCzf7X+sbPvhcV1vhvRP8AiQ+KL5d7+ZqMWxv9nccEfhXR+FdHmm8Q67rzJsgt1nulb5flZsogB/3VfH+9WloOgtZ/DtrXa/2m+volT+9hVwx/OsI/CbVKhNqtg2zwVtRHX7Gq7XRWZVL4DDjgiuptLQDxZ4vtVT93JFM0v4IpTH0NW18PfaPF/h2yV/l0+zSOZf8AaDb8fpUunIu/xVq8Pzyss/ks33W3sVQf+OVpGnL4ji9prYPB1/tHh+9uPl8yJ7F2/uuBkZ+vavL/AIjfBez13wdqOr6ekyeILDZb4X5dw38/j81ehfZpE8B2TM3zTalG0P8AssE28/8AAlrobm1ddWvbRW3x6jbJeRru+bzUbdj8cU+XmiVGXKfKdsmqJ4t09W1XWLRptkbRrdvGvC4bIz3PWmWGg+Iv+En12z/t3WP3ct1HC32h22srDBzmvpHxN4b0nxb4a0jUWVLW+tZzGsqoN2/nAbvj+KsvT/Bx8M/EWNb2Xet7FJI1xF8qfPx+eVpVacoP3TtjiIyj71vuPNvAnxG8Z6L4BuJv7V/tU2s8aqNR3S7kZeVJ/lXUw+E2+JlxbzWFlDo93J++l8pG+zSqGw3+43tW54T8B28vhbxToN0iK29ZE835lXZz39qTT/FGzT9A8K+Fpvs1tNdeXLdsyySSR5LSNj+H5uKv2MZpSq7HN7Rxl+7NC48ZeGfhEqaNoyLrPiKSJmkCH7qqu4lz/CvtXgWo+M/EHxN03xHeeILqZoGgXyrNP9TAzPtGP8a6Lw3pU2q+IfGuuR70itYLnazbvm3tgD8AtaGm+HrXSvhZqs0Kf8fU9rCsb/KvH7xlpSrTlLl2j2RtHkh7278zhbbw9HYfDrRI5ER4JtTluNv3V/ds4rpdV0SRNb8NWbfJLDp0Ebr/ALRmzmtjxPo6p4Y8GaeqbPMs7m6SN923e7bRuH/Aq62fTYbv4rafatvfy/IhZf722Iuc/wA6JRjH3zT2nMcbZ6bJc/E7XWjffF/pkZ/i+6gArE03SpP+Fb3Eyp928tv3n975a9D0S22a34tvlfYsP9oXCsv3dp//AGazrbR/s3w4RdiOl1qdr/srt2ZPFRGWj8w5veOd8Q6az6P4PZondpLWSTaj7fmdgDj2rVh0eS5+Lt3t/dMs6blR/wCIw5/OtPXtNbyfCXlp8q2MX5eb2rdsNOjb413AWFFj89d397iAgGnGIpTPKtB0FdS8K66y7/K+yxs8f8XExI/9Bq7Nom/wNo800Sf8hF7f+L7r72OfyxXUeDdN3+FfFSsm9v7PVlX+LiV8VoarYf8AFsbJo38lpNWaZf8AZXacgenNKRl7TlOfm01n+J3h9pE2S+RErf8AfJGfyrmvCWleT4M1qP5N1rLBNt+78vmlT+Yr12bS9/xW0dY/naOJN27+75JP8+a5rQdCV9N8cR+VsZbFv935JXar5vZ6Fe0kMtraPw3DoniSH/jxaWWO4h+Zv3qORkfVa29Hhjv/ABbqtmu/7NqkU7Kz/wDTRN4/Q0eS0PwxiaOLf5N58q/e++mT/OtPUoVs/iFplwr7IJIoLhNv3dux4sVtGXMckpHI6J++8Dam0nyS27QTbW/75NRalpW/TfEdvs/e2c6XCSf3sNtJ/Q10H2COzTxXYsnzbZ1Xdu+6rb1/PNS2dmtz4n1PT5P9VeWflpJ/vJu/+KrbmcopIiR514ktvO0TSb6P554fMtWk2feZMmP8+tUvsC2fjNF2b7O+2zfN91lkUg/+PCuqSH7T4J1CFfnn09o7gf7WGKn+VY+sWe/w9ompRpv+ztLatJ93aoy0f8qcZe8pB9mx51eeFDa31zayTvH9nlaJf9pQeD+tFdR8RdOE/iBLuPdtu7eOYbDgdNvT/gNFdDlqY8p6Hfv/AMJJ4z8QXm/yoLdXkik/h2RrjH0LVn2cy63qvhTTbXzmiWCOFv4drM2XP5DNWnhXTfh7qc0ju899LFp6K3yty2XxWf4J3aJNqupN866fZtJCz/e8112KAa8T7dzplH3TrrCaPxJ8Qvti70i0/wAxlm/hVIlKKD65PNV9H1X/AIoPVbq6ffc6leRW7/7o+Yn6GsfQd1h4M1i+b/X3jJZwr/F8y7n/ACNXdSsPJ8MeF9PVNk9xK91Mu/8AgDBVraIvdO60pGi8Z+GrNk2tb2K7v97Y7f1qWzuJF8L39wx3S398ke7d6YZv/ZhWbDqi3HjLXdQDvv0+zl/d/wB1lhAotZmh8IeGrORNj31zLIy/Rv8AA1pH+ZanPKJ1+o2Y1HUNL0iSL5YYPMkZcfIx6/pXC+JrafVfGt5qls/2Qafbywpu3f6oI4LDHHWu3s7uNPF/iK4Vvmt4F+9/eCAf0rF1y2Np4Ee3hxFc6s3ltv8A4Y/4un+fmrapHmjzFxly7nJaVCtn8MribZva+uYLdG/i2qoJB+m013FhYQ/2l4Ys9u3bZrcD/eJ3t+eK4qawmhh0Lw+r7ItrXCLL8rb3b5R6969DsWju/H7svC2EPkhv4dqpz+ResKfQqRc0uGOPV9cv937+NX+b/ZPT8vLrEukbTfATLn555IIY2+7/ABA54/GrxmkXwfeTq22W4kREb+9llrM8a3/2PRNGijP3pJb1B93cE+YD8d9byj7i+bJXxjNXk+zeFNGh2bpZlnvFVf74UsP/AEOt26toj4/07YP9TAIx/s/LIcflWRq0GPE+jaZH8621sn+9y/P6CtLTnW88f6gwbf5M6so/uqsOxv8Ax5qVP3vwHIzYdLhh07xFa2vyrbzrdIrf3lc7v0GKZq99FcWGgXsqJcRbdjlvm3MjAd/xrQshHc2PiG5ZtrXVt97+7uMgwKo3NlGng/T4Jv3SrfbRs+Xao3A/y5qZe7H5fqXHzOb8fIsOu3Wn2dxsnvrlflV2Xgp8/Sug8PeBLTR5Hkj1REvfIaFFVNyx7vU1z9ppD3HjNLh5nuorWB7o73Z25QbhzXouj6nousaJb6pbzw28DRLIfnVfK4zg+lFGKn7w6kpR908kHhmXwV4N8RaZKvlXk08EaMvzJKCMfL9ak8Yab9g+H2j6fI//AB8Ty3SSJ/sr8v5A4rd8f3kOpJp81vcPLp8k6srf3li3liD361W8axNE/hPRwrG5W0VTH/D87IvT8Kyl8TL5uaJHruied480TT1T93a2dqqwt91f3oZv0Wr+g20d/wDFnV7ryv8Aj3ndRJ/d2RbP61dy918YZlb5445YlX/ZAtnY/wDj1ReEJm/4SHxFqDLjy/tM3+7lvX/gNLl/MOb8jnfC1n/xR/ii6/5+NOZd33vmdpAT+NS3mlQp8O9H/j8zVU2r/ub1/pVvTYVsPhrrTfInlrbR7vq4b/2erWsQtD8O9NEf+tjvp5l+f+EPITir5eVc3kTzGPq9nIl14Vh/jXT4PlT5V2+dW7plos3xk1KRtnyzrjb7W9P8R2aw+MNAj/542MC7f+3hK1dKtl/4WXqUg+8tz972+z/0NVGnzO/oKUjlfB9hH/YPidm/dedYrH8v8OXmUfqKbf2ez4caUu/f/pk8jfxfMN44/GtLSFWbw54hk/ha2TK/xf62Snaog/4QLSFhThru4jVfYtL1/Kso+9/XmHkXdVg2/FLSGVvm8hJG/J1qhoWj7tX8WWbb3W4W8j/Nv/sq09Xdf+E/0eRU+b7DA3+6pmx/7NU+jxrb/EPUoN332lJ/4EqtVxo+98w9o+hzGmxK/wANdQXc7+TPBI2732CmeIbbybPw1ef3bVo3b/rk279aseHkkfwV4ij2bljgSRfu9FLj/wBko1uFn8DaU2/ezajLCd/91/MGDW3P7oiDxh+58Va3GrbFurNf+AqUxn65qvc7rPVfD+qMmy2+ywbpN/zM5by/u+yVd8SP/aWsStv3NJ4daTb/AHWDHv6iqWpJ9s8DaVfRp/pMM726s7/Mqtkjn+VZqW5nLlkV7DSvs3jbWNJk/wBReefH/wABZfMH5ZrmbCz+0+ANYs5E33NqsV0i/wAXDdP/AB2ut8Q6hDZ+OdC1TynWO8tY5t395t2wj8Fqh5K6P4n8S6fIjpE0Uuz+98ybhW3MHxSRk6X4Xg8T6Jpt1NjckJhG3phXb/Giut+ElibnwRaSfLkySZDpyPmOP0wfxoqPeNDjfHmY/BPhpUYqJY57psHrJvOD+Hao/GDmxgs7CH5be7SF5h3YhNw/WiiuMUWx+tqING8J2ycQulzMy+rbutdDqyq3xI0ayKj7NBbQRpHjgLnNFFAR2HWdzJ5XxAvc/v2DKfTDTEN+nH0rdsSHtvh+rKrB5JGOR3L80UVpD+GKRdtrmQv43kJy0dwsa57L5p4rUvIhd6l4YilLMjWoJGe5KZNFFbRb5H/XUykc9cf6Z8aHaX5vLkVVHYBYtw/WtrwrcPOPEs7H50M7DHQEk5/9BFFFZ/b+Zr9kt6t+68Habt42Xfy/gz4rm/FcjSa34VtGOYfscX1+ZwrfpRRW1Tb5EovwStL8W7sMciJ0jX2XyCcfnz9a0vCHGr+IJx8sgkuGBHqX/wDsRRRWVH4ipFNG2+CtQIUczQKeO3yN/NjTPEly8el6CoORJJOWz3OTRRRLb5fqb/a+f6CeFraK38Sa8yRrvH2lAx67QyYFc14c0S1ufhpqCurYlvImfB6jYny/T2ooqKOy+Yp/EW/FVnCuheDrZYwsP2G6+Uf7iVreLYEHxK0lscqLWMfTz6KK65JX+4iO33i6Kx/4Whd55/0qbr7RD/E1j+Ep5G0nxXudmI0t2DHrn95RRWUfhfqyCyCF+Gky7VKT3FurqRwRhP8A4kU/xO/leB9HkCqWMF2ckdCVOTRRUfZ+X6lfaNvxHCg8d6fgdIIFH0E4I/WptLX/AIubqSbjt37sZ7+SlFFXT+L5of2fkYPhuIf8Ip4h5OWsUYtnnO6Y0mppt+G2l4ZstqLMWzzkvJRRRtLTt+oS+J+pe8QfN4o0jsfsNt8w6/66r1tcMnxSuowFw7Jk45/1FFFdNP4/uMZGPosQ/wCEb8XZJYLYSqFJ4wDPisrUXMvw/sA3OzV4dvt+6DfzY0UVCS5GUPsFE+vWyvyD4flU/Tan/wAUapWqiXwNrO7n7NcW1wnu2AMH1HtRRXOZxIPFUpn8K+FZ2AEqC6VSB0AXiri2seo/FkQz7nW4tFjkO45P7p+fr8o5oopx+Iv7R58viS+0G3gt7GXyIiu4qM8ncVz19FFFFFaGtj//2Q=="/>
  <p:tag name="MMPROD_11599LOGO" val="iVBORw0KGgoAAAANSUhEUgAAASwAAAEsCAMAAABOo35HAAADAFBMVEUAAAD///8YOILRvcC8nKLKxse6trfez9TBpLDJsL/Tvs7Zx9ff0d7++v728vbk2OXq4+vm4Ofu6e/69vvt5fPy7fbW1tvGxsr6+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v72+vry9vbq7u7i5ubp7+pmom8umjHZ3tn6/vry9vJVn02UtpC4xbba5NjT3dHh5uCnw6G1zbDB0r2HrX2vvqvu8u3l6+N3q2LL2MXIy8Xm6OBgYVzq6+b9+wJqalX6+vO6urb+/vru7uqjo6Lx5wXj0gfh0RJ4dE3XwQ/69+L20hrRshiPgkL58MP39vH+zgL6ygL+zgb6ygb0yhD0yBvBoBvHpyP0zC/21lb245H+xgL+ygL6xgL2wwX+xgb+ygb6xgb8ygr6xgr2xQr2xRDuwA/itxX+wgL6wQL6wga5mS2/njioizixhya5lUiFhILZ2Na3k2KuhVWdaTa6mHythXNzcG+fcGK9nJJBPTxVUVCPVkrGqqQtKCfdz83o4eCyjYnNtbIXERHYx8fm2trs5eXy7Ozu6en++vr69vb28vKWlJTNzMy/vr6trKz+/v76+vr29vby8vLu7u7q6urm5ubi4uLe3t7a2trU1NTExMS6urq0tLT///+/bri9AAAAB3RJTUUH2QYEFAo3oLrDmQAAIABJREFUeJzsvQtcU1fWNzw7CrUXaDudToEOOh0vnfaBouTwmHjsCEKQW+6WYT6tBUxIuYQCPvOL71vUAcdParHtWO2M7Ti0IqD4Rcc+M4BVpMM7oK8iINeCBVsY206tgZP7BTLv3ie3k+QkBKud9/v9ulqBJCfJOf+z1tr/tfbaa//gX99LwPKDf/cJ/P9JvgdrHvI9WPOQ78Gah3wP1jzke7DmId+DNQ/5Hqx5yPdgzUO+B2se8j1Y85DvwZqHfA/WPOR7sOYh//eBde7cuY8++ujsWfgD/vnvPhs3+b8HrLNNHR2dHR1tly9fhv/aOtCvtrYO+GRnZ9PZpn/36SH594PV1PTXzo72K22Xz59vhXLmzBn0629/Ix/A/1rPt57/+4X2tnaIWtO/F7N/K1hNnZ0dV9ounIcI/ffHFy8pW1q6u0+dOPH++0eOHPn0yJH33z9x4lR3V4tSeeni/0K4nW9HqvbvQ+zfBlYTMjmEU2uHsqv71Pu7Xt360ou/Wp21ipTMrKysTPQ3/L16+YtbX92FYLvUgdTtwr8NsH8LWBAoEqf2i8ruE0defQlClLV69TZ8DcMpv3b9tQZfs2Z1Fjxk29YdR050Ky9+fOY81DFold/1eX/3YEE/3gaB6rjUdWLX1uVQd1bjjACFBVEtW/fqrlNdl9rPtF6AXuy7VbDvGCzooy5Ay4NA7XhxNdSmgHFyCdSyVfhWBFjrGaRg3yFe3yVYTdD4zpzpUJ46sjVr1eo17tY2L1n+q6xVrK3vn7r0v6ALa//O9Os7Awsh1XrmIlSp5auyfnVnGHmo2Kqsl3acaoFOv62t8+x3cQ3fDVhNTW3t5890tpx4dfWqrDVz4xAwXlBDd5xQ/v3Meejv7/1lfBdgkeZ3XnkKIrV6jqvHkdh/B4YXvnrV8h2nLrW2tl+55+Z478GCNOFjaH67np8TKQZjRc7yTctztuDx8ZvW5dieYsWx2ZmYf/1iZW19v+vvZz6+1+p1r8HqbGtrPXPp1KtZvq0PZ5exbWrElhQrFAq5JJbDVwgLNqGnMGmxQFCcuoI8gM3ypW5QZ3ecutjaem8Hx3sLFgz6Wj9ueX+rT6XCmEwsW8qRrFhKPty0TgGEm3AGO1H9bBwJjzRcLJXwQRILDoErpIl4LJPtC6/VW09caj1/L+G6l2BBUnXm464jjFU+Bz88rzCDLyyOBgKb6jDi+EDOhM+viMojTa9MAApjYpN2JkAw8bVFIgUvPZlFvpNGx1avevH9lv++h9p178BCBtjatYuV5YdL4XlFtaAgRhoOUjNtmiYAcgyBJSbBwjeJgOhp5pbCLSQ2MelEaKqE/DNhbRyNiq3Jev79ltZ7Bte9AguOgK1/a96FZ/lGigTnBSHgbmQKwLM2sJ4SEHawkknNwrgARKWymbaj44qBcCOJEVvGT1lP58DwVS8eUZ5pbb8ncN0bsCBU5/+75cjqLM/rYWEeA9tPeaA4Jl6sWLfNBh7frlmi5DLy2lcUAwAECTbTY4iIDBuoDGYaiCyMhW/w0i981fMnlMh33f3LuidgdUKolEfWeGsVlivjuOMXWwREaWJ1YRLLpjsCUIzA2iLi2MCKZW8QQ7RISFi50WCDHWxmASDE61g5qYlxmOcd+RmE69KZ9rsP1z0A669X2s9cOrGchitgLwv5hMxNtzAZUHML+KDSZnbQwQvgH6wcsQThg8fLGL+MXwIqSSxZkn2EDUOoZApuJcjLxJ+N4ufHe9njmlVbT108c9dd110HCzmrj7u3rqKhVezEyvTFIvlGjL3C+RwrqbJCErNcDHg/JRUmA2zPfSEzpkDMQAiwEkVb1qzcAMpzEXRYHhG53mZ2GEfEEAEekxUfzt3gDRaD8Z+rdnS1tt5lknq3wepsaz+j3JVFy6uwPCBaJihMSJZvcGoXHh8FUjLRIEg6cbZ0N4gqzJdXpmG2h+A/Vq7kAvlT6FFpIYiyA5Mply9OJ6ITmHkils37r/WwRjxr9fuX4Lj417t4cXcXLKhWZy6een4VPdFmQ59TUrwlA/DKKM8qQMFithjYeBVUGX5UWHlJiu0IllRUyReE8bNJK4wpJmzOixwtN0rUYEMMnxtr++y0Akam+9dCW+xub227i8p1V8Fqavv4by07fHNQLCUMyEuXi6Uut4VvFAJBqiA6zTGqlWEv5eawHQew1nHy86VshNXSpNRowIshAcE2RK3btgwOBiyx1DYy4FtKFCmb4tzhWr1qlxI6+rvmue4mWNBbXTyxxodakdcofZIAvCRhPI7bscFz0sUioTw1l3KZOJvyCTgWl+nQsgwYORatgy9iMQJeJoOZCi1Wscx2MM4oAZHCFAbT/dtXrTsFletuDYt3DyxkglCt3Bw77kar2JKd0jQCRPOZL2RzbMEgnpD39PPs0jiWT4BdwiqNw7OlaGxIKQrjMJFVEyGFdr4KkSNkHEFJioe3X7pq16W7NizeNbA621r/corhRq3w0pzCwqUUsATbWRtlUaCSn67It6OIly2bRx7eppE4p6ikOHEpI7MYVEjsTmytCAjZWGxKbX6mx3ug5zpzvu2u+Pm7BRZUK+URD7ViFwmXOBw3uskJkZXSmMVF0ZGApOl3LjD8SZawIEcjliy1QY2lAUK6krUsXpTkpaRZrBMX744p3h2wmiBh6Nq6yv0ky3iiBGa+wKk4cAgjdnKLo5IkBamMO5jWoQr+FOvX8APDC21jIb5FDK2bw+EmyGgMes2qV1ugn//2afq7AlZnx4ftp1ge3ApypILFZbH/03X2mExLADEHYzPjviVWjq9Ildg+HXqsME6eojbF4SNxzA20rHXdrX+/8q0d190AC4aCF494UfbYNKBITpJKk57a5kQr6RnO5qfuCk72DyQ91mY2jACKY2PyFHajZGDrOBI2NcRenXmio/XKt6VcdwEsyBiUr3oThjIpAYCaALvlW5yvsTO9ot5vL+wkuRCESzBM5ggM2BwREc6XMJ2HLF++Bo6K39pxfXuwoGvveok6CuJ2C2BzawEp3Hl5cxxfymKx2FBYrACneJIytkflMlks6MCQfuM5TwLB+mei3EN25Li+JVrfFqymjvbWU8so7gpnxkvtwzk7ubCooFABfkIX6XpjxMYymRjGxrfk5CZJoCQlPh2/mY3FlcZivmcqSGExs9NFGQkrigrIb8aSAUhZGVMEJG7JrqwXu860fyu0viVYTW1/+fgERnFXZYzC7SES+y3FYlZmrsyNjp4DrDUsjBnHyEnKK+DK+UKROLpcU1kRpq7cHb1TtERQzEt/Rpqwgs3E2Et9fgQrcz1PvFOYTc45siSVgBcbm1Gy1iP6YXXDQfHfBhZ07e3vU107llSyJGNJVKLtstgyCbzEaL6vCRl0ZRgT25KUXMQXRUXajLaC/Hn6NHAIQRAh0WIhb4MkASLmS8fYTGl6NvlFSxksAQiTYnJpmccxv8o61fptQsVvBdZfYTB4ZBVjufNsyiRPFmAb2YXJNnjiCsQciVyR4AMsnJ3JjuekycV2mAgXPCebOl1oOV6o2C4okiXipRi9hrFshCS2MG2ltBIIWQzvw9asOtH+lzsnXN8GrKa21ks7qEwUXyvOWIm0xY7OGkxEiNMZtFhBlVohSRNEUTCyS0VFSMVHly9/tI+oIDxfAyBcxOVkY5k+g0lW8m4pi8klCA4d5cJXHem480HxW4AFo8FLr7qxduzngOM2ApUl5yfQkgV2LAzwRGovKJB8cO7kB51tlztP1p47XeH9MrTK7bwNCUwfJAQTgJyyjRsAkRJne5zDSaLAha/aBWOfO7TEOwcL+iuIldukIMYHyc77aUOL7pJYGDspvYTUGm/NAbUfdapPNrW1dZ4kznaepEMTvSlKLltXSqeybIlYvm4zH4TnkghheWIQLs+hHAnR+vAO0bpjsP7qpVfwRIUgfaMNqxUFW3x54ticFGEkrU6Rcrqt7TQyw7NhJ5sun6v1eRwhzpCwf+r9JVi2XBQNIp+x5aVzy4kl0gxFNsUUIVof31n+9E7BaqLBihHHA9okUvs3FgjpvQrGlKTv9I0UlJMdlzvPfdR2+ey5s22Xz/k7klDz85YzveBiYdL0IglG6nzmBki5Ylbyl2ymJBfvWLfuECxPrNg2necAoMhhstgbObuT4+igKuPII5EdeZkfMkqi9oNa+PusbYUFWmpx9gOi9uTJD2oBrcGipxRpL5V63RYWk2mblcUwqRoUMmN55bmUoREndesOxsQ7A+v/8xgHMzkc8uzYxQCIZevXF4bQhTjY0mQBvU8nh0Bw7mzT2bPnTkI7hFCh/9rOnYTPdXaeC4MH7POhXlGF2Ux6LcbxwmxcBMTLc0Tu4w6+6v2/3Ak7vSOwzra1d+yicNFYjsDmTtnZCnj6kQTgeec/saeSBbQKQsrpc2HEB+egRrU1nTt7uaP9Skd7R1vT6bNQvS5/BFXrNN3AaFevnxTmxNIOuVwRmrkGebiE7Z4TwSHfuoPI547Aarvwl/cpesVMDlewl9nOL4dbTtSKZF4JK3Ych09amwd1Ih8TxOnOj2pB7b5zUKkud3Si5U1tCK4OCF7bRxWQb53rPEeEeL7ZYYtAXIB7w4WlgHwma70GcGNpCiJOfTh/3boTsDraPz5BwQovgMySj9ucAisuVypZ52mDOFMiD3NdG0VCKpDGnL54+SP0IhwFIUxtULEgUB1X0FKdtqaTEKPac20dpyFmIYAGLySKFLbnl7JyxbyVMUmVgOuZloeyDUU+8x0S7wCsjrYPT61a44xx8OxnEzJAhbzMfmtZZV7hW+mKonDSh38z8aXHRVagIJCATKHpA+S4zl1ugzi1t5FQwX9/b7v8UQUcDyqgPX5EEBUnT9NjBZ8VSD15F5Yk4m4oAUQyXYpozbbuM/MlEPMHq7PtTHcZ1QXAeAKVUXF95fXYkBiSl0h8M7LQjTdBlTndAcH64GwbCUqFGrqrjisdyAKh10KQdVxu+jN84Vxnx+Wz0MX/uemcp6PX9mltf1RmxHuoEJZQXElE5dPnZn/1YsuZeRKIeYN19vKZlv/xM48vxtlyADIw2uJFZq6c1KrPJ0OGBv/pdp21Facvd0CSXgvZQkfHR+fOQSuEf7QhwOAv5OWhmz8Ln++4TIJFhJy9fI6qWzqD1rhHZdlzi3wkznNPvUPKlSuJx3yUHmZtvTTPwGe+YDW1/e3S1qy1LpTsZ7WUDyoKVz6d4+3Yn/kJeSGfj9y8r/nqj+wX+fU/EYcgPoAonYb86tzljiuIV0HMoPVBX9XRRnotBJrt+SttVz6CgfXJzsuuEEhtMptNT+iA3qAzoU+DWsvL8aB3LLbvXFrWjosfz2tInC9YbX/p2OHKIbOyJXbNZ60TgjB+ca7HqcHYA13WN58TIyO1ow1dD6NHD08OjQ0jHas9jajC6ZMnz7WRCoVce4fN+trJAbEd/QGfR48unzv559OIsDrcltqk1WlNOi0cOYyhDgDFyd6U3uP2OV9fs+r91nkRiHmC1dneShkI17AFRIoj456jAKJcdxeLMzlidAW3hhd81jwEhuqbPwPgwaGu5p7Rr8grPofWQrf9tZMcAJGrugL/tV25bJM229OkZSIX9tcmRCqcdqgzE0CvA+Ax9Vsq9FhvQJFBWNFSP7lGNHa70muQQMzLbc0PrKbLZ7pddaJ4Jq8kTfSMfaxZmb5khXtqkoUVaMjLmhgBQw39ULOUn4UONTc29z9o9/OQrEMQrqCfHTatQhh1QiIPpQk69cvkmnLSIpHikf9O2t+sfkKr3n/o2IHD1XtDQ/v0+j0WsxYRC0FuqR+wYtMEbKdjwxkt83Fb8wILRoQtL7oKimKLxIyV67LtZSy5PI+MKBZPevYFN78YHCcGaroen2xoWTTQ3Ny/IMwxGoah0Q+hRPIFiFTH2Y/OnT75530VIfs++PPJ06c/OtuEAGu3EwrkzM5+4BgGzVrDu9X7q6uq3jBbjDPGr9Uqk5FM3yTTEnr7DeRSx+1Vr87Hbc0LrI72ixSHxUwDOzmlzgFwhUdGNFOiQIPgZyNfDTUO1Q7Vtzw0pBwbGxm9Lww4mGVIxelOEglE3CHVOnvu9L4KYKf18GdIbUXIn899dLbTrmFoFGhyppvD+8wa8N6h3Qf2A0Jt0Gu10AiNIeiVsAK2j0wqazm8geHpruqBebmt+YAFGdYJ12QqMz8qCqjzXTfR7W7izJfD4cmrQ8dGawdqekPHG1omBgd7egZuUpMOBDh9FqUYkOV9dPpkRS3heJ4qFSchYE22hg9nXayUMBt04EDV3oNvhAGdkbwBDsoF5Jtp5yqxbBie8uLTpK77itxWoNx0HmA1tZ3pysIdzJ398k7Jeui+C2m5KI4VoosavznZg8Bqfni8YXBsZEBZX9+1MIyKRkXY6XPnkOVVVHztK9EHwSXCTp5GnUTOqV15eY0ZaMDBqqq9+8N/uL9657uH9h96Tws0e/ToHcJcL7RwBpYI4/x057oqUta8qDwfaLpmHmC1/eXSVudsKh4fzX8By1UgLoozPJWexeaiy/ls5Bvo2OEo2LJgoGdscOLmAwONNcrhyckFlIkcMpFVSxD7QnxgZQ+/iVoEGsmm7GCptKD2D1Wi8mh9tAL6rurDhyDvMuhVfRp4kFji4ebjGSslTwKioNTj5q7a0RGoIQYOVmdb6xFqui85SsrC4gWA4LHYEg+slqN1EWHqkWGoVV2PLGpoGRnrbqxv6J58fGHv1e6xiS98ZWrmJYYZE3j3bbBbZSHAGwfeenNfuLZPpSe0QSYDfDVCynQ7J6n85Z2gMtVBw1x9EVadCNQQAwYLGmG3Wxo5Nk/GhioFHSZfXujm21kroGcAN8e/6OknhuqVC8aRY58c7WqoUQ7dnFz4pdpX6mC+YjREmEMIjVGvCzlUvR+GPI+EVlTC0CDMhCwxmuOGFpYKiPI8J2XNdiaa1zwfKH8IGKyO8xQjtOkWm/zBJaNCKlbroLoRX418sbCh60fjjQ2jI4PNypahhx4e6lL2jI3cpEkq36GoTXr4WQYtUNceqqp+VP37/btBCAEqXyNjKVCeHEs9L2a+Om+jE7q8QieUWa92XAhItQIFC1L39z3nJ2zQsMU8Nx/P2oL0CoyOVSCtuqmEajVwtbGmvmf88wcXLvjyriEFgH2c+G1fJfHB/uq+W8bfVO1/9/DhQwegFWrRuBie54ZWbHqa866Wro9a7zSHQEfEAMFCIyF9xwq2VO6Wa2AjG/zqZngvpAuN9aOTLYNjw/c/vAi6rObBsYl/3k2oHIiZgyo/2P/mF6ZbFb+5dujw4eqjfXqj0YL8Vngy1RLx+DyHw4qVCCoEzrqRn70IDfHugdVx/uKr9EsH8fVuxJ3NgDYIRscfblFO/qirpn94sOd4A4xvHhkfGhr/7C75Kg9RmzXmL79+Tb8bvHv4rWO1/9RBNw+0sxYNtEQ3v+XIkWBLi8QCglKRlLXrw0DSpoGBBUfCE7RGCGXbNsqDpTgf4vH52Fc3lfX9j/fWQ7UauqqsqW/pn5wYvxdAkaI3VtYaNGotcajq0NcAhOo0Wk2FToNin2iOB4MoW8PKTFYI1suBgkKjs7rPBEC2AgOro7Vlk3OoxTLLfCWJyCTgNx9MDn7xaFdN14O90J8PLXhksrelpWdk8s/3RK0cYoBmB938Xl3lngN2CCPQqBstcRt9NqetSJCXF2CMaAJ6eKdqrd566fzcZCsgsDrbP97lNEK8MF+auDaOmVmGM1a702S8NB2AfROfDzWOEsP1KL5prIdK9cBDDy5aEOJ7Iv6uSLjKHAYOH/5S++g7VQf/eODgm+8abS+IE6i5EHaaaHtJEjNzA1BLsWyOk00jsjUnfQgILEixKAXaXECEi+SFG6Q5cYkytxqo2DR4cjdHHuuv73lksrEFqlU/GgebB0aG7w4N9SdGE2F5+yuLgQjbf+1wdXX1gS+BGgaPMPJZRw0wMAE/DmMw5UDIxjcVJzpeWoMH4OMDAavzwsVXXRQL3yK2K8nOErGMetcy8yrhs0MjML5pGL+phP5q9KGHR3u7rvZPau45VjCWNuqBzqQnKg7sf/eLN9+57zWjwaRCaPGoqWa2hIeTiwzSN8YmRfPtprEcpR/mLP0OAKyzbWdOUb17qWxnckFxOEIsgzrWYEkRoOLmI71dP7qprOmFw2BDfUPX0H0P3Zx45J4jBYXQhsFxEegqj1VXqWpra49ZzFoYESEGUUClW0uTVqBlomESZkG0nO9YQ8T49eqW1rm8VgBgIdrgtoQQK85YnFgilQlFaykjIc4QwtB5+JGuhomwgRro2nt7W+pr6rsGx8bV94YyeItGpQG1EKw3APGNGRC6sFC9fg/kFm5VKtDySjOAIkkoymOucK1vz9rVPhd9mBuszitnTrlTLFZulFSQujKmMI/q35kZ8Gwnxh+Hw+DDow3dI8OLHlow1HW1d/Rz4LvE4W6LYUYP/lB14GuDce8B23fqDfDLo9yTuDhDBLaLMzZjv8ZdbmQNq+tM27cG68OLHkEhg5mm5kGcEqhTrbEvw5P7anAoZKC+YXS8Z7DleGPv0OQDC0c856Dvrag0mnfe/sKg+2Zv9VsHDvzxjxY9+bTAjeyUcSqAQuo5DZS1Y65ikTnBavLwWOSd+S9R+soyt9RoWVI0+Gry4a6uRx5srukfGexSHoc22Dw48tl3ihVh1JsNtywmAogP7YeRz2EVQao1UUT1rkxeZRHDO5W6uqvVv2rNCVbHXy5t9Vr0jEnD8/KzqatzGSUAjI8+3NwwXDFc3z02sujByf7e3t7x0Lkv8K6KRgsBI3Sh+w5UW06ePPDZI0a9xawBIIxa8MCScehmF7N2dFzwy7XmAqupg6JYri9gckERtYSACdkoGB7/UU9NM0pfDV692j/+wIMLhj+7e/mYgEULtalCV131NlSo35uDDBVGNF8tppaVsp2uisVkulBcPYfXmgusjnZKBL15s1O18kqoXgCTQoYVOTAMhhrqh0YHmxtqamoaWrrH7l046EcIi6mSuFVd/Zt9INS8L9RwKzzIAnWL55YKdKCWkM51VQWu2uVfteYCi+qxsEKJ4+6wkjkUOoovVwDN+MMtzQ982V3TNTLW39/f1dh4dfgLyhXcYwGUQrfwIA3xbvW7hMm09yBA6W21BqVO8zK9upiwEtGMeRGVa/lTrTnA6mx3lTawckU5TlNfSg0hYosQw3r8an136GgDZFgLJx+87/7J0cnvjjK4SYRJa3rntT7TY+XVe//01pvI7cOYGojj3eZV0DqQTC5QpyeLnBQoa9fH/lRrDrDaznQ5FSuuiBDK2DQrdtmScAKMDof01jSOLmhGCSxlV//Q8MiXDqiK8mTzlZfnK7LUcAdYFYY9kLsbDASY2XuouvrQAdVu8nm3eIOxKU8giRUSIiwmz1mGjubF/LAH/2A1XWh3phvweFS/XiJDlefuKRo2KqztHwwfV9ZcnRjsaWyshx6rZ1jrvNXSGOyeC3NdBFW7THqwJ2T34f1v/fHdw4fMtmEmktKphIEXg6KlZUKwhJUpiXROuqLkg++8ln+wOj5WMpyGzkoLQxauyI9fmSehaHSpjAAL7utvhFFOvXJsbGh8fLS/f2gi1GWDtHWKd1m2JURTwbL0wRv4TlX1V7W1Xz1iNunNKBMooPB4rFjM3lQmAAp2tnCnE6xtWy996Dvm8QvWWbcEKR5bWCJDkxEibkn2JtfTK8Tg1sjn/ZA0PNiiHBvpHxqdfPDmxMQt15lDsNZgsfMT5rwEZ2x72g0sbdCeEGJ/1aHfgtrHjBaVRo1y8tTqUixPvDSWqYBmKONSgqFV3Wd826FfsDouXKQSUhzjyrHkYjUA+ZRcLVaE8siPjzbU9D7U29MDeXt9Y8vg8DcEFSx8RWE6KUWOH84/3P52PlE0P8ndhme7gUWodOAP1Ycq9Po337kFNBHgxzBqBCLK3Aqbz5MUVYJiDKc2d/FLTP2D1eo+r4qz+RkxsRKBmLKeloXU/7PByR921zROjAy2XO1qbFD2jodRzxyC9YvHCcJRHAPsoyS1CsT1Cl2x+5wixXB3zVKbtX1vvGv5sTH0UBX5+RqNETrRApePZ+VGwefLJR7LXVe3fOhTtfyB1XTlL65sss2L4oo05sq0ol+6PpxZBL75bFLZ++gDzTVo1gvy9vEFo+5slIOhnmL3UMKkbJa7zwJanYbQG/aAird2vfP224/BQMgImamYslybnZAhlEs8ywSz3m+94MvF+wOro7XFURGAr5BtyMtLTuYUhCfH5LmmJ+H9KQc3R+9T1g+ETjQMjvXCOGdodHjkmNuJJ997sMo8fBYSgw7ow8Db+w8cPnz4gMpYifSXolpo3aN3M8pfbb143peL9wdWW6uTvWPJNtuwTZdQiMNP0wkYQMOYsHFisnnwOAxzauqbR9wruEkzvNdg4TleYO3Rg5Dad6uqvyR+f3j/lJrMP0Tl0JW54WxX76qs7g+vzB+sJkrqHROASnFUxG+jy8s1AtzdYxFDI5GjjTUtw2M9V3uvtrT0TnimZTj3HiwMT/ACSwudPDhQVf0oAI+FGsw6fQTEq4BmbQqewCn4uZNqHTnjy8X7AQta4Ro7LGXJQl4UV7Lppaefzs3NpXwN9Fiab/qbRyMH6o+PjU3c/+CDDzxwc3iBx1nTa1bITPDUjE2mgoMMvhbXQSF0ltlZdBg8fmr2OSMNWHSaFa7SgIrqva+FAhBqsqi05FoM8Tqaxa8yvtjZfGLN1ksf+7BDP2Chokj7p7HTkmKSuGKehJkZt8VFsRibsqNqFywYrW9e9KPuhrGRXqhW/f1jo57DGT1YqjqLXqvT6Y7pDUYLRGF6Rk83Dmr7poODplQmvf6YTqt9XWsMqvM6jN5nGY2a39Udemu3yfD2OwShjSCMCOZnY73AYmwq26RwcrCsLl8zF77BarrS4UrOsJYD4DxWAAAgAElEQVT+ms1M5IoF0rwMik+MzQdg9OaCxpquBUPNgygxA+Occa/pVHqwZkOBps4hM+Y+S99U3RN692M0FmudxWIxq6y2w27ffgKAKYPnR4VAM/TWLLUxQv8HA/Ts2uq98GEtYQyCaClo1sywMmO4zsgx60irj5DHN1gd51tcoQ75FzszlxsdSVkUihL/YHji8e76moGJwWbksa4Ojd70goXWZ2nr0PwCNC1oXKopq3W6bqrPALWoz6U3eqhtxgjVdF2w9WhQELLCoCBVCOhTeX4WMkNvnwVQviE0XA8q9u89ePB36LERGrvbNAsEjl3KzpXxop3RNBwPfZRr+QaLJvfOYMc8w6eMvahDTkh/z30PQUI6Nja6ADqsByZHvvA6ZTrNItAlmyBYR2chWKrZ2femp1XWKaNups5ig8tonTYaLHWWqbqZmeAZFQQL+q0gFdJHTzsMk7BpzBB+iT4IVGrBsb0zhw4fPqjVmwxwOOdT7nZiUSwrMVWA3rrPSblWd/kIeXyCdfbC33d5FxlhMup9ieOD+24ONXQ//EAz8lhdzVevdo0tqPVyKbRgWSOAZmqaFOtR5LGmgs3w8axBPTttAUBnndZrZqang1Uzwarp54KmrPZjoSVZdTSa5W2GAIWI0Kf/s7rqjcdCDlQfOopmzIE6yeVI2HKuALVN0AjSip1zGqve/5C+i5tPsDrOX3rRtQLTJRT3zk4sB6OTkw313Q8NKQcbSY/VNemNFS1YSD201uBZZIZHZ6EhTs9Y+2ZnZyFc8Pnp4Lo+0AehmZ0NmoI2qlJNBcMD4evWPgD6gjw+LASClU0HFlCZCACp1hMEceurRx9V70Mnl+6KbGNl8HG4ID8Ji0kWOeYYVr/qIz70DVZr1xyN7xFvABOjj3bV1A+MDjYrIXvvHVrkNRQCep9lgVZoroMIQOuCAFlUMxarZSrYijRIB6x1BjBVB6GyTgXNQgu0zFghcBAt+Koa6KY9vqTCKza0ix7q6J+q9/4+HPoqo0VltqBsPCW0ZeVGl6QmljHZaL2IM1HDaqHP0/gCq+nKh3Q1pNToAF9WAkKGBn843ow81sT9D5Aei26ekE6zpqE5WYIsFpUK/pudnp2BdmgMnp0Nnj0KrXB22qCF6BydPWqFMEIztVpn0IEWyxNT0LBmte4f5tsMjXrT9AGL3mB+8w1diFEPESMAQXEluCCR3LsAKxBnOHs/rDp1hpbE+wKrs73DVTmDsTB7G3aJqzk5A+PA+zukHH58obJ+bGT4KpSuwYV0VIkGLPUsAdSW30ClCYJwqaamVMHWWYsVDotTwdMmcHTaqJ61QuSCoPefnVbNHJ1BuMJjVSrILmamPDWL3sFDvhBC6CLMJkKz9zCM1fRw/A1zm+hhyxJJNcM5ua6pxKwj52mDaZ9gnVe+6HgzSyaQo4wsvjGpeJOLpMSmg88WjDc0DPxoqHGwpx65rOahW3RnTGOGllkAKvssqiCEVR/EI+iJmaA+hE7wcxCs4GljZfBRaxBUKpUFUlKrNagPoYX0ENUiz3qCRcezbKLrQzOvYH/1nlshgIiwmFGASMk92OkRpe3b2p9tvUQbTPsCizK3iggC2M1ZWZojE2W46C++TgxDaOixGvoX9nQ3KFtamvvvn/g8QLCmoBUaUfASjJhD0FSQOcg6ZZoKhk5qxgaWejb4CevRYGufyTprVpEHQQcPqRYypOkfeoBVhj8dAWjF2AfUGqA79M7ew2T9pAkOpTL/ee412+jLj3yA1XTljNNlYa9o+GIgyJNHAWp7rDJpBRgfISaUNcdHxrpH73/gfhgVTtCerzdYGuiiCehxZxBz6jNBMFTBM2azNWgqODh41gQgxbo1M2uFw+RzKoNqOmhmxmIyIT0MgnoIfXSQxQMsX2ZoW+ID3qyuUn35x0OH/qA3oyCUR79805mQyDpFy7R8gXWhY4fdZeHZYs5GRgbpi0Q5roIsLB0Qk4PjYUPKmp6x4aH+3t6rPSNf+QIr2x0s83PonptNZrPZZDL1zRwNmnoCWtnME3B4hEAhsHYHQ68/O6WaMkPeAFVQBQ9EK8hNZnjx2mkvzfJlhno4ANbur9prAsSb+6ct5Nra7dl0FcRbnnFQpaxd59tpyIMPsDo/VD7vMGZpyQp2jGSfmJsqpfbEWqYA39xsbh6NnDjeNXYVuaz6bnrFIjXrJ27PoPDOMF1Xh2hmnTXIGKE1zliDTDPTkD0ETSPNMmkgVlZLMARpesai1en7Zsnj66atkHQQdd9QPy7ED1hGrVr3TtXbv38dFQceM1aG2M6Iok82D48xVwgd4+HqV2kjHh9gdZzvcuxugsmIncLCDP6mxYtzUyjcd304MWHqrWkcfrC3p7m+ofF419AEHcmi0yx1XRjK8+ojjul0Or3RZJ6qmzJH6K0zlqOzMOaxQJ5l0s5aZ4KmLappU4RJVTcNzdCg0x2L0BvINV8qNzskqYMPn6U1GlTvvKHXmrShJr1lymjpg3AVUVIPSZuXYbFYtrRAuM/ZV+55JV2axgdYqIOK/bMyi8nvjFRkpPB/7io3LE0D6pF/jjbWNAyMDHYNLVw4sXBizEfhGgdbmu2mWUZIwcNUyL9DrwSDviC9Jhwq1G4jVCKrymomgutMoTBUDILuSmsItuortRbo2m0ZraAZ6KL/VBcoWAgvg6FPq1ZVHwQhezSEGXIPvutCMK6MkVxQTHZAcyad6WfE6ME6e+W8IzDE44WylAwFOTceQkm+l8ohWKOPDTTWHB8bWzja33tV2TPuY17GywytZvhDE65FEro71Bg0MzttuhU6ZdVZpqFymZBmvQ6N0DqlhZpVqQ+2Qg+v02hC0fGhWmRJs5WUzwvxC5YWjp8QoD1VJoAGxh/DvyMSnM4cy4sm+ymA7cVcvpOWnmhtCxSspssXtzrWBCXkMUuZjEROurCcsoAD3ywiQH/P+OOjzTWDw70N0Gc1Dkz6KATxNEPCCkckfd1te45qeubH5giDpc4caqwL0gfPzPaRZmhVTe8x11lC9SgXYSJTWrfJ/+tm4GdMUfM0/nwW/KagECIUgPf2Hnrr95DdWWY01DwNHr8dgChBoTQBY6Y79h+DtJRmDQE9WJCSvuTIZa0hd0JgYbG/zJdTmK807JvPRxuah3+0SNk1WAN9Vteoz9U5CKztlMemYEDOFIagJk9E7esRptm6qSkDNMJKqEgqMjY0q4NmI6yztyzWIB2Msqcteh28xhAChOwjJxb1VF6KqINvzVKj4eT1/VUz7xw6/DrSNKjXrtWGjKVLijnxbGYZDlXB0TcGenia0mV6sDpaW7z3g8E4+a4xJDMFfDHxEGSk3ff3dyuvDo0uun/cl8tCYKEySqfazVo0ekitjh6dsph0GlvyXaMKNhtV0xbtdBCMsSFY2iljnUk/PWUyqaZsKRlCozVaZoKtwZB0aTXTGsfHEaBCwsKzfYFFmFGd5NtVVRCjQ3tf0+pMyGlRJvIzOCsdZuR4bs1yZWvAYHlWc9uEkrGJzQCfj4RMNNbU944MjiwaH+q/2jPuqxwLDtTsXLHr1duffvrpDZtc//STTz6xIp8LB3YYBEK3NRWsgWD1Acu0dgYGi9Pk/ITGFHTtk0+OXIdv+Qf5tk8/pcxbFLJw3z4rxKLV6g5WHXojEoD/9+DUlC6UcGNamxITvFkXbSKeHqy21vfnyM+whcRXY5BjNdfUj42NXG2sh6MiTdrPCRYDSxQ7H/d9cuMH/6AIvPZrwYgQ6KyzcFB8AmlWn9aqs4U+AHwTBOG9QX3HD/7xqdU1HVRUijO2+fZZWlPf0UP7QZiW5BFGtIoa5VZd1+KN1XLa2UNasJqoq8AYdHt6os07Qnqbhx59oLu+e6wBElLl0Oior7MlKSCWUOJcSE4Ybt9wu3QE2Cco+aK3QvVSQ7AshGF6ahqNmn3XjrgBheSTIOdHgZA01IjDH3WAd8H0Y4ve8Na7Jh204D4TQRse4ixXKzxUqBUYWCg/85/Oz8CwtYynPPbhYiXu/uazhQ0N3ZMPdvW0NLT0Dy2aHPNZ8m7jy2XxfOrtvn3k2m1IO2eO1l37BKoNBOzGp9OhBKGarkPUoU8zPT0FdUD1yQ2E5o3r5OEw8pmG5mihTCCFy0iCuc1XII3EYCQ0ehj0VKMcYGWICh6a4TUjhsdLpByHh8/a9XF7gGCdd9W+4+wUvkgkKMzx3Jbwi+HPu2tqlBMTgz2j9y8a7e8Z9tnFAoK1FmczWEsz3KpMKX8em7r9KWlcMMDW30bUwRJeZyENFurR9WvTfbQ14lC9RPb2DZv8aBahMhJaDaiYrvoaej+NegaqsNCryoGdJCh3TrWigMeLO9CCBQfDFx3MYSnX9oVit76osUXgq5FHJntqUJJ0ePiqsqG+a/QbHy6LpA68BIyxLW6DT8cCb/n0p9CVHVFBEonA0pqA7hp84vo1i8b3ws7ipx0RSs52nwcBswVyFPVbe+v2vw0HVt0TlhAg/jWlgbD9F54kduxxtGbrpfNeu0DRg3Wmy1nkkAJulfAFkMGHJ1LuRRwXPDYy8sMFkMD3jHWjKLpr3EfKwQ5WuQjtVhKbJPB9SZCAXbv+g39cgwTSitRq9voPbhyZUvsaNqCUpznbGW3zA5ZW1Qf5/qGqw4/sOXQIPbFHB4dD19TLls0IKRbGjBE6yOqa55Xe+T8fYDkiQ3ybSJDExrClifnRFGqCmpnXDjUO3P/wqFI5Vl+v7Bq4f8JHygE48lnl+RiLUbasINzncVD+HPzpP64HEYhnffKPG7dNPg9ECAokrlSwP82yIJ72dvXeNwD4ffX+P2kjTKFwOHQFPM9uiInD43M5+ek/cdaN4DT5P1qwrnzooFms9aIc9Hac9YJUTEkC4aLaBQuaa5QDDww1t7QMLbp/Yf+g90w0BSwykJYnxDLw0vXF/kv7VEdu3J6evv3p9Tqt74PgR0Tl49TqY3+aZekz769+U60FRIX5jWkTigUowyG2QZH+ikJcjmqSXJP4NDOt9GA5S0LYUqc+sfmuMHppQjQY/ny4oaa+a2JsEIbRLY0NA/f5A8uWKd2e+v9AfoolC/2iBSyfXL9+ZNpPWQ2U6PQct2bwfn0WUJtUPzYaDGGQ3BqMNurvCnhYifagPLqkRO7QLLpkKS1Ybc6cMltSYk+24rgg0ZnTZ0vUxPDCcOix0JLVAcSzeid85RxcmgVQn1omm4FtkiG4/CiYyhri81X0Qnl6IpPl1n/Un89Ciy4ItemW5r39lmNmi9Gkg5+R4Uwt45vFEfz0NBkMpaXO6u+sU4GZYdOFVleCZidvLTMTw2JfKKDMTaI5jNHB8UfHexvqxyCBaFD2PzDiWZVFBcuVz4rkJcWy8Ew8Wb7bz8X5F0VhbqbnyO9XsxCzMuhAxf4qaIl7NGShlmvXwF8vE0jiYjOxMtZKSZQj9Fn1vjcrpQXryt+dC3ZKCwkxNz85Oa0YZLhq5iDNAvc1Iwc/3DjY2Ng7unDRwKDvpYWUCQt4S0O5SRi2DYtNKiIDICLQVXb2oyIFss3ebbjnMEOVAVSGgZC9e6Ft/3k3MOrcQmnctrsyjj8rUjs268k60truyR3owDp7wTXBim8W2LkmdcFeZgq4eXMYjoIDiwZ6uhYuGupVKid80iyqGZISLpeyS3E2Mz5ZHkWBIQCwdpcUrGdn0s02+AOLMJKFhQcP753e/97rFUATFOG+3MIWHeLZGbKkXzjMcNdfvCg8HVgfXb649WfOz1mXQRJJQRJl6ClNAwsmvoT2V9+FOGkLdFoDE/7McJN7WpkIE2zYEstmYVh8Hk8R5ut9HrKdX5i01Nf2rf58loZkIO9WVb0RGnroAHT3BgsBFDSQo63K7H+u3tF++aNANAtGO64yNjwuV5afyllG1XxmYe0XY1882A0dfPfYIFrX1L2Api7LBZZHDh7hJeZKlpVikAkypPk8sSM5RThXDjiXESAJiRYW5SXEMX13SvarWXqz6bX91Qef0BHEW9XvwmeMt4B4s8/PIjVrR1tgYP3vSy9Rc38srDTOvWckMx2EDQwueHh8oKFx7HiNsnfo/uER3zEJbeUfASpLCiWMWIxVFstctz65oHiJONqLLhDhUSJBxstScpswfxfn32eF6Gf2q0JC4cfvtrwzbekzuM/h0wiqO/Ksd6DXLOekoQ9BPRzGG5UDkw8OK3saBxYtmrjaPPSNz1P19Fk2GJDWhCmK8p7GmGUsNlaK4etyJHnPFmZweXK5nMfjZhQVpHAS4xnsUqxsqd8rmxMsTZ82xASpKYFafFvIxpXRud6jhBtYFwMCq2lOsEq5YPKzARhF946ODA4v7IdOq3c+PstNovjpyU8zMLS3IRtixmSWlsaWlmaWlpYyS7E4doAbQvrnWUYjqDQS4LVDB44Zpix6pMDh62nBciwDh2CdDwysFmc2Gi/zXrEBHSEPjI5/hipnmqGDb0G/6SuzHGB5+yx3iRYVpyVLchlYbGxmHEbxs37Eo0O4X7BMRvANpAtvVR2EUbRRh1pjRLqBxbYt8Yx5xhEFBaxZrU6w8BypjON94hCsm2OP3hxQ1kMG31xT33h10eiIxuep+l1h4eJZYeUifkZhWmpeMkcy92abbrViczj4PTOo6XLI63VVFjgW7gFG+KuSUlrKwHLzZBtkMlmeMMUF1nnPhJYPsBxmiD1zS8B5gcn00K44Hggd6Bl/8IFh5fGxemX/wkX9zcOB86y5hKit5fgvCkLCzw00NtQY0Xjy2OHqw89Nq14P2QfMkEtEUsDCCp2pkGSKZgUIlqNmLTNfGJPILcrId7/R0GcR48rGrqH7F3YhUjrQUq8cnvR5sv59lo+3+MMJx3FW4mMpmbjLofnzWSFGo+HYW4cP7z34GDhwAA7DKrObGZZxagFRHg2l3Dn7Og8H/z/smhWXymfGp/yWJ4EntdZ1spkZYPLmQH0NhGhscGJYCYnWxKjvjhdz+yxPIdyWJnhJzgpI9YD8l4wVOYGAhbIOddUHKrThgHht75+glvVVgnLXaBjLBXJpLpSEbHmq/YuzAgTrrKtEEkvhM1kxxdKVeCy1Ah7yrPHRR7pRtmFwbAT+auxfMOYvn7Ute56rwlxg4TmUu2QTVl6JWBFdG64Qi5wq79/BR5hef9RiQHkszXvvmfU6kwZsp5Q78CPWlbLRdszMvOSy+WmWG1iCLQlb+DL4g7eBAlYR+GJswcOoq+bxsRbIICYW9nb7buuHVrLesRmWZUi82CiboyCPejKPHRBYlXD40xi14ZYQtVEXcdSIVgA/Ge/MK2N8hbOq2/FdgZPSS45KBywvbPv27ZXR27dHU5euMwsAMdwz9MCDiwaODx6HTmtY2TAwWunrXCkOngDCVA4nOTWdm8EtibQ9UynMKErnFqbk5T0rdETVdrDW4sz4yPwYlrMJjuPyUI9PoMhxJUL8mqF2SgMMoQC8U/2eHnV8RSJy2TeTJ37KfsFb4l1gXQ4ErI/+tzM2zJTR3WxGaT6ovdlcD8OcRQM93QsR02pZNOIztUn1WbzkgkJZEnvxC7/8JZ6IdsUCxYmbmMxfxizGExKzl8lsWa4K25fh2RkCARDx+fbtg130jy0AkSCKmuj2O2HxhJa8CXurXgfqvggy+bfkv1zQJ4fINjKZsbGxMWkO6pC1o/1CQLHh5YuOOVbs5yWpafn5aVAUFJ+FpRCfLRhtJJf42jKljaMLR3yeLOJZ9ksRppPlM+LCBDYDj0lGCQ3BWrQVlEz+k0p1peiZDLc7g+fKURcZ2c/sX+zQMJaEEEp44BnKMJDjc0NOwqQGYQD87uCBvbfhwz1aog8SVAF1/iW9UpCRnp6RwY2S2cvcVu9o95q/px0NXQsGsP+QxZSSEpNP8VlYHvhi5PGJZlSVNTZyvKaha2Jhz5A/sByaVWirIySAIr4MTyN1kRAlscj+W6QUlFPBgjQ9AoCXY+zfu67QjhZWlIH/FEvjufoM+NMsnUkXAt48XFWtes8SDjRqMvknp852YMlFPBiRFvPDHSqBanADA+tjV1p5hUPT4+NdH45JCTA8/NCCoV5lTc9gTdfowmGl0mu1rxtY9kvJUzieFKxNsu+RRhRAHuCg8WkiN7CwDVEpfKGdTrGl4Q4mmQQ9O47luki8X5+lNk4fOvz2wXduVejr9gHCqPIq78ZgSAr/iylyUocjgYF1tq31iLNdj2tijsJ3/mt9OFjQc3Vo8oFFvcqerkUT0Gn1TvgpDHGAFZZsr6VBK2iYnBKEkFjGWrfTmboqIGd+KpxbZm9I2sjOz7W5UGYaSHVst0X+pG606tfBG3/3xuzXXz8Gx8VDvwP7DNCFgXS65mN4giMsWHWiNSCwKLM7PgR1kP16uKG+sat/YnBwAjkt5aLhAMCq5DgKj3Zz2cwYKXLwRS8wV+aJHWAVLnHTLGSIONvOtP5LAARsH/kQPz4LqM0GQBiMr6GKrvfeg2RLCwfEZ2kXDmxzqMSqAGd3/tVxxmdDc7uwhGD0PoRRDdqf4nhNfcvEwkGf8Y4LLIJjszIQIXkh91l5NEoYhikyNqA28jaFK1B4gOUS9vpIEJ2zzfsFG1h+fJZFjSZ3gMGkfVKrmzEa0EZsc0SfWTT1yj40i9IU0TlasyjcMFMORid+2N/cUA89fE9N4wB0Wi1e/RyoYNkdvMxe6yCMYwmAw1ERYMNi+ygI0sQ+wcJ+Dl9I8XGNvn0WYVCpNADlRN6umjlmtBiBGrqscP+5P9SHM0DN+tDZsAfP3UKWTDBZ2ZIkSjfJDHBsbPShBaP9V+sHW5SQwKP0ny/VQjzLrlmFPNtTilLmEufrtUC6WG77s7KAZKoVVLBwUqA/R/CSRcC2JwIEC+UcIDohIdHVeyuAxmIma5OiaJJAlCwazmjx7tFGP33f6qqiKXyZGS/ZUJgh2O5qJAg161kARnuu9o8vWtTf1TMx0UI6rQCqlblFtt+Rck6a6wCuhGf3OKJCx1uc37Xl6XUvPr8JX4aRcES9FLcM38R4cd3TbuksPz6L0KM2NMcOHz68F61EN1QeQ2vwFa6Nd+wLUhgrOPHOqQbU0C6wKprOVuWLzsUo0QrRThEXngl1rWEZp4L44QC0QeXVkbFBlHZo7B8fnPTRzYkClnCD4xBxYbnj9SiZwvGsnOsJFh6f8aRYJFqyRKggZzAVwiUKhUj8ZJF76w/8f/r2WaHv7d9/eH/1G48bzSFA97U6CPr3YgqflZKRAL6GK+JLKPVZgRWzNZ13rhlgS6NSpbkbYRQioG5yhedEfz1h8/D1g2MDyMFPXG0Z9uG0KGBFJtv/IASpzvIQHucVR6hUpPAEC1pEPpmas2VU7ahGp25yNyM/Dj7EqHrn9u9rP78VAt55Az7WoUV1lLbnbHniCxjJ2/IiHXW5Wa+2BVj519nmbLgJ47eVZSvz1KBki3vjawWYGH14qEXZUF8/1lI/AENp6LR82KHLZ4GKNFthKVEbzXOARQi5kXYUtufblNPdZzFz+bYOyeTR6IjiBM9+v34cvMn8GPijyaCDb3z7HQLcspjdEmb4WpE8Py8pHsde2LLE4cmyjvytzQsXes1qcy7dYazNYcRCOiTKZrvRUqwY/HNs+IEH7l/Yr+xq7l3UXV/TMO6rno26wkKQb/stFFMOIBSVNt3hcd2zDnZhYTJXPozw3tWX4c9naWZ0kJWqNRAyEIqmKsItBIh01TGyc9GtioxSFBcUCl00K9BqZejhXUQLxxKjgDgRnnw8JchHSZrxZtSPdHQE0lI0k9+7aHCUfgcUVyBNEGF5JEoRxREljvrSMAWIEpJgROZFO9/ijkVmrtwxy6+WJ9C1dfLhswi9akYLtJA5vLb/YIRB26fS7TOEUBM00NMIxDY3QDgDxlXdZwKsVoastNtZB89OEIFoaSzOikl51i2UJr4cRnmHhquQltbXHB9Y2KscXkh7whTNIkDGBuSwhLIEqcL+TPkrS9LlQsQpMoocPsmLZ2HrHGBEr3CEQu6aRQ+W1gyISnJrlgNVByp0KpPRgPgp1xXsYKkFMSskefnpAnFYmv02rFndRdPawefaHYfN4dkKEM5Z/EtGopRPWdLIzo2unfhsCOUdIC0drIEMvqsesgdfYK1wmlGkpEiUJ1DI8srS7WApCpLzMkBhnpgncUyyVHiBlZni/DhHrOuWEfSxaIAIMZA9kQ6++/auvdBpmY17SOeX71JOPDcex8sglXwKFzjrb1+iYQ4+V4W5cqUcOJ6npBeLy6PLudSmPQIwOfLoArTOsL6rp3Fiormmpvf+EdpaeLTQSeQ8fVHOC8/WhhMRK3LtYOUnRNVG1IbJmOuElLd4apZrxYF9ZSUrjToX5ntVmP699947cLj60DvT5SiZFWrSkB0VKTjbPgbfyC5xPL16R0fAq8JQBzu7C10aHxWpEGQUbJAmrJevoDitdPD1yODoovsXLRpo6emfUJK0dJB2PEyJI1sKO0TMJ8DOSGFmYlqRvCQClCRixUQJAX2RyHWMJ1isRMTKFKnI4ZWjqQaMyYiWxbhKtViJkbRQETpD36Frx2rf+xNRofo90NqSWQrvOSPW+gxhZa79qlEPrUDXG/6r7bwz77BWyMExZibGYrGT1lHudDIBvuxuaFS29A5Ap9ULsRqeaOylLYaH5hub4f5URJQcK5I9GRkWCfgF67nhAo+KNk+wmDBkAPL4lTkoebghDs/+eWohKH65wBmCkd0naERj0Yfse8uoRd053kYdz3UWyLJ43u3ZWJJ0HvclZ4KGro2+L7AooXS6szU4dbxGzTS/mCQbhdS3jI011nRNDDfW99NWPPAy0YDgggP6jkoxfzOPTDGDYjlHHiUGbtWSXj5rmRCUp0LCwMbSwoGgDMfhoLoPRBY5+wHEFtBipVdZCMJgCN1jhp/+DmRZGjTBSs1HO4Vd6tp0gL6Vna/V967okLHC+3PJW8kHk6MPDSBWWvQaJpcAACAASURBVKMcO961cPh4zfGJMbpgWvAUg5Ub7q47AkEu30aqBGIZn+dpQ26klMy5kys0kI5JRUQiixGLlsylxDitKZZLh1WEyWIiCLStk+r3YRoNai+Jdm0IS6Lcd5qyL/wl2lbnvvo6UJc6UT6EWkuxATqtiQfvHx8dunq8u3miH8Y+3cPNwzQLpaOhK8Dk7s9FCaQCHnloVG2KRO75HipYm9GMAs9BGBjYCjkM6bG8Sq6YYk3LSujAMmgdKdi9VRajMXzGogsxEkBI9Vgeu+8iWf3qFe/I0DdY7e00fdlYUg619204+GIQslLU8XZwDHr4+q6xluMTwzTRdArT1hOJIoSwQMAnYxgRkCR5TTlSZ6QLcMZaKZvyzWh3YXaRLCY342nHVZdJ6CtTDcfgV7z17h8hyQoDfTMGnUEf6tYHlyXlveDl7On9u8/GPW2tJzzBwrEYGY/Cncv4IGRBc319fcPxFsRL6wdGWmqUC0c+9z5lVEb9FN/9ufA0AZlrCH8lbL3X6ieKz8I4KE/nnqmDlrN5HQaf/IXjOpmFgKZMs1KnC3rHNF19+ND+Q+EEDHpsqyuoxCG2QCRleFYJ0aVJ/YDVQd0IeSmKzmIZnAIRdZVebApQf7Ggh2y4WT84COPorpqaqwsHaSZ5KmEwz5Z4FMrzueJKAhEJUaG35brAgjDk0WVHcQbFQ6CWS94KrbUYtMb3bv356BePP773bTgyGkJMaD2QkNKpG/E3RaGEhWp7t9ifW8OYV5ejf3V+6HRaeG4Bk/20jIeik8hclztk5Uarh28+PHT1alfL8eODyglIHxqGB5STFd5o8X76azReUS2UqOQLnoS/RfISx4wPpbu5DSysFGNiS4A8hhnrefPdhWQWHkJoLZYQgjCatSjwO1B1kFBrgBF19qT0KWCvj0KxRaWwMBErcjiZX716kbYJrs82du3tzlUW7GK5kAy8oviKFMp+bkw5+GJs/KEHH7h/0XB3z8AEarUy3Ng4MeN12mibStsepNQnQQkiTYoiuuAbgYVnFxSmPVOgBtH/8UxaUf4vvFyL677leNedqPeogvVAbQ7V7kHFDfurDkA7VZNZh0TK8odCOSO5GN2tcJGTqa56n34Xbp8NEinNgmML4OVULOHmxTOTCikDLZZHgMnBLtS/7urg2MhEff0IdPPKa1NeJ27rO8ve7JqjICUyA95zUR75d5iYL3+F/4rdTdt81iaOyOmJSqR+CieZNLxBawBh4SAMDh2aR+G3vlt9OAQyVEuI+8T9UkUeE4tJVchhgFDomBxb1U2/s5Of1pstjmVX7PXhgnzpJmYc7hHoM6CjmCRjaXIav6EX5eL7hV6ahQQt4GbHC9x3cs8QAiLs5TSBgFuUIS8WRYe/InTLZ2GbiyLJx9qCpX5mrmJT6JTT6Gg9/Gb1AZMh5GDV7xBHJdxa4LIkirVw4CrOi0ksiHZkSdc8r5xfN8l/dX7sclor+PGxGM2NzSwC30w+gHhpQ0N9o81rHX9jn9X71CFE+Qgthjvb2p4KyWjlEmGJIqqCfFO0wD35h2+UocehHO/hnaJX0nAa7w5M0699/dgf3n7zj3urDobqLYaZd+BYCEnWk5R5HWZRFLY0JR0SwY0coaOs5j93tdFvZusTrKa21iPO+bCU/0l7rjB4JSZGv5wcGpqYGO7tGhyBXmuo3L2njhMs9TOx0BKxAjeuzk9zZKEeq0TuPdoz+RebSr49jybd58JqOx1WWus/3zhcXV1VdXjvO/AT3lOFAJ0JBdGF1M0GOFGFWDJXwVu3ket8nj4w9AcW2uLXSR58LQRh8sCtkcGh0aH+/v6RsbEx6LUUqFFOsMUMpc9s3kOhC0QBcxsDZ0oVlCsihM8UyqFiKQQlaNUt0FbYnnfwLBwvASX5Yup6N69zyCunfKDehL4WfveM1QyItyBW1ccOoMaIRp0tkQXKqQvjGVhCRjZaPsRmKKT2q8Sfp5kynAMs1HzT/zoL1CQxDDwyoITEFHmtwbH6rmnyanVkl0yVKmjKOuXogwzPk4t29cQYRdQl5Wohj/eKODqyljzEmQ6zg/WUFPBWrEwQEPTLIVCx/7OPudygxXp0xvbNKpMaqnPFk1VVr4PqqncBYQI6I3mcx250LNZyNJryRELH/Vj9Kl0uyz9YTW0f7/COeDwEUbofDiMfD/GqH1QObydc2JDSN21yWiIQJjLhIMFMQvl05xXSLpCyg8UuLMDYm9lsZyWQ5/ev4Lk+KGR21n2jEfjS3uqKg1VV+2sJaISo0AhEeu2HgmQzp0Dm2gKLnjjMsdMAbasj95NFG4EQC4Z7uwf6B3qbT/3G/WT1UyagnTa4zj3iGRZULlachLsdAH8b7Dh8VgKGtBtn59J9O6uUQ8kXgqkgoFGp3HO1e/fur7KBpbGYEa4+DJrtIr0/87lHsh+wOudc74S+hBzricdDI8PCHh297REQz/ZNvQcMVqq28ZOY0DeUZT5doAC+xVWfZfv1a5oBBmfGZ+yjvMdohU7d4ja6EBV7q6oOvF1VTRAaVRBSrFqpHwpCio9OknOA1dR+hSbz4CFYHuXcnjC7X7LpdiiYNZDdbl0SXZSN1k6xmIy8Yt9ryudcjsKKZeSL3d6CvskEVLcpzeKJn1Rz5eUVbx56txY1bUH3yn/tDIN+JfncYLkH0z4EX+aaZDDOutuVzmo1AeMM+t9NdmYkYdgmBh6HJRaKAL3MARbGTCjweGvoc0BtBcCqsrrUm/jtkxV/slYAtapPi4ppQBjHDwexya987TMwB1gfujr/+ZS4ZKeRzbrv1qG26s0q6LZA6FE3EGthDF2cx4DWuJxVuilPTlIrf8k/rxuU+RSHG+35JrOK0M2ir7O4wi3ygBmkUuo9Jg18WDyXwkIrbKPfZmAOsJrmLJdEwnaolsWDi0LvoX5Oq7ZWElM0fVIURbloLTGOMRPTvL2X97yhUzBmfL6ApuQ+yIg6vVrhaDLl3nhZE2xXNYKgHwrdhHbePgCw3DLxVMGXUUpYMKlt/NFZ3RcckjfYNAvMszqvPSfIex5dLFsXS3qv5ZwMscfrPsBix7KTuVHAWxORAhmtatUTAKm0+zZGlhlHgaGz0wy+aRn9Ctk1Lyp9ufc5wGq6QNl6xyEsjP2LhOz4ZZkOWh9nK+Zzb+ALx0Dy7sO7bK6jiaxttEGUkcSOYyH1in9ZEEbFgA4sHMMSCny2sdHWzYYarGTWQutx36x2zd6ew7Z9DntLdkI8TrdGN+uIj80+5gTrrDfVwmNz00q2R0dvF+YnxNruDSs32hssjdXGD9VWncbqa50KgbYl2ZCDZqDwUraES1k55g0Wi7k5We6nVxkwz1TaVZgwuQ81jl0cCsn5DWyLTBAVHR0hKkryKsZZQ9fcKDCw0BYp7i6ejRdFA/ErRYUCMdheYN8fmUlO2bm5LGLWwSIirMFeGzC5DkPX9JMMKdlSkB0b7xzhPH0Wjv3U98jpkJk6R7stIsjtZJ6zKZpiOWqkmPmyGIQX81KEQrCbm+NxT3yHOnOD1XThQ7cib3a8MDQUpKdLkwoLgbpSsIJEC2ejWloTNeenclme2XtrL09RC/LjM1HpHXOTTGALd93AYv0UcjJ/SmWTKdcOMyFUt6VDekYQZP0azuZWlgN+4YaX0mXq2khxkjtaq075CnXmBsujFS7OECxJFBaLNNujdotfUUgUQhvDJndzV0+7xjzjcxSALHSZU0+JypCgHjPQGjl8NGBQwMLicgtEAbSrUVFdo9bqOhtSzQjARRlxjLddIueXhEdHhUcJxMnyqASqJf5q66U730faLatFrvZNS+MuzuVJJXLJYl7qM4S9rgbtwANDfodbDZ2mcgVihjZ1Sj0C/VDzyS2qGRjGEbjAwrE4Dg/lYObcqVU15XaEyRlkmWyNhcXZbLQTHFEsFcSxuBxJhmxxKldCCJ+iKtaJM1e82iIGDBbaotzJHsqkkUViNXcLp2jx4nQOo6gyiquxhVr4ZkSVLNMzpgitRk3M2n2H1o7ZnGjZRVGwJRYVyLBT7L0rcWxpnsB32xaqWGY9hpHfQJqn0RosszavT+YP2QnRGUK1MDE7PWZx6rNYSvhv5eWUfMYaht8NyucEC21m4RgQmcWCGKlYtH2nKIMritou3s6JEdgpMSaFd48INT2BtjuZdvgOdZ3Nc0DdCsCMkO6IC3JQEic2AVVk4kyGjHZSnkZUsza2Z3b6qhDr9NHg2SmLwfbV5Ew/syiKvalEtD3qSW6GcHuUODptcYZomUux3j/jmzcEABZKmNrBWpqry1uZzCuVyBVyuaiYE8dLiclzTCTGksX+5HmZrY6ZdMuN2w7dmvLfwY8KV3wmvhatdcBwG1SBdNeCNkgeprp220mxtNMULixaxyZnWApXrhduTiwSyYuFJXnLCjJiktRO9+hrbjVwsDovtNlVKy4v8heLC6ACbyhYvLggFf4rXLwl2r5yGo8rtl+Vy7Wab9R9E2w/YYvVT2tIdxGnLsNQzis5UK0C6lm7nRuDqU9TAvtwCTpNdlKkdHGyPCbm6fTFi5PTF8dI+TGxItcM2Ptn/AyFgYCFvJYdrPzo1A0C3oYNvGKZrFi+YYOcL0v5yTP2WVdWti1iUQc7DMFw4xNAaB1omax7Arlucl2AQBKL5XAD0ShSdFYHHw6aAZWz1xxchVA5/AGRStJRtnR3gYwn2LChSCDbkAF/F4pSZApHDLTmRV+598DB6nR4rdL8kO3RkeXR0eHh26PLI6O3l4dHbw97xnFfMCk5b2O0EYUQ8M31T2aMoKLuqMVxSd6TPr4kWiYRB9rdDt4G++0JMRmPfHr9xqfXbzswes7Oh7k/tY9QYfCs4RWU77b/g1dR6QDL1zz0fMByDojYz6NyWNzCpayCIharqHA1XpDB2iJ+2TmYoFoGeOq2zLLG+inUq1mr2UJc+8Tmw9QznpvH+RIC7NMEClVIULD9UzWfqMCPb1s/D1Ffc3yPPZNWwnAsGy6XsH7OY62VcnHWBu7StVLBlqUCO1hwKPzYv2IFAlZnm21Xd4xTuT4mjRuzOKUIw4pSF8cUFsasj+Q4K1LwODSDqrO7DcMneuiprqmB/vptRxbebPVIpfpGa25eZRO9U181U58esWcX6hxO3vQe+qyoXPs5snMrk2OS+RtjcjPYrA3QZ8G/GdufzbRzLLo9PuYL1r/aPiS9Fr4lKiVGWrw+Q7RdJIoQcaXy5JjUaMr0LmuzEJ6bPZsEvZWG3C/2009C9NfsaUHtFF1q684lRGV1Bp6VlbeufwJvUpBh2mnvs3pUlJLsrA9kLclYmS2UFAojxKKoKHlyekGMtNKW41rzkvLDORQrILCaLthUi8kTYSmaqCUCuVQKh96osIJNCmppPKMsV4wM0O7S9bM6nZa4fV0NedY1h56YrRafbePnLQbrbxyMhNxrQXf9GlBf+9QZIppJ/5nmqqUsfXZ3vOTJnaJiPkeaIeCL1TyG3D5fiDaAnEOxAgLrX22t5C7JrPXRQrE4f/F6xOAli2VikSh6PTW0Wo5JYLj7qCMlo//kWnjQjT74V9inTgVQz1h9t+Kel2inrM48tn6KtDzTjTpC7WR0OiuaEEmntDXF14mEUSLeCyxIgH4uW5wkKnlSY+M+MCq8MJdiBQZWk73+KDONyJPyGclCHleRwuBLk0GaxxL2TE44JXLWqaZv2Mbx6336GdeFzQbEIvyLJghtZWsTou+63VNabnzivBUoYUoAHkbZchdVy3M3CXMTBTyesGhZekG8vb3Dr1E2mX6n7fmC9a+OC5e2rkahWsbOFFGUKErwCrR5cX55hldtTWxeJQBPOJxGSN11cqpedUNfed01R2WYmv2W2qUNOmpxxQTqPdPXSdXVg2vOPcSI2R/Dn/JlS93Oj5kWXsDfLooSysWKJ8sLRALbQJm1o8OrOfCdgtVkrxLBMZReSEtLTMh/BpUb0tQh/VJWCQgHtwJE0DQELwLS02tH9FrXAKefsVp8NkWaU3Tw3R7h0yefop+zFBOfQXesGPfMhWbKwgEhl+XFFUrLCSDfTL6+Bm9pbZsbhsDA+ldn+1922dDiCCpBlIC/HUQKpHQ9NxjMFDW0AGeO2Xz79rUbn2rNN4wEoQ5yjoWELsiq8tjoPjAhjFPBZgpUtpSGhmSi1247n34C+QI+vszr/LBEeXntToU8Qk0oZPa88qoTH16ey7sHDhb08crlZIIZY0uKigWC4iIJVuZ1Ija0NlSCSidaROj0tWlIIMjLuH2bMpOgtszOWny3oKQXnSrYfYIbHL1BfrTqhoW6CTCZ3eIz6Ga+2HGJBXKBsDiDs8lOqP9z68WP2wIAIVCwmtpaHat52Mw4dlxcqfdWLA6NZ0JLvOXSLUQvrdcRYdB7zLoAg+q5WbPfPS3cRIvg9SRqx2Y+/SQUusfb1ymOMAhh5W2DdmGVMuPi4pgOJ/Lr1d1+pnTuACzo4y/u+E/677afgdRZc8HM2w3Us9Q914+Qe6jOGkDftLtifK1XWY9aDHMrmMagCg72NFwzWotjAUeum9EWPc4XiSmUP+MtnXNG1Sarjpxpn5M2zAuss21nWnAffWBIwfKedGb/mZxoyESnXPTzNjIQyBFvX6+zTAW75T4JQquamp1SmbU+A5xQk2rq6JSXTums125XwhE32Fx3fVZtcb5dE4x8e8ZTfhtXu2T11kv+01jzB+tff6Uuq6MTJi8q0YFWrERMAJXVaWG62ya0Y/30PxB/n74NPCXEYAmamp2dUZn0Wo1aHYLWD4SoK0N1e2zPWwzeyUMChjpoecks5Fu/uXHbWZETQRKwwrjAejIz8KzuOdJYdwDWvzpc3R5oZSMXiJMcoUVmrhBNFTjYJ6GbnoZhkC15YiRt0luPNDpjH1QyJEfh/1Bmp2YsJr0Plfs/7V3fT1rp1s5Lond404tqZzzOHKvJ9OixsLcfbHcnlQpURRTBMPRrbauCtopG7TfBRG1P7Xw38/0NJM0xXvSiJjj9epxEdGoOak6JCV6RaNI/4EToBhV/oJx3bWD/AOyIYjsXrgsLbLCbx7Wed631rnetf/vijtsatsHIX7ni1X0IF4vr5SfESiJ7+e74DftTg/UrXhFFfeLFIm+UMuiKLYnW8L1mNi3H1dgUMGhnfY9JwHTFl17/kIAQVCqMBStYRkzjePvW0OaHjQ1nPtqbCjOc3oXyDsMwqytxG8dRPC+W0ZMaYVZgsa7psaolb4TybVNhd9L5+vPQ4wIkvSwsCtnaSD7ZmlrfQscnIH4nPRNwTgV8H7bxarHpW49u+f/GkWOEXYRbHibp4H4n+ekioztlsyc1wuzAinkW3cfVIBHfPWcQ00g1Tz4iEgM2awgbJq7dI0ENxGYiDvr35YON55GNkyYDhbIb2Mxbc/oYHG6yani0ucslyZjA0Q6+Czt3NpGsr9TbyEznHZICMeEJjTBLsGKemZX0shpWr25jQ5hsJKAtJJ8SIeH4dzj4d065/u/jLrO1hSY2Lx84UfAosOkPRiInzrVjhYwe5e3uXsYeaDjow78aU+JH3hGNHOVhFavQ8m1qKJsUhQw9N449UiZ7NnMyr+EUYGFDnG3PULIl77mE4iOrYZen4Zvk60qq9wVUxgaSnIK/oy9c+HF/1+cEvfD71zb9O2vHOw1C2ckL5q8fITSBSWnD518PIMbvO+J2cMLRfHC0WlTfCG6M7U+GTHZ1ZvXCXsPMwsm/fnZgxWkr7b8lusGptLP3Q9qkYb4imJZbSzDrBvgAd2snz4cNM98PTzaCzyOBkN+5D9Owj08KMuH96A7a8wdxOM6g6BS253U09eEjczCVzJMxB6y5F/VSIiUiEh3NJgZ6brLqJbr3Gtp7csLKHizsP4jraiQUKZF3gz+liy/W9P0KUa05HOyCyZiHiYYeDNqHfeqPkDvd+7ADwZB/ShrezN/PY6sTGBFm2Gh3j3zRwPom5qLNCNpbD+Qf4gDzp/Vd6d8/+LlgYPcoCjN8W60/pIxDVRU5EuVvxia10mwWNmqvsWRDWKcAC5O855kALaWunuiGQ1nJ1BaUtlUKzrti5bK1xr8OR11bKOLDlMN8dMKz0DoOWACMQx9cm3JOvUCBqb3A1ARChR99keCHCMpfxx8+mkCTG74tVBDGH3DuoQi3Q3nI1v5WNl5NW/pIg1GiNcTbc4Vb63scgiPxspcnDHNODdbbhTkhySt7KluL2IRk4k861I2YQnGdK3m18SmkM4+i3Oq3vYm/NOOP5wvWpR/XIdqWOmHq+Np6GK6Hd9c3IOMVRNINbGB+J3ahMKBTgO+Wv2DTzy2ykeAhi1p/HZEsvLvLMRSpRdoqsm4QJfwRO19KKnvmOVGu4QxgQf5h9gFP8oQNCoIGko0Y2br4UEoHd5pQ6Qth+jWvXdLIVjjwgfUkpvyTfpbBkA/+WYM0HlS0Bzc2YNpvGGHHE11aP5JCZB75EAnvTX3c3k1slTG7h3GoHFp+MBYp0SeHnDypHeuXt3UX6XuhBrOwoY3DCrzRbAjrVGAByXvv8Z68WW1ELcnuGDQBLVOM5akRt7LaBuehC/cFCeWCQx+bssH65fexr/j9GIEDAEuKHYKDsHNjC+Xt4DcwoH9sYR+z4Yvuc2FgOHAYZSne+N09flFpszkc3NBxQjdR2zBpJ9tq64tCPXy6UtH1OlusTgNWzDPvWlXwpabVnSZjoiEgTfQBY9szpFDJao0hbjR/TWb8GOlOGG2DfrHGhdA6JNADrGYdIiYannSuhwN70k326uY6hpmBZTEpV6JHAVZTR3prBcNZHzZNICt3kAKvzgamF18mbS/q25KvlinaZ91ZkftpwcIk75oWOBBk3ZWScrasSsIOih4UjCyjef+GpLQsXNuBI3YMTkK/DnxToZAftCa4UcCBBWYYQYxzI7iHDtn8eti/LYyDttYO8/fZNH5FX4cwaqabWysqa3nVVpagRvjjkTpBn5A74DRki9XpwAK0hA4Eqa4waSXUgx4HHN01ChrxkmXf8R3BaAzXAJzjku4F8//Ga8iElNmZCgQON9kwe20D/yyIInQIFO7/sM8cfjgCFAv4Biqh/WB+XmK6Qm+tmWdImMdee735kooHi7BL1fEEOH9bNYpV10JWC+EZwIotzC8Ko0RS1YpMif6QBhXPHoS1VdzugyRtzWySa+sgmB+4IvCpttmJ9ACEz7e/dxRBoampbWyp/ryCYGC3UODjhzHUebvP4eFk66ObAq2iCY0Oap71SNC5gVL/rCOGxX1DISLMHqvTgoWjxAUhWlTpd2xB8QtHA98JiSztLRJ1nIjD1ZkoaN/GhnR5L0MsfRCF9PFOfpy7RRnnUOQAfygS30Ub6beVDgkMEAdXY43DbDmwsOUT5ags12iEnp9s2p2dg3VGsH5d+M0jqGMGE7v1qPGRmucorFZQHm+qFe4Iszc/JNE2jySUJHoYzNtPneaaTHqJJfS/AfzuwHb8yqShVyUK+Gh5XQuzpR0iJeYGxibYecLYOSq0ggEOcLp+4TRf+rRgxZYXFkVoAV8MCabHkWX25yZM6CUZDhTRJKF6lDwF8NNa3iHGILJ1fNVpqGDnIArJ5d1LiRccfTaKEKksfbW3Egq7WmzkdQ3SCgOublRpFTSPhBkCp9GrM4AVe+uZX3Ael5Sn5DYHar7bLBoVIUSt1Fyt6hkwJfRnK4LByD+MBvZ3IzvbBZAkDUEGfieyux+AK5i2tpNgVrb2qiVEyqYl3WGojB/9CbXYbklvC85gVutG1PzTGssr1+LC6b7y6cGC4/mY5TOd3qTNHU3FRi1BYXK6xt3nDYk4TUJVkzc19pavuc62BZG1QDQaDAaxprGZ+MNgNBpYwzrH2eTYoL5eRQ1lGH94X9tR29MS7zrcOlEvKFi5q9Pwz+5YgK+ydEZzAFZsGTwISypaFKav+koUwiEZNFzjDEJZN/j44Q8pcRBJkLXWR/2DFUIbZLBahUI/p6RsKo2GPlvnk5TRrDxsw09oklTDqX7hwUL2PfxSeOfO6qn16mxgYd1adE8rxWiVWyXWFmS6PfC8qVoLYSJ3p3T9SEWGLBxNmav/p9baoGs2GMcyZQHDFa0DTb1alYQ0k2mjWa1iSlTKVX1Qultsq5ZkEEX7quv96fjqzGBhf2vRtfpEuFFN17Z+FULNtW3/3TBmbGaEs94kVY3sfPHyDGN7aaqaqCYlnTZtT0Njn13XpNfrm+x9vY/ruzV1tcpqgiCfpJueRNmZVvVEETf6MOSOe0pJ6jJcZnnwj1P5VzkCC5KB3nZhWp6+2Vf0VTUFmQbofzgoKI+i8AsjDlRhTz3lx31WqSRJ0iyXy81mGBkkHyLMJKn8RJOxumKUViOmJKAQWHddrkoZx2bpen0mrM4MVszz3jXbJUKLULfqQXeGJSZR5xclUJiuSlv53KQ+YRXCMZhyjyh1MUpHi+qoQEzIrh9UiS7Ixleyj51zC1ZsacG1Mi77UXBXZK2Wvee6IlH/pSE7g17UKavseLmKM80N5bcn3Tfm5AlJ8G1mKSssDPrhlN9i7pFiSzSIsmo1MufyzJn0KhdgYbTcy2IXgmYPylTZGGErcejjhgzDEvk1jvZpjaaDJNKLl44TJV48H9rsRu5oEmULQc/kZiqFBeWtaKShWjj8SaGc9vyWbf7qHMDCaP3mnqZT6pGoPjs0IOJdaXMPzAcjJW3YU03knZV/cTwdsF+zics+jxd1vX1gBH3Vw206kJqJv4Ar2n9X7E/YxgydhPDPZ3kALsMZscoJWOBCuLxdYm/+iQa2KYr5iBa6R5kkbVXWMYSMN+KGQ1J6xDAlSdWiq1O8Tbk4omk2QojUW8W9Ut2N6tRXsKswUCp4Z6nKaBfVZtXIRl+fxWVISk7AgkXRteIU+6fkcI8RjXUkb5qyYnr/2dALbtBkd9ILamvEYCWn0NPlj6x3q/nW2fQNu00U1dy7Xe6bnQAABzZJREFUqnoqaupE3mbU163Qz7XlpgCtcrWI8xWWV8vuHGCVK7Bg08c9XSre2ifKm6SNXMVWE4OuPGJTXk/5w1Fkf/EEwyQ2ZYlGVDzY0vw42ZSdsiKDOA9Fm3FoXsG38CcbmFvfxGfZtdYK/BHRpyxdXtfc2ZbBhOQKrNjS+0X37Kg4VFTKHzk644TEzuMY+JMOoRItP9yEvvd1Pxc/UmwzjacD+o4EGHI7EqUPJHBsAXoPc0pkvlaoutX09Clsxjk65Rm8XWyCz8C7OitdsZIzsGAfw738SinmebI8oRLQFbKwu6oXI1YlyGLeYhoMbHN9/J5htol3d1USHpp2IDQonmdIWQsZ1MuBPdQXap002lU2gNnUrbGm999un/bkRq1iOQULm+K825uiXPG7V92XOGAYsbxHNJIYtkBtfVjZwGyIRsbAoEo+PKLYruX1ogMvNAzv5qepEjpk6JYQ1JCGTY5V9qZEhHdk47M5WAWTkkuwYkvA868UaUVJ3+pMsMD3yYc14sGChO5FuYZBRbcoCWmV6rBT0Sq8GDYxImwBXhzKGMu4TUF9IbsJVlbVAlHnwxSPTYbVyn1GR1QoOQULXK45l3c8Lcl1Q6PH1N5zfdjGiGhouMQx1Inp+TbMmjHedSCmn+ezUuMA9MgTjwOF9tyXuGjJ3DzxEDiRslc0Wclq8XEKBWarmcVcmSBIjsGKvcXKtTzdLpOUiW6cJDoetY70kRCe8CfJ6JtXBuR0CQyTbdM/t96sRIIZAKQGdRODMLVRuL0NY4D4DSOyP3TzOtasu91qIoXca2Rdq4tz7z2/e9QrC8k1WKBc867XzjRbLDWXaptr1Vizmrh9YUrN2OXQmsVBdGNfExukYDgcoSvsbOtmUsbywujceFcZ9j0tSNcEejacGjJZ6JcreBHMoVrFzgOs2K+ehbl33nFFaoUgTZKUqrUQVTxMmhr5GNskiUm/SFtpoNow1Y9ws9vo8q/7/yTHXITG+O63tFJiHuCJjbKOhQZ1qvRg3KJ4Npsj30oo5wAWa4szntVRS3pBJS1RN1WYNImvRzRLOynqVhEqHKvooIhm4VJJahh9g64fputwXQ2Hu/vZHkEJsOgbhmY1lV7wblGMe2dybIGsnAtYsC4uujzTo7I0uOjhoXJ7c/xhNeUYuXE33mFRK4eiBIFXYO5nfjKVGGAYxGRySSBvI1uVFi+rCdW89zBDJzqFbHx18fSbEp+ScwKL9egx03fJ0g9H0fGcDKk1GFGxbZg26zEvDUkomAZ2jetgWDtmKJd8O1SleY4pLZF6p+oKDaWPkamDs9XU3/2jwjK6uuyaz6G/IJBzAyv2/x7M9CsYrowNKfEXVWkb9SWmgfvYuR+UKKnrMOyL4/ehBvSYLTxjJ7L1xt16SIkVTbSqM0Q1cbEoWKhOdB7uFHJ+YGHqwl6Xe3l61JL5WEYNaa6mHmrvU52DNvK+xobdzeJbiSwDTRiKO+BxWVUPZHrsGvbl0r5+fc9xR0xqMFetekCrzgmrcwULmP79nGt59VmN7E7mVro0W0Zyl1LeGqyEYqT6hMGR3XiFVN3FutRkmhj72mRqiQ9CJn8gjjkv8V+y751ej2sh50ugQM4XrFhsGdyuxdmXXbJPHChj51+rrFq74atB1sZIe2WFyaHDHnl5vVbd+bBcQv94/MfhGJyl69XrN+fFVUk5b7Cw27X0fsGNyWtcITv+SBnsHFKknHqgYb0m2mZ9cO8Gmz3GzpmSzrRnyEmNQkY/W112Y2fhHLUK5PzBirF+15zL433VpciwOKZAllj3qLTh9seIRaYcnZ59MzO34Pn9xgxnlM8CFnA99iTeLXtfjSqOWx2zlzKsU4rxV7PLM3P/8iydF6sL5DOBFWPJft7lArwkFssxfJ+N3JHJ2senZ5dd7nNc/8Ty+cCKsfkuwGt2+hk2yLTym2yAssgUXc7p1x733Hyuo+VPyGcFC8zRs7Dods+seF+xgCmyQ6ysDNM5ZqmuZ9PeZbdrbhHr1OdRKlY+M1ggGC9QsDcr3mlnV7sSI3YiyGowTBYL/WD05bR35Y1rZn5xYemz6VRcvgBYsbiCLcxg1VjGiL0cH21XyGQsaDVpsNXU3AGQZNjuRp+9nJ5dwRrFqtTnYPQU+TJggSxhh2Jxfs7lcr9Zfu1dnX7pHB/tav9eCdBworj6fTsGyflqetW7srwIOM0vfF7bE8iXA4uVtx4PhmzOPTMz4/rln56V17OzXu8qJ17vP16/XvH88x1+gxsMz/MlFIqTLwwWyK9Lb5eWPIsLoGdzeHlzgfzyC/uP+93c3NwivobNDr/tC9/pHwCspLzF1rXkAeSweNif2JfFL77N2cbfGeUPBNYfXy7AykIuwMpCLsDKQi7AykIuwMpCLsDKQi7AykIuwMpCLsDKQi7AykIuwMpCLsDKQi7AykIuwMpCLsDKQi7AykIuwMpCLsDKQv4D+dayzr5ktewAAAAASUVORK5CYII="/>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Q3QTRDQiIvPg0KCQk8dWljb2xvciBuYW1lPSJnbG93IiB2YWx1ZT0iMHgzNUQzMzQiLz4NCgkJPHVpY29sb3IgbmFtZT0idGV4dCIgdmFsdWU9IjB4RkZGRkZGIi8+DQoJCTx1aWNvbG9yIG5hbWU9ImxpZ2h0IiB2YWx1ZT0iMHgxRjY2OEYiLz4NCgkJPHVpY29sb3IgbmFtZT0ic2hhZG93IiB2YWx1ZT0iMHgwMDAwMDAiLz4NCgkJPHVpY29sb3IgbmFtZT0iYmFja2dyb3VuZCIgdmFsdWU9IjB4NDY5QUE5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MMPROD_UIDATA" val="&lt;database version=&quot;7.0&quot;&gt;&lt;object type=&quot;1&quot; unique_id=&quot;10001&quot;&gt;&lt;property id=&quot;20141&quot; value=&quot;Template dj 2010&quot;/&gt;&lt;property id=&quot;20144&quot; value=&quot;1&quot;/&gt;&lt;property id=&quot;20146&quot; value=&quot;0&quot;/&gt;&lt;property id=&quot;20147&quot; value=&quot;0&quot;/&gt;&lt;property id=&quot;20148&quot; value=&quot;5&quot;/&gt;&lt;property id=&quot;20180&quot; value=&quot;0&quot;/&gt;&lt;property id=&quot;20181&quot; value=&quot;0&quot;/&gt;&lt;property id=&quot;20182&quot; value=&quot;0&quot;/&gt;&lt;property id=&quot;20183&quot; value=&quot;1&quot;/&gt;&lt;property id=&quot;20184&quot; value=&quot;7&quot;/&gt;&lt;property id=&quot;20193&quot; value=&quot;-1&quot;/&gt;&lt;property id=&quot;20221&quot; value=&quot;G:\laptop nebeng\gambar\&quot;/&gt;&lt;property id=&quot;20224&quot; value=&quot;D:\template ppt\template darmajaya\flash template&quot;/&gt;&lt;property id=&quot;20250&quot; value=&quot;0&quot;/&gt;&lt;property id=&quot;20251&quot; value=&quot;0&quot;/&gt;&lt;property id=&quot;20259&quot; value=&quot;1&quot;/&gt;&lt;object type=&quot;2&quot; unique_id=&quot;11561&quot;&gt;&lt;object type=&quot;3&quot; unique_id=&quot;11562&quot;&gt;&lt;property id=&quot;20148&quot; value=&quot;5&quot;/&gt;&lt;property id=&quot;20300&quot; value=&quot;Slide 1 - &amp;quot;Sub title …………….&amp;quot;&quot;/&gt;&lt;property id=&quot;20307&quot; value=&quot;256&quot;/&gt;&lt;property id=&quot;20309&quot; value=&quot;-1&quot;/&gt;&lt;/object&gt;&lt;object type=&quot;3&quot; unique_id=&quot;11563&quot;&gt;&lt;property id=&quot;20148&quot; value=&quot;5&quot;/&gt;&lt;property id=&quot;20300&quot; value=&quot;Slide 2 - &amp;quot;Introducing Template dj 2010&amp;quot;&quot;/&gt;&lt;property id=&quot;20307&quot; value=&quot;258&quot;/&gt;&lt;property id=&quot;20309&quot; value=&quot;-1&quot;/&gt;&lt;/object&gt;&lt;object type=&quot;3&quot; unique_id=&quot;11564&quot;&gt;&lt;property id=&quot;20148&quot; value=&quot;5&quot;/&gt;&lt;property id=&quot;20300&quot; value=&quot;Slide 3&quot;/&gt;&lt;property id=&quot;20307&quot; value=&quot;259&quot;/&gt;&lt;property id=&quot;20309&quot; value=&quot;-1&quot;/&gt;&lt;/object&gt;&lt;object type=&quot;3&quot; unique_id=&quot;11565&quot;&gt;&lt;property id=&quot;20148&quot; value=&quot;5&quot;/&gt;&lt;property id=&quot;20300&quot; value=&quot;Slide 4&quot;/&gt;&lt;property id=&quot;20307&quot; value=&quot;260&quot;/&gt;&lt;property id=&quot;20309&quot; value=&quot;-1&quot;/&gt;&lt;/object&gt;&lt;object type=&quot;3&quot; unique_id=&quot;11566&quot;&gt;&lt;property id=&quot;20148&quot; value=&quot;5&quot;/&gt;&lt;property id=&quot;20300&quot; value=&quot;Slide 5&quot;/&gt;&lt;property id=&quot;20307&quot; value=&quot;261&quot;/&gt;&lt;property id=&quot;20309&quot; value=&quot;-1&quot;/&gt;&lt;/object&gt;&lt;object type=&quot;3&quot; unique_id=&quot;11567&quot;&gt;&lt;property id=&quot;20148&quot; value=&quot;5&quot;/&gt;&lt;property id=&quot;20300&quot; value=&quot;Slide 6 - &amp;quot;Quick Styles&amp;quot;&quot;/&gt;&lt;property id=&quot;20307&quot; value=&quot;262&quot;/&gt;&lt;property id=&quot;20309&quot; value=&quot;-1&quot;/&gt;&lt;/object&gt;&lt;object type=&quot;3&quot; unique_id=&quot;11568&quot;&gt;&lt;property id=&quot;20148&quot; value=&quot;5&quot;/&gt;&lt;property id=&quot;20300&quot; value=&quot;Slide 7 - &amp;quot;PowerPoint 2007&amp;quot;&quot;/&gt;&lt;property id=&quot;20307&quot; value=&quot;263&quot;/&gt;&lt;property id=&quot;20309&quot; value=&quot;-1&quot;/&gt;&lt;/object&gt;&lt;object type=&quot;3&quot; unique_id=&quot;11569&quot;&gt;&lt;property id=&quot;20148&quot; value=&quot;5&quot;/&gt;&lt;property id=&quot;20300&quot; value=&quot;Slide 8 - &amp;quot;Text, graphics and pictures&amp;quot;&quot;/&gt;&lt;property id=&quot;20307&quot; value=&quot;264&quot;/&gt;&lt;property id=&quot;20309&quot; value=&quot;-1&quot;/&gt;&lt;/object&gt;&lt;object type=&quot;3&quot; unique_id=&quot;11570&quot;&gt;&lt;property id=&quot;20148&quot; value=&quot;5&quot;/&gt;&lt;property id=&quot;20300&quot; value=&quot;Slide 9 - &amp;quot;Superior Text&amp;quot;&quot;/&gt;&lt;property id=&quot;20307&quot; value=&quot;265&quot;/&gt;&lt;property id=&quot;20309&quot; value=&quot;-1&quot;/&gt;&lt;/object&gt;&lt;object type=&quot;3&quot; unique_id=&quot;11571&quot;&gt;&lt;property id=&quot;20148&quot; value=&quot;5&quot;/&gt;&lt;property id=&quot;20300&quot; value=&quot;Slide 10 - &amp;quot;The Power of OfficeArt Graphics&amp;quot;&quot;/&gt;&lt;property id=&quot;20307&quot; value=&quot;266&quot;/&gt;&lt;property id=&quot;20309&quot; value=&quot;-1&quot;/&gt;&lt;/object&gt;&lt;object type=&quot;3&quot; unique_id=&quot;11572&quot;&gt;&lt;property id=&quot;20148&quot; value=&quot;5&quot;/&gt;&lt;property id=&quot;20300&quot; value=&quot;Slide 11 - &amp;quot;Picture This…&amp;quot;&quot;/&gt;&lt;property id=&quot;20307&quot; value=&quot;267&quot;/&gt;&lt;property id=&quot;20309&quot; value=&quot;-1&quot;/&gt;&lt;/object&gt;&lt;object type=&quot;3&quot; unique_id=&quot;11573&quot;&gt;&lt;property id=&quot;20148&quot; value=&quot;5&quot;/&gt;&lt;property id=&quot;20300&quot; value=&quot;Slide 12 - &amp;quot;Picture This…&amp;quot;&quot;/&gt;&lt;property id=&quot;20307&quot; value=&quot;268&quot;/&gt;&lt;property id=&quot;20309&quot; value=&quot;-1&quot;/&gt;&lt;/object&gt;&lt;object type=&quot;3&quot; unique_id=&quot;11574&quot;&gt;&lt;property id=&quot;20148&quot; value=&quot;5&quot;/&gt;&lt;property id=&quot;20300&quot; value=&quot;Slide 13 - &amp;quot;Smart art&amp;quot;&quot;/&gt;&lt;property id=&quot;20307&quot; value=&quot;270&quot;/&gt;&lt;property id=&quot;20309&quot; value=&quot;-1&quot;/&gt;&lt;/object&gt;&lt;object type=&quot;3&quot; unique_id=&quot;11575&quot;&gt;&lt;property id=&quot;20148&quot; value=&quot;5&quot;/&gt;&lt;property id=&quot;20300&quot; value=&quot;Slide 14 - &amp;quot;Visualize It!&amp;quot;&quot;/&gt;&lt;property id=&quot;20307&quot; value=&quot;271&quot;/&gt;&lt;property id=&quot;20309&quot; value=&quot;-1&quot;/&gt;&lt;/object&gt;&lt;object type=&quot;3&quot; unique_id=&quot;11576&quot;&gt;&lt;property id=&quot;20148&quot; value=&quot;5&quot;/&gt;&lt;property id=&quot;20300&quot; value=&quot;Slide 15&quot;/&gt;&lt;property id=&quot;20307&quot; value=&quot;272&quot;/&gt;&lt;property id=&quot;20309&quot; value=&quot;-1&quot;/&gt;&lt;/object&gt;&lt;object type=&quot;3&quot; unique_id=&quot;11577&quot;&gt;&lt;property id=&quot;20148&quot; value=&quot;5&quot;/&gt;&lt;property id=&quot;20300&quot; value=&quot;Slide 16&quot;/&gt;&lt;property id=&quot;20307&quot; value=&quot;273&quot;/&gt;&lt;property id=&quot;20309&quot; value=&quot;-1&quot;/&gt;&lt;/object&gt;&lt;object type=&quot;3&quot; unique_id=&quot;11578&quot;&gt;&lt;property id=&quot;20148&quot; value=&quot;5&quot;/&gt;&lt;property id=&quot;20300&quot; value=&quot;Slide 17 - &amp;quot;end&amp;quot;&quot;/&gt;&lt;property id=&quot;20307&quot; value=&quot;275&quot;/&gt;&lt;property id=&quot;20309&quot; value=&quot;-1&quot;/&gt;&lt;/object&gt;&lt;/object&gt;&lt;object type=&quot;8&quot; unique_id=&quot;11597&quot;&gt;&lt;/object&gt;&lt;object type=&quot;4&quot; unique_id=&quot;11598&quot;&gt;&lt;object type=&quot;5&quot; unique_id=&quot;11599&quot;&gt;&lt;property id=&quot;20149&quot; value=&quot;Supadi,S.Kom&quot;/&gt;&lt;property id=&quot;20150&quot; value=&quot;Dosen Teknik Informatika&quot;/&gt;&lt;property id=&quot;20151&quot; value=&quot;foto.jpg&quot;/&gt;&lt;property id=&quot;20153&quot; value=&quot;sup4di@gmail.com&quot;/&gt;&lt;property id=&quot;20155&quot; value=&quot;Salah satu dosen teknik informatika ............................&amp;#x0D;&amp;#x0A;&quot;/&gt;&lt;property id=&quot;20159&quot; value=&quot;logo ibi small.png&quot;/&gt;&lt;/object&gt;&lt;/object&gt;&lt;object type=&quot;10&quot; unique_id=&quot;11663&quot;&gt;&lt;object type=&quot;11&quot; unique_id=&quot;11664&quot;&gt;&lt;property id=&quot;20180&quot; value=&quot;0&quot;/&gt;&lt;property id=&quot;20181&quot; value=&quot;0&quot;/&gt;&lt;property id=&quot;20182&quot; value=&quot;0&quot;/&gt;&lt;property id=&quot;20183&quot; value=&quot;1&quot;/&gt;&lt;/object&gt;&lt;object type=&quot;12&quot; unique_id=&quot;11665&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169C2A0-AF40-4581-811B-D2D32B1C8107}&quot;/&gt;&lt;filename val=&quot;D:\template ppt\template darmajaya\flash template\data\asimages\{5169C2A0-AF40-4581-811B-D2D32B1C8107}.png&quot;/&gt;&lt;hasEffects val=&quot;1&quot;/&gt;&lt;left val=&quot;-3.12&quot;/&gt;&lt;top val=&quot;65.28&quot;/&gt;&lt;width val=&quot;708.72&quot;/&gt;&lt;height val=&quot;146.64&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169C2A0-AF40-4581-811B-D2D32B1C8107}&quot;/&gt;&lt;filename val=&quot;D:\template ppt\template darmajaya\flash template\data\asimages\{5169C2A0-AF40-4581-811B-D2D32B1C8107}.png&quot;/&gt;&lt;hasEffects val=&quot;1&quot;/&gt;&lt;left val=&quot;-3.12&quot;/&gt;&lt;top val=&quot;65.28&quot;/&gt;&lt;width val=&quot;708.72&quot;/&gt;&lt;height val=&quot;146.64&quot;/&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3171</TotalTime>
  <Words>1147</Words>
  <Application>Microsoft Office PowerPoint</Application>
  <PresentationFormat>On-screen Show (4:3)</PresentationFormat>
  <Paragraphs>169</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IBI Darmajaya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 title …………….</dc:title>
  <dc:creator>CTC</dc:creator>
  <cp:lastModifiedBy>acer</cp:lastModifiedBy>
  <cp:revision>511</cp:revision>
  <cp:lastPrinted>2017-08-29T02:54:51Z</cp:lastPrinted>
  <dcterms:created xsi:type="dcterms:W3CDTF">2010-04-18T12:06:30Z</dcterms:created>
  <dcterms:modified xsi:type="dcterms:W3CDTF">2024-03-04T05:53:27Z</dcterms:modified>
</cp:coreProperties>
</file>