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Tipe Variabel dalam Python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Pemahaman Dasar Tentang Variabel dan Tipe Data dalam Python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Konversi Tipe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 memungkinkan konversi antara tipe data.</a:t>
            </a:r>
          </a:p>
          <a:p/>
          <a:p>
            <a:r>
              <a:t>Contoh:</a:t>
            </a:r>
          </a:p>
          <a:p>
            <a:r>
              <a:t>x = 5</a:t>
            </a:r>
          </a:p>
          <a:p>
            <a:r>
              <a:t>y = float(x) # 5.0</a:t>
            </a:r>
          </a:p>
          <a:p>
            <a:r>
              <a:t>z = str(x)   # '5'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Variabel di Python tidak memerlukan deklarasi.</a:t>
            </a:r>
          </a:p>
          <a:p>
            <a:r>
              <a:t>2. Python memiliki berbagai tipe data: Number, String, List, Tuple, Dictionary.</a:t>
            </a:r>
          </a:p>
          <a:p>
            <a:r>
              <a:t>3. Kita bisa melakukan konversi antara tipe data yang berbeda.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Variabel dalam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Variabel adalah lokasi memori yang dicadangkan untuk menyimpan nilai.</a:t>
            </a:r>
          </a:p>
          <a:p>
            <a:r>
              <a:t>Tipe data dari variabel menentukan bagaimana nilai tersebut disimpan dan diproses.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Menetapkan Nilai ke Variabel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 tidak memerlukan deklarasi eksplisit untuk membuat variabel.</a:t>
            </a:r>
          </a:p>
          <a:p>
            <a:r>
              <a:t>Penugasan dilakukan dengan tanda '='.</a:t>
            </a:r>
          </a:p>
          <a:p/>
          <a:p>
            <a:r>
              <a:t>Contoh:</a:t>
            </a:r>
          </a:p>
          <a:p>
            <a:r>
              <a:t>counter = 100</a:t>
            </a:r>
          </a:p>
          <a:p>
            <a:r>
              <a:t>miles = 1000.0</a:t>
            </a:r>
          </a:p>
          <a:p>
            <a:r>
              <a:t>name = "John"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Tipe Data Standar dalam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Python memiliki lima tipe data utama:</a:t>
            </a:r>
          </a:p>
          <a:p>
            <a:r>
              <a:t>1. Number (Angka)</a:t>
            </a:r>
          </a:p>
          <a:p>
            <a:r>
              <a:t>2. String (Teks)</a:t>
            </a:r>
          </a:p>
          <a:p>
            <a:r>
              <a:t>3. List (Daftar)</a:t>
            </a:r>
          </a:p>
          <a:p>
            <a:r>
              <a:t>4. Tuple</a:t>
            </a:r>
          </a:p>
          <a:p>
            <a:r>
              <a:t>5. Dictionary (Kamus)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Number (Angka)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Menyimpan nilai numerik seperti integer dan float.</a:t>
            </a:r>
          </a:p>
          <a:p/>
          <a:p>
            <a:r>
              <a:t>Contoh:</a:t>
            </a:r>
          </a:p>
          <a:p>
            <a:r>
              <a:t>var1 = 10</a:t>
            </a:r>
          </a:p>
          <a:p>
            <a:r>
              <a:t>var2 = 20.5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String (Teks)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String adalah kumpulan karakter yang diapit tanda kutip.</a:t>
            </a:r>
          </a:p>
          <a:p/>
          <a:p>
            <a:r>
              <a:t>Contoh:</a:t>
            </a:r>
          </a:p>
          <a:p>
            <a:r>
              <a:t>str1 = "Hello, Python!"</a:t>
            </a:r>
          </a:p>
          <a:p>
            <a:r>
              <a:t>print(str1[0]) # H</a:t>
            </a:r>
          </a:p>
          <a:p>
            <a:r>
              <a:t>print(str1[2:5]) # llo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 (Daftar)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List adalah kumpulan elemen yang dapat terdiri dari berbagai tipe data.</a:t>
            </a:r>
          </a:p>
          <a:p/>
          <a:p>
            <a:r>
              <a:t>Contoh:</a:t>
            </a:r>
          </a:p>
          <a:p>
            <a:r>
              <a:t>list1 = [10, "Python", 3.14]</a:t>
            </a:r>
          </a:p>
          <a:p>
            <a:r>
              <a:t>print(list1[1]) # Python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Mirip dengan list tetapi bersifat immutable (tidak dapat diubah).</a:t>
            </a:r>
          </a:p>
          <a:p/>
          <a:p>
            <a:r>
              <a:t>Contoh:</a:t>
            </a:r>
          </a:p>
          <a:p>
            <a:r>
              <a:t>tuple1 = (10, "Python", 3.14)</a:t>
            </a:r>
          </a:p>
          <a:p>
            <a:r>
              <a:t>print(tuple1[1]) # Python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Dictionary (Kamus)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Dictionary menyimpan data dalam bentuk key-value.</a:t>
            </a:r>
          </a:p>
          <a:p/>
          <a:p>
            <a:r>
              <a:t>Contoh:</a:t>
            </a:r>
          </a:p>
          <a:p>
            <a:r>
              <a:t>dict1 = {"name": "John", "age": 25}</a:t>
            </a:r>
          </a:p>
          <a:p>
            <a:r>
              <a:t>print(dict1["name"]) # John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