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99" r:id="rId3"/>
    <p:sldId id="301" r:id="rId4"/>
    <p:sldId id="302" r:id="rId5"/>
    <p:sldId id="303" r:id="rId6"/>
    <p:sldId id="304" r:id="rId7"/>
    <p:sldId id="305" r:id="rId8"/>
    <p:sldId id="306" r:id="rId9"/>
    <p:sldId id="307" r:id="rId10"/>
    <p:sldId id="308" r:id="rId11"/>
    <p:sldId id="309" r:id="rId12"/>
    <p:sldId id="310" r:id="rId13"/>
    <p:sldId id="311" r:id="rId14"/>
    <p:sldId id="312" r:id="rId15"/>
    <p:sldId id="300" r:id="rId16"/>
  </p:sldIdLst>
  <p:sldSz cx="9144000" cy="6858000" type="screen4x3"/>
  <p:notesSz cx="7045325" cy="9345613"/>
  <p:custDataLst>
    <p:tags r:id="rId1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2" autoAdjust="0"/>
    <p:restoredTop sz="94580" autoAdjust="0"/>
  </p:normalViewPr>
  <p:slideViewPr>
    <p:cSldViewPr>
      <p:cViewPr varScale="1">
        <p:scale>
          <a:sx n="52" d="100"/>
          <a:sy n="52" d="100"/>
        </p:scale>
        <p:origin x="160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PAR23421 – Manajemen Pelayanan Destinasi Wisata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PAR23421 – Manajemen Pelayanan Destinasi Wisata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PAR23421 – Manajemen Pelayanan Destinasi Wisata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PAR23421 – Manajemen Pelayanan Destinasi Wisata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87743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Manajemen Pelayanan Destinasi Wisata</a:t>
            </a:r>
            <a:endParaRPr lang="en-US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06C264-442D-C91A-9424-01C63068D0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09D23D6-1653-1DD5-F0B7-F0074D604A35}"/>
              </a:ext>
            </a:extLst>
          </p:cNvPr>
          <p:cNvSpPr txBox="1">
            <a:spLocks/>
          </p:cNvSpPr>
          <p:nvPr/>
        </p:nvSpPr>
        <p:spPr>
          <a:xfrm>
            <a:off x="611560" y="692696"/>
            <a:ext cx="8064896" cy="54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2.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Kualitas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Daya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Kurangnya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tenaga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terampil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sektor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mempengaruhi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kualitas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pelayanan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diberikan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38579728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3EB49B-8ECA-0741-5566-9EF310D244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97C9AAE-F117-2770-F652-624F4A7207D5}"/>
              </a:ext>
            </a:extLst>
          </p:cNvPr>
          <p:cNvSpPr txBox="1">
            <a:spLocks/>
          </p:cNvSpPr>
          <p:nvPr/>
        </p:nvSpPr>
        <p:spPr>
          <a:xfrm>
            <a:off x="611560" y="692696"/>
            <a:ext cx="8064896" cy="54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3.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Keamanan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Keselamatan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keamanan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bencana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ketidakstabilan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politik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memengaruhi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persepsi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56248378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BFDD30-5379-0F2A-F26E-2AB7F94E51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064E7FD-1648-EB20-F224-9BBEB7354DDB}"/>
              </a:ext>
            </a:extLst>
          </p:cNvPr>
          <p:cNvSpPr txBox="1">
            <a:spLocks/>
          </p:cNvSpPr>
          <p:nvPr/>
        </p:nvSpPr>
        <p:spPr>
          <a:xfrm>
            <a:off x="611560" y="692696"/>
            <a:ext cx="7776864" cy="54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4.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Persaingan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Global dan Tren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Baru</a:t>
            </a:r>
          </a:p>
          <a:p>
            <a:pPr algn="l"/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Kemunculan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perubahan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tren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menuntut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terus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berinovasi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menyesuaikan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strategi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pemasaran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pelayanannya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38650470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974018-61F4-FE68-B801-B520591361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66F0565-2263-0262-27C8-F7E4A2D3AD8A}"/>
              </a:ext>
            </a:extLst>
          </p:cNvPr>
          <p:cNvSpPr txBox="1">
            <a:spLocks/>
          </p:cNvSpPr>
          <p:nvPr/>
        </p:nvSpPr>
        <p:spPr>
          <a:xfrm>
            <a:off x="611560" y="692696"/>
            <a:ext cx="8064896" cy="54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5.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Pengelolaan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Keberlanjutan</a:t>
            </a:r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Tantangan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menjaga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keseimbangan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pertumbuhan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industri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pelestarian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lingkungan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budaya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lokal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59461154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11324B-4A5A-F635-2AD8-81480B733A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F575259-F841-9680-20CB-FB65921BD815}"/>
              </a:ext>
            </a:extLst>
          </p:cNvPr>
          <p:cNvSpPr txBox="1">
            <a:spLocks/>
          </p:cNvSpPr>
          <p:nvPr/>
        </p:nvSpPr>
        <p:spPr>
          <a:xfrm>
            <a:off x="611560" y="692696"/>
            <a:ext cx="8136904" cy="54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Kesimpulan</a:t>
            </a:r>
          </a:p>
          <a:p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Manajemen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pelayanan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berperan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penting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menciptakan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pengalaman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berkualitas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meningkatkan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saing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mendorong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keberlanjutan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industri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menghadapi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tantangan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pengelolaan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diperlukan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strategi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adaptif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inovatif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agar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manfaat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jangka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panjang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lokal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62841257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KONSEP DASAR MANAJEMEN PELAYANAN DESTINASI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204864"/>
            <a:ext cx="8229600" cy="39212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d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Definisi Manajemen Pelayanan Destinasi</a:t>
            </a:r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Manajemen pelayanan destinasi adalah proses perencanaan, pengelolaan, dan pengendalian layanan yang ditawarkan oleh suatu destinasi wisata untuk meningkatkan pengalaman wisatawan serta meningkatkan daya saing destinasi tersebut.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d-ID" dirty="0">
                <a:latin typeface="Cambria" panose="02040503050406030204" pitchFamily="18" charset="0"/>
              </a:rPr>
              <a:t>Komponen Utama Manajemen Pelayanan Destinasi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2276872"/>
            <a:ext cx="8229600" cy="355699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r>
              <a:rPr lang="id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Aksesibilitas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- Kemudahan transportasi menuju dan di dalam destinasi.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id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Akomodasi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- Fasilitas penginapan yang mendukung kenyamanan wisatawan.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id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Atraksi dan Aktivitas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- Daya tarik utama yang menjadi alasan kunjungan.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id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Fasilitas Umum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- Infrastruktur pendukung seperti sanitasi, pusat informasi, dan layanan kesehatan.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id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 Daya Manusia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- Kompetensi dan kualitas layanan dari tenaga kerja di industri pariwisata.</a:t>
            </a:r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FB8C33-3B9C-E070-4C89-6996A6EA1A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831AD3D-078F-10DD-FD0C-4DBFF84C2D04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nn-NO" dirty="0">
                <a:latin typeface="Cambria" panose="02040503050406030204" pitchFamily="18" charset="0"/>
              </a:rPr>
              <a:t>Prinsip-Prinsip Pelayanan Berkualitas dalam Destinasi</a:t>
            </a:r>
            <a:endParaRPr lang="id-ID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B5A15F4-49B2-493E-BF92-E83C0C7E6F62}"/>
              </a:ext>
            </a:extLst>
          </p:cNvPr>
          <p:cNvSpPr txBox="1">
            <a:spLocks/>
          </p:cNvSpPr>
          <p:nvPr/>
        </p:nvSpPr>
        <p:spPr>
          <a:xfrm>
            <a:off x="611560" y="1916832"/>
            <a:ext cx="8229600" cy="417646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r>
              <a:rPr lang="id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Keandalan (Reliability):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Konsistensi dalam memberikan layanan yang dijanjikan.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id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Daya Tanggap (Responsiveness):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Kemampuan merespons kebutuhan wisatawan dengan cepat.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id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Jaminan (Assurance):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Kepercayaan dan kredibilitas dari penyedia layanan.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id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Empati (Empathy):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 perhatian personal kepada wisatawan.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id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Bukti Fisik (Tangibles):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Sarana dan prasarana yang mendukung kualitas pelayanan.</a:t>
            </a:r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0455994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E9F9BD-0382-0D99-EFDC-14BC9DEE08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131282EC-7749-1739-2204-DF7546C49638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nn-NO" dirty="0">
                <a:latin typeface="Cambria" panose="02040503050406030204" pitchFamily="18" charset="0"/>
              </a:rPr>
              <a:t>TUJUAN MANAJEMEN PELAYANAN DESTINASI</a:t>
            </a:r>
            <a:endParaRPr lang="id-ID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7096677-2DAE-8033-E906-6B480E94D60E}"/>
              </a:ext>
            </a:extLst>
          </p:cNvPr>
          <p:cNvSpPr txBox="1">
            <a:spLocks/>
          </p:cNvSpPr>
          <p:nvPr/>
        </p:nvSpPr>
        <p:spPr>
          <a:xfrm>
            <a:off x="611560" y="2204864"/>
            <a:ext cx="8075240" cy="38884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1.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Meningkatkan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Kepuasan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Manajemen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pelayanan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bertujuan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memastikan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pengalaman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positif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layanan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berkualitas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meminimalkan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keluhan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meningkatkan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loyalitas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pelanggan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31938851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8B4295-E064-8BB8-7B42-0154EC4507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E78FCBA-62A2-7133-4951-EB41F481A789}"/>
              </a:ext>
            </a:extLst>
          </p:cNvPr>
          <p:cNvSpPr txBox="1">
            <a:spLocks/>
          </p:cNvSpPr>
          <p:nvPr/>
        </p:nvSpPr>
        <p:spPr>
          <a:xfrm>
            <a:off x="611560" y="692696"/>
            <a:ext cx="7848872" cy="54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2.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Meningkatkan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Daya Saing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Destinasi</a:t>
            </a:r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Persaingan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industri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menuntut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terus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berinovasi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meningkatkan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layanan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agar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menarik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domestik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20572513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215199-2B63-021E-4B23-C786CBC323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60ABF5C-9A89-AFFE-E43C-F4836876910D}"/>
              </a:ext>
            </a:extLst>
          </p:cNvPr>
          <p:cNvSpPr txBox="1">
            <a:spLocks/>
          </p:cNvSpPr>
          <p:nvPr/>
        </p:nvSpPr>
        <p:spPr>
          <a:xfrm>
            <a:off x="611560" y="692696"/>
            <a:ext cx="7848872" cy="54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3.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Mendorong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Keberlanjutan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Pelayanan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memperhatikan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keberlanjutan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lingkungan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ekonomi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sehingga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dinikmati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generasi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mendatang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17217838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E743A6-D22D-E55C-75BD-13EFC205B6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BCAE78C-A438-2E28-F199-827D3B05D645}"/>
              </a:ext>
            </a:extLst>
          </p:cNvPr>
          <p:cNvSpPr txBox="1">
            <a:spLocks/>
          </p:cNvSpPr>
          <p:nvPr/>
        </p:nvSpPr>
        <p:spPr>
          <a:xfrm>
            <a:off x="611560" y="692696"/>
            <a:ext cx="8136904" cy="54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4.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Pelayanan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destinasi</a:t>
            </a:r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Manfaat Ekonomi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Masyarakat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Lokal</a:t>
            </a:r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Manajemen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pelayanan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efektif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meningkatkan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pendapatan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daerah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menciptakan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lapangan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sekitar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46038027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0C2E3B-EB34-204F-C0C4-47E18D841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039C27E8-DECD-4429-420B-2BAF29C63A6F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nn-NO" dirty="0">
                <a:latin typeface="Cambria" panose="02040503050406030204" pitchFamily="18" charset="0"/>
              </a:rPr>
              <a:t>TANTANGAN DALAM MANAJEMEN PELAYANAN DESTINASI</a:t>
            </a:r>
            <a:endParaRPr lang="id-ID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7091119-076D-3A33-9243-50A521DF399C}"/>
              </a:ext>
            </a:extLst>
          </p:cNvPr>
          <p:cNvSpPr txBox="1">
            <a:spLocks/>
          </p:cNvSpPr>
          <p:nvPr/>
        </p:nvSpPr>
        <p:spPr>
          <a:xfrm>
            <a:off x="611560" y="1844824"/>
            <a:ext cx="7776864" cy="4248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1.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Ketidakstabilan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Permintaan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Fluktuasi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jumlah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akibat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faktor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musiman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kondisi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ekonomi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situasi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global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pandemi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tantangan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86185680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3152</TotalTime>
  <Words>456</Words>
  <Application>Microsoft Office PowerPoint</Application>
  <PresentationFormat>On-screen Show (4:3)</PresentationFormat>
  <Paragraphs>53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Rionaldi Ali</cp:lastModifiedBy>
  <cp:revision>450</cp:revision>
  <cp:lastPrinted>2017-08-29T02:54:51Z</cp:lastPrinted>
  <dcterms:created xsi:type="dcterms:W3CDTF">2010-04-18T12:06:30Z</dcterms:created>
  <dcterms:modified xsi:type="dcterms:W3CDTF">2025-03-13T03:13:27Z</dcterms:modified>
</cp:coreProperties>
</file>