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2" d="100"/>
          <a:sy n="52" d="100"/>
        </p:scale>
        <p:origin x="160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 Pelayanan Destinasi Wisata</a:t>
            </a:r>
            <a:endParaRPr lang="en-US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6C264-442D-C91A-9424-01C63068D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9D23D6-1653-1DD5-F0B7-F0074D604A35}"/>
              </a:ext>
            </a:extLst>
          </p:cNvPr>
          <p:cNvSpPr txBox="1">
            <a:spLocks/>
          </p:cNvSpPr>
          <p:nvPr/>
        </p:nvSpPr>
        <p:spPr>
          <a:xfrm>
            <a:off x="611560" y="692696"/>
            <a:ext cx="8064896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Daya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terampil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57972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EB49B-8ECA-0741-5566-9EF310D24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97C9AAE-F117-2770-F652-624F4A7207D5}"/>
              </a:ext>
            </a:extLst>
          </p:cNvPr>
          <p:cNvSpPr txBox="1">
            <a:spLocks/>
          </p:cNvSpPr>
          <p:nvPr/>
        </p:nvSpPr>
        <p:spPr>
          <a:xfrm>
            <a:off x="611560" y="692696"/>
            <a:ext cx="8064896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Keselamatan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bencana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ketidakstabilan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memengaruhi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persepsi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624837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FDD30-5379-0F2A-F26E-2AB7F94E5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64E7FD-1648-EB20-F224-9BBEB7354DDB}"/>
              </a:ext>
            </a:extLst>
          </p:cNvPr>
          <p:cNvSpPr txBox="1">
            <a:spLocks/>
          </p:cNvSpPr>
          <p:nvPr/>
        </p:nvSpPr>
        <p:spPr>
          <a:xfrm>
            <a:off x="611560" y="692696"/>
            <a:ext cx="777686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Persaingan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dan Tren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Baru</a:t>
            </a: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Kemunculan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tren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berinovasi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strategi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865047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74018-61F4-FE68-B801-B52059136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6F0565-2263-0262-27C8-F7E4A2D3AD8A}"/>
              </a:ext>
            </a:extLst>
          </p:cNvPr>
          <p:cNvSpPr txBox="1">
            <a:spLocks/>
          </p:cNvSpPr>
          <p:nvPr/>
        </p:nvSpPr>
        <p:spPr>
          <a:xfrm>
            <a:off x="611560" y="692696"/>
            <a:ext cx="8064896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Keberlanjutan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keseimbangan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pertumbuhan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pelestarian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946115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1324B-4A5A-F635-2AD8-81480B733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F575259-F841-9680-20CB-FB65921BD815}"/>
              </a:ext>
            </a:extLst>
          </p:cNvPr>
          <p:cNvSpPr txBox="1">
            <a:spLocks/>
          </p:cNvSpPr>
          <p:nvPr/>
        </p:nvSpPr>
        <p:spPr>
          <a:xfrm>
            <a:off x="611560" y="692696"/>
            <a:ext cx="813690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keberlanjutan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strategi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284125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KONSEP DASAR MANAJEMEN PELAYANAN DESTINASI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204864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 Manajemen Pelayanan Destinasi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 pelayanan destinasi adalah proses perencanaan, pengelolaan, dan pengendalian layanan yang ditawarkan oleh suatu destinasi wisata untuk meningkatkan pengalaman wisatawan serta meningkatkan daya saing destinasi tersebut.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dirty="0">
                <a:latin typeface="Cambria" panose="02040503050406030204" pitchFamily="18" charset="0"/>
              </a:rPr>
              <a:t>Komponen Utama Manajemen Pelayanan Destinasi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2276872"/>
            <a:ext cx="8229600" cy="35569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Aksesibilitas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- Kemudahan transportasi menuju dan di dalam destinasi.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Akomodasi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- Fasilitas penginapan yang mendukung kenyamanan wisatawan.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Atraksi dan Aktivitas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- Daya tarik utama yang menjadi alasan kunjungan.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 Umum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- Infrastruktur pendukung seperti sanitasi, pusat informasi, dan layanan kesehatan.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 Daya Manusia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- Kompetensi dan kualitas layanan dari tenaga kerja di industri pariwisata.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B8C33-3B9C-E070-4C89-6996A6EA1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831AD3D-078F-10DD-FD0C-4DBFF84C2D04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nn-NO" dirty="0">
                <a:latin typeface="Cambria" panose="02040503050406030204" pitchFamily="18" charset="0"/>
              </a:rPr>
              <a:t>Prinsip-Prinsip Pelayanan Berkualitas dalam Destinasi</a:t>
            </a:r>
            <a:endParaRPr lang="id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B5A15F4-49B2-493E-BF92-E83C0C7E6F62}"/>
              </a:ext>
            </a:extLst>
          </p:cNvPr>
          <p:cNvSpPr txBox="1">
            <a:spLocks/>
          </p:cNvSpPr>
          <p:nvPr/>
        </p:nvSpPr>
        <p:spPr>
          <a:xfrm>
            <a:off x="611560" y="1916832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Keandalan (Reliability):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Konsistensi dalam memberikan layanan yang dijanjikan.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 Tanggap (Responsiveness):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 merespons kebutuhan wisatawan dengan cepat.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Jaminan (Assurance):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 dan kredibilitas dari penyedia layanan.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Empati (Empathy):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 perhatian personal kepada wisatawan.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 Fisik (Tangibles):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 dan prasarana yang mendukung kualitas pelayanan.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4559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9F9BD-0382-0D99-EFDC-14BC9DEE0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31282EC-7749-1739-2204-DF7546C49638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nn-NO" dirty="0">
                <a:latin typeface="Cambria" panose="02040503050406030204" pitchFamily="18" charset="0"/>
              </a:rPr>
              <a:t>TUJUAN MANAJEMEN PELAYANAN DESTINASI</a:t>
            </a:r>
            <a:endParaRPr lang="id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96677-2DAE-8033-E906-6B480E94D60E}"/>
              </a:ext>
            </a:extLst>
          </p:cNvPr>
          <p:cNvSpPr txBox="1">
            <a:spLocks/>
          </p:cNvSpPr>
          <p:nvPr/>
        </p:nvSpPr>
        <p:spPr>
          <a:xfrm>
            <a:off x="611560" y="2204864"/>
            <a:ext cx="8075240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meminimalkan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93885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B4295-E064-8BB8-7B42-0154EC450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78FCBA-62A2-7133-4951-EB41F481A789}"/>
              </a:ext>
            </a:extLst>
          </p:cNvPr>
          <p:cNvSpPr txBox="1">
            <a:spLocks/>
          </p:cNvSpPr>
          <p:nvPr/>
        </p:nvSpPr>
        <p:spPr>
          <a:xfrm>
            <a:off x="611560" y="692696"/>
            <a:ext cx="7848872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Daya Saing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Persaingan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berinovasi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domestik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057251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15199-2B63-021E-4B23-C786CBC32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60ABF5C-9A89-AFFE-E43C-F4836876910D}"/>
              </a:ext>
            </a:extLst>
          </p:cNvPr>
          <p:cNvSpPr txBox="1">
            <a:spLocks/>
          </p:cNvSpPr>
          <p:nvPr/>
        </p:nvSpPr>
        <p:spPr>
          <a:xfrm>
            <a:off x="611560" y="692696"/>
            <a:ext cx="7848872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Keberlanjutan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keberlanjutan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dinikmati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721783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743A6-D22D-E55C-75BD-13EFC205B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CAE78C-A438-2E28-F199-827D3B05D645}"/>
              </a:ext>
            </a:extLst>
          </p:cNvPr>
          <p:cNvSpPr txBox="1">
            <a:spLocks/>
          </p:cNvSpPr>
          <p:nvPr/>
        </p:nvSpPr>
        <p:spPr>
          <a:xfrm>
            <a:off x="611560" y="692696"/>
            <a:ext cx="813690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Manfaat Ekonomi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Masyarakat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603802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C2E3B-EB34-204F-C0C4-47E18D841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39C27E8-DECD-4429-420B-2BAF29C63A6F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nn-NO" dirty="0">
                <a:latin typeface="Cambria" panose="02040503050406030204" pitchFamily="18" charset="0"/>
              </a:rPr>
              <a:t>TANTANGAN DALAM MANAJEMEN PELAYANAN DESTINASI</a:t>
            </a:r>
            <a:endParaRPr lang="id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7091119-076D-3A33-9243-50A521DF399C}"/>
              </a:ext>
            </a:extLst>
          </p:cNvPr>
          <p:cNvSpPr txBox="1">
            <a:spLocks/>
          </p:cNvSpPr>
          <p:nvPr/>
        </p:nvSpPr>
        <p:spPr>
          <a:xfrm>
            <a:off x="611560" y="1844824"/>
            <a:ext cx="7776864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Ketidakstabilan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Fluktuasi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musiman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pandemi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18568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3152</TotalTime>
  <Words>456</Words>
  <Application>Microsoft Office PowerPoint</Application>
  <PresentationFormat>On-screen Show (4:3)</PresentationFormat>
  <Paragraphs>53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450</cp:revision>
  <cp:lastPrinted>2017-08-29T02:54:51Z</cp:lastPrinted>
  <dcterms:created xsi:type="dcterms:W3CDTF">2010-04-18T12:06:30Z</dcterms:created>
  <dcterms:modified xsi:type="dcterms:W3CDTF">2025-03-13T03:13:27Z</dcterms:modified>
</cp:coreProperties>
</file>