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2" r:id="rId3"/>
    <p:sldId id="318" r:id="rId4"/>
    <p:sldId id="305" r:id="rId5"/>
    <p:sldId id="322" r:id="rId6"/>
    <p:sldId id="323" r:id="rId7"/>
    <p:sldId id="324" r:id="rId8"/>
    <p:sldId id="304" r:id="rId9"/>
    <p:sldId id="319" r:id="rId10"/>
    <p:sldId id="306" r:id="rId11"/>
    <p:sldId id="320" r:id="rId12"/>
    <p:sldId id="321" r:id="rId13"/>
    <p:sldId id="307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6" autoAdjust="0"/>
    <p:restoredTop sz="94580" autoAdjust="0"/>
  </p:normalViewPr>
  <p:slideViewPr>
    <p:cSldViewPr>
      <p:cViewPr varScale="1">
        <p:scale>
          <a:sx n="67" d="100"/>
          <a:sy n="67" d="100"/>
        </p:scale>
        <p:origin x="110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2D07B7-6210-440C-B211-1FE4D2C0515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CB8CDC-E3AD-4233-833E-694110620490}">
      <dgm:prSet phldrT="[Text]" custT="1"/>
      <dgm:spPr/>
      <dgm:t>
        <a:bodyPr/>
        <a:lstStyle/>
        <a:p>
          <a:r>
            <a:rPr lang="en-ID" sz="2800" dirty="0" err="1" smtClean="0"/>
            <a:t>Perintah</a:t>
          </a:r>
          <a:endParaRPr lang="en-US" sz="2800" dirty="0"/>
        </a:p>
      </dgm:t>
    </dgm:pt>
    <dgm:pt modelId="{2135C84A-EB55-49DC-BADC-D8D9EEEBCABA}" type="parTrans" cxnId="{7371C555-DDED-44C5-826D-054B1DE9FF44}">
      <dgm:prSet/>
      <dgm:spPr/>
      <dgm:t>
        <a:bodyPr/>
        <a:lstStyle/>
        <a:p>
          <a:endParaRPr lang="en-US"/>
        </a:p>
      </dgm:t>
    </dgm:pt>
    <dgm:pt modelId="{CAB85DDA-2FA8-48C9-9BDD-CF6399A2C81C}" type="sibTrans" cxnId="{7371C555-DDED-44C5-826D-054B1DE9FF44}">
      <dgm:prSet/>
      <dgm:spPr/>
      <dgm:t>
        <a:bodyPr/>
        <a:lstStyle/>
        <a:p>
          <a:endParaRPr lang="en-US"/>
        </a:p>
      </dgm:t>
    </dgm:pt>
    <dgm:pt modelId="{8C986FBA-0131-41ED-AB8A-A8E5EC5CA41A}">
      <dgm:prSet phldrT="[Text]" custT="1"/>
      <dgm:spPr/>
      <dgm:t>
        <a:bodyPr/>
        <a:lstStyle/>
        <a:p>
          <a:r>
            <a:rPr lang="en-ID" sz="2000" dirty="0" err="1" smtClean="0"/>
            <a:t>Keharusan</a:t>
          </a:r>
          <a:r>
            <a:rPr lang="en-ID" sz="2000" dirty="0" smtClean="0"/>
            <a:t> </a:t>
          </a:r>
          <a:r>
            <a:rPr lang="en-ID" sz="2000" dirty="0" err="1" smtClean="0"/>
            <a:t>bagi</a:t>
          </a:r>
          <a:r>
            <a:rPr lang="en-ID" sz="2000" dirty="0" smtClean="0"/>
            <a:t> </a:t>
          </a:r>
          <a:r>
            <a:rPr lang="en-ID" sz="2000" dirty="0" err="1" smtClean="0"/>
            <a:t>seseorang</a:t>
          </a:r>
          <a:r>
            <a:rPr lang="en-ID" sz="2000" dirty="0" smtClean="0"/>
            <a:t> </a:t>
          </a:r>
          <a:r>
            <a:rPr lang="en-ID" sz="2000" dirty="0" err="1" smtClean="0"/>
            <a:t>untuk</a:t>
          </a:r>
          <a:r>
            <a:rPr lang="en-ID" sz="2000" dirty="0" smtClean="0"/>
            <a:t> </a:t>
          </a:r>
          <a:r>
            <a:rPr lang="en-ID" sz="2000" dirty="0" err="1" smtClean="0"/>
            <a:t>berbuat</a:t>
          </a:r>
          <a:r>
            <a:rPr lang="en-ID" sz="2000" dirty="0" smtClean="0"/>
            <a:t> </a:t>
          </a:r>
          <a:r>
            <a:rPr lang="en-ID" sz="2000" dirty="0" err="1" smtClean="0"/>
            <a:t>sesuatu</a:t>
          </a:r>
          <a:r>
            <a:rPr lang="en-ID" sz="2000" dirty="0" smtClean="0"/>
            <a:t>, </a:t>
          </a:r>
          <a:r>
            <a:rPr lang="en-ID" sz="2000" dirty="0" err="1" smtClean="0"/>
            <a:t>oleh</a:t>
          </a:r>
          <a:r>
            <a:rPr lang="en-ID" sz="2000" dirty="0" smtClean="0"/>
            <a:t> </a:t>
          </a:r>
          <a:r>
            <a:rPr lang="en-ID" sz="2000" dirty="0" err="1" smtClean="0"/>
            <a:t>karena</a:t>
          </a:r>
          <a:r>
            <a:rPr lang="en-ID" sz="2000" dirty="0" smtClean="0"/>
            <a:t> </a:t>
          </a:r>
          <a:r>
            <a:rPr lang="en-ID" sz="2000" dirty="0" err="1" smtClean="0"/>
            <a:t>akibatnya</a:t>
          </a:r>
          <a:r>
            <a:rPr lang="en-ID" sz="2000" dirty="0" smtClean="0"/>
            <a:t> </a:t>
          </a:r>
          <a:r>
            <a:rPr lang="en-ID" sz="2000" dirty="0" err="1" smtClean="0"/>
            <a:t>dipandang</a:t>
          </a:r>
          <a:r>
            <a:rPr lang="en-ID" sz="2000" dirty="0" smtClean="0"/>
            <a:t> </a:t>
          </a:r>
          <a:r>
            <a:rPr lang="en-ID" sz="2000" dirty="0" err="1" smtClean="0"/>
            <a:t>baik</a:t>
          </a:r>
          <a:r>
            <a:rPr lang="en-ID" sz="2000" dirty="0" smtClean="0"/>
            <a:t>.</a:t>
          </a:r>
          <a:endParaRPr lang="en-US" sz="2000" dirty="0"/>
        </a:p>
      </dgm:t>
    </dgm:pt>
    <dgm:pt modelId="{24DBFB21-441A-4496-BD9F-8CE0522CA408}" type="parTrans" cxnId="{7A22ED93-67C6-47A4-BA59-C33F1356F29B}">
      <dgm:prSet/>
      <dgm:spPr/>
      <dgm:t>
        <a:bodyPr/>
        <a:lstStyle/>
        <a:p>
          <a:endParaRPr lang="en-US"/>
        </a:p>
      </dgm:t>
    </dgm:pt>
    <dgm:pt modelId="{D03B4F01-4C71-49DE-812D-74FAF9C08C15}" type="sibTrans" cxnId="{7A22ED93-67C6-47A4-BA59-C33F1356F29B}">
      <dgm:prSet/>
      <dgm:spPr/>
      <dgm:t>
        <a:bodyPr/>
        <a:lstStyle/>
        <a:p>
          <a:endParaRPr lang="en-US"/>
        </a:p>
      </dgm:t>
    </dgm:pt>
    <dgm:pt modelId="{ACCE6802-50FA-41CE-9231-A05F505477FD}">
      <dgm:prSet phldrT="[Text]" custT="1"/>
      <dgm:spPr/>
      <dgm:t>
        <a:bodyPr/>
        <a:lstStyle/>
        <a:p>
          <a:r>
            <a:rPr lang="en-ID" sz="2800" dirty="0" err="1" smtClean="0"/>
            <a:t>Larangan</a:t>
          </a:r>
          <a:endParaRPr lang="en-US" sz="2800" dirty="0"/>
        </a:p>
      </dgm:t>
    </dgm:pt>
    <dgm:pt modelId="{C9B7EB7B-C07C-4CF5-8EBA-5121707E9E04}" type="parTrans" cxnId="{1881973C-8D68-4BAA-802C-782300C0EC32}">
      <dgm:prSet/>
      <dgm:spPr/>
      <dgm:t>
        <a:bodyPr/>
        <a:lstStyle/>
        <a:p>
          <a:endParaRPr lang="en-US"/>
        </a:p>
      </dgm:t>
    </dgm:pt>
    <dgm:pt modelId="{A2EBD6EE-5446-4C5E-81E7-128070135651}" type="sibTrans" cxnId="{1881973C-8D68-4BAA-802C-782300C0EC32}">
      <dgm:prSet/>
      <dgm:spPr/>
      <dgm:t>
        <a:bodyPr/>
        <a:lstStyle/>
        <a:p>
          <a:endParaRPr lang="en-US"/>
        </a:p>
      </dgm:t>
    </dgm:pt>
    <dgm:pt modelId="{23467A6E-12B2-488B-BCAA-6CB30BBE03C3}">
      <dgm:prSet phldrT="[Text]" custT="1"/>
      <dgm:spPr/>
      <dgm:t>
        <a:bodyPr/>
        <a:lstStyle/>
        <a:p>
          <a:r>
            <a:rPr lang="en-ID" sz="2000" dirty="0" err="1" smtClean="0"/>
            <a:t>Keharusan</a:t>
          </a:r>
          <a:r>
            <a:rPr lang="en-ID" sz="2000" dirty="0" smtClean="0"/>
            <a:t> </a:t>
          </a:r>
          <a:r>
            <a:rPr lang="en-ID" sz="2000" dirty="0" err="1" smtClean="0"/>
            <a:t>bagi</a:t>
          </a:r>
          <a:r>
            <a:rPr lang="en-ID" sz="2000" dirty="0" smtClean="0"/>
            <a:t> </a:t>
          </a:r>
          <a:r>
            <a:rPr lang="en-ID" sz="2000" dirty="0" err="1" smtClean="0"/>
            <a:t>seseorang</a:t>
          </a:r>
          <a:r>
            <a:rPr lang="en-ID" sz="2000" dirty="0" smtClean="0"/>
            <a:t> </a:t>
          </a:r>
          <a:r>
            <a:rPr lang="en-ID" sz="2000" dirty="0" err="1" smtClean="0"/>
            <a:t>untuk</a:t>
          </a:r>
          <a:r>
            <a:rPr lang="en-ID" sz="2000" dirty="0" smtClean="0"/>
            <a:t> </a:t>
          </a:r>
          <a:r>
            <a:rPr lang="en-ID" sz="2000" dirty="0" err="1" smtClean="0"/>
            <a:t>tidak</a:t>
          </a:r>
          <a:r>
            <a:rPr lang="en-ID" sz="2000" dirty="0" smtClean="0"/>
            <a:t> </a:t>
          </a:r>
          <a:r>
            <a:rPr lang="en-ID" sz="2000" dirty="0" err="1" smtClean="0"/>
            <a:t>berbuat</a:t>
          </a:r>
          <a:r>
            <a:rPr lang="en-ID" sz="2000" dirty="0" smtClean="0"/>
            <a:t> </a:t>
          </a:r>
          <a:r>
            <a:rPr lang="en-ID" sz="2000" dirty="0" err="1" smtClean="0"/>
            <a:t>sesuatu</a:t>
          </a:r>
          <a:r>
            <a:rPr lang="en-ID" sz="2000" dirty="0" smtClean="0"/>
            <a:t>, </a:t>
          </a:r>
          <a:r>
            <a:rPr lang="en-ID" sz="2000" dirty="0" err="1" smtClean="0"/>
            <a:t>oleh</a:t>
          </a:r>
          <a:r>
            <a:rPr lang="en-ID" sz="2000" dirty="0" smtClean="0"/>
            <a:t> </a:t>
          </a:r>
          <a:r>
            <a:rPr lang="en-ID" sz="2000" dirty="0" err="1" smtClean="0"/>
            <a:t>karena</a:t>
          </a:r>
          <a:r>
            <a:rPr lang="en-ID" sz="2000" dirty="0" smtClean="0"/>
            <a:t> </a:t>
          </a:r>
          <a:r>
            <a:rPr lang="en-ID" sz="2000" dirty="0" err="1" smtClean="0"/>
            <a:t>akibatnya</a:t>
          </a:r>
          <a:r>
            <a:rPr lang="en-ID" sz="2000" dirty="0" smtClean="0"/>
            <a:t> </a:t>
          </a:r>
          <a:r>
            <a:rPr lang="en-ID" sz="2000" dirty="0" err="1" smtClean="0"/>
            <a:t>dipandang</a:t>
          </a:r>
          <a:r>
            <a:rPr lang="en-ID" sz="2000" dirty="0" smtClean="0"/>
            <a:t> </a:t>
          </a:r>
          <a:r>
            <a:rPr lang="en-ID" sz="2000" dirty="0" err="1" smtClean="0"/>
            <a:t>tidak</a:t>
          </a:r>
          <a:r>
            <a:rPr lang="en-ID" sz="2000" dirty="0" smtClean="0"/>
            <a:t> </a:t>
          </a:r>
          <a:r>
            <a:rPr lang="en-ID" sz="2000" dirty="0" err="1" smtClean="0"/>
            <a:t>baik</a:t>
          </a:r>
          <a:r>
            <a:rPr lang="en-ID" sz="2000" dirty="0" smtClean="0"/>
            <a:t>.</a:t>
          </a:r>
          <a:endParaRPr lang="en-US" sz="2000" dirty="0"/>
        </a:p>
      </dgm:t>
    </dgm:pt>
    <dgm:pt modelId="{3172D4E2-153C-4BA3-9E28-1732565FAE70}" type="parTrans" cxnId="{BC2D3DDF-B3AB-40F1-B813-B4A14DE8FE95}">
      <dgm:prSet/>
      <dgm:spPr/>
      <dgm:t>
        <a:bodyPr/>
        <a:lstStyle/>
        <a:p>
          <a:endParaRPr lang="en-US"/>
        </a:p>
      </dgm:t>
    </dgm:pt>
    <dgm:pt modelId="{BFE01E9F-A9D7-4D12-95F0-01E92EB7BCAE}" type="sibTrans" cxnId="{BC2D3DDF-B3AB-40F1-B813-B4A14DE8FE95}">
      <dgm:prSet/>
      <dgm:spPr/>
      <dgm:t>
        <a:bodyPr/>
        <a:lstStyle/>
        <a:p>
          <a:endParaRPr lang="en-US"/>
        </a:p>
      </dgm:t>
    </dgm:pt>
    <dgm:pt modelId="{83CF0660-767F-4685-9F4C-C14FD2B4A3C1}" type="pres">
      <dgm:prSet presAssocID="{1B2D07B7-6210-440C-B211-1FE4D2C0515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A76D30-5FBE-4AA4-906D-82691A9C18D0}" type="pres">
      <dgm:prSet presAssocID="{71CB8CDC-E3AD-4233-833E-694110620490}" presName="composite" presStyleCnt="0"/>
      <dgm:spPr/>
    </dgm:pt>
    <dgm:pt modelId="{2ABF34CA-2B00-43AE-BCBD-A44F7FB76CEC}" type="pres">
      <dgm:prSet presAssocID="{71CB8CDC-E3AD-4233-833E-69411062049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F52E7B-5891-4B51-9F31-0287670F1978}" type="pres">
      <dgm:prSet presAssocID="{71CB8CDC-E3AD-4233-833E-69411062049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51E04F-BE9F-4C41-95DA-3EEC2370040E}" type="pres">
      <dgm:prSet presAssocID="{CAB85DDA-2FA8-48C9-9BDD-CF6399A2C81C}" presName="space" presStyleCnt="0"/>
      <dgm:spPr/>
    </dgm:pt>
    <dgm:pt modelId="{9F3955BB-8D43-490D-A1FD-908D3294575C}" type="pres">
      <dgm:prSet presAssocID="{ACCE6802-50FA-41CE-9231-A05F505477FD}" presName="composite" presStyleCnt="0"/>
      <dgm:spPr/>
    </dgm:pt>
    <dgm:pt modelId="{3926A9AE-8B9B-41E1-A593-C01BBC2BBFC5}" type="pres">
      <dgm:prSet presAssocID="{ACCE6802-50FA-41CE-9231-A05F505477F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7A71BE-A9D5-4B7E-B916-9E8326DFED40}" type="pres">
      <dgm:prSet presAssocID="{ACCE6802-50FA-41CE-9231-A05F505477F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F0782A-7206-4DDF-982C-F32ADCC3C9FC}" type="presOf" srcId="{8C986FBA-0131-41ED-AB8A-A8E5EC5CA41A}" destId="{E1F52E7B-5891-4B51-9F31-0287670F1978}" srcOrd="0" destOrd="0" presId="urn:microsoft.com/office/officeart/2005/8/layout/hList1"/>
    <dgm:cxn modelId="{8974BFF9-9952-407E-98F8-212BA5E16857}" type="presOf" srcId="{23467A6E-12B2-488B-BCAA-6CB30BBE03C3}" destId="{7F7A71BE-A9D5-4B7E-B916-9E8326DFED40}" srcOrd="0" destOrd="0" presId="urn:microsoft.com/office/officeart/2005/8/layout/hList1"/>
    <dgm:cxn modelId="{542E4DEC-0E7C-4693-ADFD-334CBB1B6FFD}" type="presOf" srcId="{71CB8CDC-E3AD-4233-833E-694110620490}" destId="{2ABF34CA-2B00-43AE-BCBD-A44F7FB76CEC}" srcOrd="0" destOrd="0" presId="urn:microsoft.com/office/officeart/2005/8/layout/hList1"/>
    <dgm:cxn modelId="{BC2D3DDF-B3AB-40F1-B813-B4A14DE8FE95}" srcId="{ACCE6802-50FA-41CE-9231-A05F505477FD}" destId="{23467A6E-12B2-488B-BCAA-6CB30BBE03C3}" srcOrd="0" destOrd="0" parTransId="{3172D4E2-153C-4BA3-9E28-1732565FAE70}" sibTransId="{BFE01E9F-A9D7-4D12-95F0-01E92EB7BCAE}"/>
    <dgm:cxn modelId="{3BCD444B-CFB6-4B4D-8BE3-AC542F524C4C}" type="presOf" srcId="{1B2D07B7-6210-440C-B211-1FE4D2C0515F}" destId="{83CF0660-767F-4685-9F4C-C14FD2B4A3C1}" srcOrd="0" destOrd="0" presId="urn:microsoft.com/office/officeart/2005/8/layout/hList1"/>
    <dgm:cxn modelId="{7A22ED93-67C6-47A4-BA59-C33F1356F29B}" srcId="{71CB8CDC-E3AD-4233-833E-694110620490}" destId="{8C986FBA-0131-41ED-AB8A-A8E5EC5CA41A}" srcOrd="0" destOrd="0" parTransId="{24DBFB21-441A-4496-BD9F-8CE0522CA408}" sibTransId="{D03B4F01-4C71-49DE-812D-74FAF9C08C15}"/>
    <dgm:cxn modelId="{3EEEAD0E-F4A8-4B14-8B5F-9B6F20678F45}" type="presOf" srcId="{ACCE6802-50FA-41CE-9231-A05F505477FD}" destId="{3926A9AE-8B9B-41E1-A593-C01BBC2BBFC5}" srcOrd="0" destOrd="0" presId="urn:microsoft.com/office/officeart/2005/8/layout/hList1"/>
    <dgm:cxn modelId="{1881973C-8D68-4BAA-802C-782300C0EC32}" srcId="{1B2D07B7-6210-440C-B211-1FE4D2C0515F}" destId="{ACCE6802-50FA-41CE-9231-A05F505477FD}" srcOrd="1" destOrd="0" parTransId="{C9B7EB7B-C07C-4CF5-8EBA-5121707E9E04}" sibTransId="{A2EBD6EE-5446-4C5E-81E7-128070135651}"/>
    <dgm:cxn modelId="{7371C555-DDED-44C5-826D-054B1DE9FF44}" srcId="{1B2D07B7-6210-440C-B211-1FE4D2C0515F}" destId="{71CB8CDC-E3AD-4233-833E-694110620490}" srcOrd="0" destOrd="0" parTransId="{2135C84A-EB55-49DC-BADC-D8D9EEEBCABA}" sibTransId="{CAB85DDA-2FA8-48C9-9BDD-CF6399A2C81C}"/>
    <dgm:cxn modelId="{B2F868CE-23BC-4194-8A7B-1CC52E42D8C1}" type="presParOf" srcId="{83CF0660-767F-4685-9F4C-C14FD2B4A3C1}" destId="{77A76D30-5FBE-4AA4-906D-82691A9C18D0}" srcOrd="0" destOrd="0" presId="urn:microsoft.com/office/officeart/2005/8/layout/hList1"/>
    <dgm:cxn modelId="{C4E9AAC8-F171-44EB-B838-9545F1864073}" type="presParOf" srcId="{77A76D30-5FBE-4AA4-906D-82691A9C18D0}" destId="{2ABF34CA-2B00-43AE-BCBD-A44F7FB76CEC}" srcOrd="0" destOrd="0" presId="urn:microsoft.com/office/officeart/2005/8/layout/hList1"/>
    <dgm:cxn modelId="{ED1901D5-514A-471C-AF36-5AEF21EDD1DA}" type="presParOf" srcId="{77A76D30-5FBE-4AA4-906D-82691A9C18D0}" destId="{E1F52E7B-5891-4B51-9F31-0287670F1978}" srcOrd="1" destOrd="0" presId="urn:microsoft.com/office/officeart/2005/8/layout/hList1"/>
    <dgm:cxn modelId="{D7A95FDC-8BCA-4CAC-AE51-3E44044B66F5}" type="presParOf" srcId="{83CF0660-767F-4685-9F4C-C14FD2B4A3C1}" destId="{4051E04F-BE9F-4C41-95DA-3EEC2370040E}" srcOrd="1" destOrd="0" presId="urn:microsoft.com/office/officeart/2005/8/layout/hList1"/>
    <dgm:cxn modelId="{470D3B24-BB43-4C26-B5EF-B61935E2F9E6}" type="presParOf" srcId="{83CF0660-767F-4685-9F4C-C14FD2B4A3C1}" destId="{9F3955BB-8D43-490D-A1FD-908D3294575C}" srcOrd="2" destOrd="0" presId="urn:microsoft.com/office/officeart/2005/8/layout/hList1"/>
    <dgm:cxn modelId="{583AEAD7-381A-4FDA-9F2A-F23FB44F9405}" type="presParOf" srcId="{9F3955BB-8D43-490D-A1FD-908D3294575C}" destId="{3926A9AE-8B9B-41E1-A593-C01BBC2BBFC5}" srcOrd="0" destOrd="0" presId="urn:microsoft.com/office/officeart/2005/8/layout/hList1"/>
    <dgm:cxn modelId="{CFE77AA8-E966-4071-ACDF-63E8FE04D44E}" type="presParOf" srcId="{9F3955BB-8D43-490D-A1FD-908D3294575C}" destId="{7F7A71BE-A9D5-4B7E-B916-9E8326DFED4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A86128-7A73-47D3-ACC1-647D8256A88E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ABD0892-3544-4107-94C6-29134ACB1953}">
      <dgm:prSet phldrT="[Text]"/>
      <dgm:spPr/>
      <dgm:t>
        <a:bodyPr/>
        <a:lstStyle/>
        <a:p>
          <a:r>
            <a:rPr lang="en-US" dirty="0" smtClean="0"/>
            <a:t>Norma Agama</a:t>
          </a:r>
          <a:endParaRPr lang="en-US" dirty="0"/>
        </a:p>
      </dgm:t>
    </dgm:pt>
    <dgm:pt modelId="{43516285-F986-4D25-8CAE-33DED71BCECE}" type="parTrans" cxnId="{902BA087-1E5C-41DA-A10E-E300A6C66262}">
      <dgm:prSet/>
      <dgm:spPr/>
      <dgm:t>
        <a:bodyPr/>
        <a:lstStyle/>
        <a:p>
          <a:endParaRPr lang="en-US"/>
        </a:p>
      </dgm:t>
    </dgm:pt>
    <dgm:pt modelId="{51BECB4F-AA7A-42B8-BACE-69851E712583}" type="sibTrans" cxnId="{902BA087-1E5C-41DA-A10E-E300A6C66262}">
      <dgm:prSet/>
      <dgm:spPr/>
      <dgm:t>
        <a:bodyPr/>
        <a:lstStyle/>
        <a:p>
          <a:endParaRPr lang="en-US"/>
        </a:p>
      </dgm:t>
    </dgm:pt>
    <dgm:pt modelId="{FCFF39A9-572E-43E1-A327-23F81D69B7E1}">
      <dgm:prSet phldrT="[Text]" custT="1"/>
      <dgm:spPr/>
      <dgm:t>
        <a:bodyPr/>
        <a:lstStyle/>
        <a:p>
          <a:r>
            <a:rPr lang="en-US" sz="1600" b="0" i="0" dirty="0" err="1" smtClean="0"/>
            <a:t>Peraturan</a:t>
          </a:r>
          <a:r>
            <a:rPr lang="en-US" sz="1600" b="0" i="0" dirty="0" smtClean="0"/>
            <a:t> </a:t>
          </a:r>
          <a:r>
            <a:rPr lang="en-US" sz="1600" b="0" i="0" dirty="0" err="1" smtClean="0"/>
            <a:t>hidup</a:t>
          </a:r>
          <a:r>
            <a:rPr lang="en-US" sz="1600" b="0" i="0" dirty="0" smtClean="0"/>
            <a:t> yang </a:t>
          </a:r>
          <a:r>
            <a:rPr lang="en-US" sz="1600" b="0" i="0" dirty="0" err="1" smtClean="0"/>
            <a:t>diterima</a:t>
          </a:r>
          <a:r>
            <a:rPr lang="en-US" sz="1600" b="0" i="0" dirty="0" smtClean="0"/>
            <a:t> </a:t>
          </a:r>
          <a:r>
            <a:rPr lang="en-US" sz="1600" b="0" i="0" dirty="0" err="1" smtClean="0"/>
            <a:t>sbg</a:t>
          </a:r>
          <a:r>
            <a:rPr lang="en-US" sz="1600" b="0" i="0" dirty="0" smtClean="0"/>
            <a:t> </a:t>
          </a:r>
          <a:r>
            <a:rPr lang="en-US" sz="1600" b="0" i="0" dirty="0" err="1" smtClean="0"/>
            <a:t>perintah</a:t>
          </a:r>
          <a:r>
            <a:rPr lang="en-US" sz="1600" b="0" i="0" dirty="0" smtClean="0"/>
            <a:t>, </a:t>
          </a:r>
          <a:r>
            <a:rPr lang="en-US" sz="1600" b="0" i="0" dirty="0" err="1" smtClean="0"/>
            <a:t>larangan</a:t>
          </a:r>
          <a:r>
            <a:rPr lang="en-US" sz="1600" b="0" i="0" dirty="0" smtClean="0"/>
            <a:t> </a:t>
          </a:r>
          <a:r>
            <a:rPr lang="en-US" sz="1600" b="0" i="0" dirty="0" err="1" smtClean="0"/>
            <a:t>dan</a:t>
          </a:r>
          <a:r>
            <a:rPr lang="en-US" sz="1600" b="0" i="0" dirty="0" smtClean="0"/>
            <a:t> </a:t>
          </a:r>
          <a:r>
            <a:rPr lang="en-US" sz="1600" b="0" i="0" dirty="0" err="1" smtClean="0"/>
            <a:t>anjuran</a:t>
          </a:r>
          <a:r>
            <a:rPr lang="en-US" sz="1600" b="0" i="0" dirty="0" smtClean="0"/>
            <a:t> yang </a:t>
          </a:r>
          <a:r>
            <a:rPr lang="en-US" sz="1600" b="0" i="0" dirty="0" err="1" smtClean="0"/>
            <a:t>berasal</a:t>
          </a:r>
          <a:r>
            <a:rPr lang="en-US" sz="1600" b="0" i="0" dirty="0" smtClean="0"/>
            <a:t> </a:t>
          </a:r>
          <a:r>
            <a:rPr lang="en-US" sz="1600" b="0" i="0" dirty="0" err="1" smtClean="0"/>
            <a:t>dari</a:t>
          </a:r>
          <a:r>
            <a:rPr lang="en-US" sz="1600" b="0" i="0" dirty="0" smtClean="0"/>
            <a:t> </a:t>
          </a:r>
          <a:r>
            <a:rPr lang="en-US" sz="1600" b="0" i="0" dirty="0" err="1" smtClean="0"/>
            <a:t>Tuhan</a:t>
          </a:r>
          <a:endParaRPr lang="en-US" sz="1600" dirty="0"/>
        </a:p>
      </dgm:t>
    </dgm:pt>
    <dgm:pt modelId="{3AA06E6E-ACDC-48D0-9464-3285E730FB2C}" type="parTrans" cxnId="{B75292EB-058A-4A5C-8C86-BFCC13C78807}">
      <dgm:prSet/>
      <dgm:spPr/>
      <dgm:t>
        <a:bodyPr/>
        <a:lstStyle/>
        <a:p>
          <a:endParaRPr lang="en-US"/>
        </a:p>
      </dgm:t>
    </dgm:pt>
    <dgm:pt modelId="{214F4311-E36E-4DEB-9170-26842465AB0A}" type="sibTrans" cxnId="{B75292EB-058A-4A5C-8C86-BFCC13C78807}">
      <dgm:prSet/>
      <dgm:spPr/>
      <dgm:t>
        <a:bodyPr/>
        <a:lstStyle/>
        <a:p>
          <a:endParaRPr lang="en-US"/>
        </a:p>
      </dgm:t>
    </dgm:pt>
    <dgm:pt modelId="{BB9CBCA0-E55A-454C-9D3F-49CD0D406ED7}">
      <dgm:prSet phldrT="[Text]"/>
      <dgm:spPr/>
      <dgm:t>
        <a:bodyPr/>
        <a:lstStyle/>
        <a:p>
          <a:r>
            <a:rPr lang="en-US" dirty="0" smtClean="0"/>
            <a:t>Norma </a:t>
          </a:r>
          <a:r>
            <a:rPr lang="en-US" dirty="0" err="1" smtClean="0"/>
            <a:t>Kesusilaan</a:t>
          </a:r>
          <a:endParaRPr lang="en-US" dirty="0"/>
        </a:p>
      </dgm:t>
    </dgm:pt>
    <dgm:pt modelId="{03993D5A-0A18-4F40-8E4F-9EB8684293A6}" type="parTrans" cxnId="{35353A32-C3AF-4F05-A67D-38693912ABE3}">
      <dgm:prSet/>
      <dgm:spPr/>
      <dgm:t>
        <a:bodyPr/>
        <a:lstStyle/>
        <a:p>
          <a:endParaRPr lang="en-US"/>
        </a:p>
      </dgm:t>
    </dgm:pt>
    <dgm:pt modelId="{EA1D5361-FBCE-482E-A05F-33908A807F49}" type="sibTrans" cxnId="{35353A32-C3AF-4F05-A67D-38693912ABE3}">
      <dgm:prSet/>
      <dgm:spPr/>
      <dgm:t>
        <a:bodyPr/>
        <a:lstStyle/>
        <a:p>
          <a:endParaRPr lang="en-US"/>
        </a:p>
      </dgm:t>
    </dgm:pt>
    <dgm:pt modelId="{4F6966AA-233E-408C-BC0D-EBA6E8B9A52C}">
      <dgm:prSet phldrT="[Text]" custT="1"/>
      <dgm:spPr/>
      <dgm:t>
        <a:bodyPr/>
        <a:lstStyle/>
        <a:p>
          <a:r>
            <a:rPr lang="en-US" sz="1800" b="0" i="0" dirty="0" err="1" smtClean="0"/>
            <a:t>Peraturan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hidup</a:t>
          </a:r>
          <a:r>
            <a:rPr lang="en-US" sz="1800" b="0" i="0" dirty="0" smtClean="0"/>
            <a:t> yang </a:t>
          </a:r>
          <a:r>
            <a:rPr lang="en-US" sz="1800" b="0" i="0" dirty="0" err="1" smtClean="0"/>
            <a:t>dianggap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sbg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pedoman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dalam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sikap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dan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perbuatannya</a:t>
          </a:r>
          <a:endParaRPr lang="en-US" sz="1800" dirty="0"/>
        </a:p>
      </dgm:t>
    </dgm:pt>
    <dgm:pt modelId="{E786129E-8E96-4860-BAD3-9E8B53FD5694}" type="parTrans" cxnId="{DF9F2111-49BA-48C8-8121-4C2C0886FF03}">
      <dgm:prSet/>
      <dgm:spPr/>
      <dgm:t>
        <a:bodyPr/>
        <a:lstStyle/>
        <a:p>
          <a:endParaRPr lang="en-US"/>
        </a:p>
      </dgm:t>
    </dgm:pt>
    <dgm:pt modelId="{E1591646-7796-466A-AFE0-C1AA75FF7766}" type="sibTrans" cxnId="{DF9F2111-49BA-48C8-8121-4C2C0886FF03}">
      <dgm:prSet/>
      <dgm:spPr/>
      <dgm:t>
        <a:bodyPr/>
        <a:lstStyle/>
        <a:p>
          <a:endParaRPr lang="en-US"/>
        </a:p>
      </dgm:t>
    </dgm:pt>
    <dgm:pt modelId="{66536082-02FA-4B74-9296-2AA17357E8A2}">
      <dgm:prSet phldrT="[Text]"/>
      <dgm:spPr/>
      <dgm:t>
        <a:bodyPr/>
        <a:lstStyle/>
        <a:p>
          <a:r>
            <a:rPr lang="en-US" dirty="0" smtClean="0"/>
            <a:t>Norma </a:t>
          </a:r>
          <a:r>
            <a:rPr lang="en-US" dirty="0" err="1" smtClean="0"/>
            <a:t>Kesopanan</a:t>
          </a:r>
          <a:endParaRPr lang="en-US" dirty="0"/>
        </a:p>
      </dgm:t>
    </dgm:pt>
    <dgm:pt modelId="{FAA68580-93AA-4A9C-8953-6AACAE15D48F}" type="parTrans" cxnId="{34792D49-6226-4370-810A-198E02E910EC}">
      <dgm:prSet/>
      <dgm:spPr/>
      <dgm:t>
        <a:bodyPr/>
        <a:lstStyle/>
        <a:p>
          <a:endParaRPr lang="en-US"/>
        </a:p>
      </dgm:t>
    </dgm:pt>
    <dgm:pt modelId="{12175FB3-7A8E-4839-9960-A3931927118A}" type="sibTrans" cxnId="{34792D49-6226-4370-810A-198E02E910EC}">
      <dgm:prSet/>
      <dgm:spPr/>
      <dgm:t>
        <a:bodyPr/>
        <a:lstStyle/>
        <a:p>
          <a:endParaRPr lang="en-US"/>
        </a:p>
      </dgm:t>
    </dgm:pt>
    <dgm:pt modelId="{DFBB85C0-B1C8-426A-B354-DCB398F36DD7}">
      <dgm:prSet custT="1"/>
      <dgm:spPr/>
      <dgm:t>
        <a:bodyPr/>
        <a:lstStyle/>
        <a:p>
          <a:r>
            <a:rPr lang="en-ID" sz="1600" b="0" i="0" dirty="0" err="1" smtClean="0"/>
            <a:t>Peraturan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hidup</a:t>
          </a:r>
          <a:r>
            <a:rPr lang="en-ID" sz="1600" b="0" i="0" dirty="0" smtClean="0"/>
            <a:t> yang </a:t>
          </a:r>
          <a:r>
            <a:rPr lang="en-ID" sz="1600" b="0" i="0" dirty="0" err="1" smtClean="0"/>
            <a:t>timbul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dari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pergaulan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segolongan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manusia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sbg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pedoman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yg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mengatur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tingkah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laku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manusia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thd</a:t>
          </a:r>
          <a:r>
            <a:rPr lang="en-ID" sz="1600" b="0" i="0" dirty="0" smtClean="0"/>
            <a:t> </a:t>
          </a:r>
          <a:r>
            <a:rPr lang="en-ID" sz="1600" b="0" i="0" dirty="0" err="1" smtClean="0"/>
            <a:t>manusia</a:t>
          </a:r>
          <a:r>
            <a:rPr lang="en-ID" sz="1600" b="0" i="0" dirty="0" smtClean="0"/>
            <a:t> lain</a:t>
          </a:r>
          <a:endParaRPr lang="en-US" sz="1600" dirty="0"/>
        </a:p>
      </dgm:t>
    </dgm:pt>
    <dgm:pt modelId="{34644BB8-5508-467B-89EA-7854DCF81E94}" type="parTrans" cxnId="{BDF6FD07-B712-4DB4-889D-99561048376A}">
      <dgm:prSet/>
      <dgm:spPr/>
      <dgm:t>
        <a:bodyPr/>
        <a:lstStyle/>
        <a:p>
          <a:endParaRPr lang="en-US"/>
        </a:p>
      </dgm:t>
    </dgm:pt>
    <dgm:pt modelId="{44BE2811-C827-466C-AC1F-7B676C0931CA}" type="sibTrans" cxnId="{BDF6FD07-B712-4DB4-889D-99561048376A}">
      <dgm:prSet/>
      <dgm:spPr/>
      <dgm:t>
        <a:bodyPr/>
        <a:lstStyle/>
        <a:p>
          <a:endParaRPr lang="en-US"/>
        </a:p>
      </dgm:t>
    </dgm:pt>
    <dgm:pt modelId="{CAF01C17-79FD-42BA-A944-F8D4F0522CFF}">
      <dgm:prSet/>
      <dgm:spPr/>
      <dgm:t>
        <a:bodyPr/>
        <a:lstStyle/>
        <a:p>
          <a:r>
            <a:rPr lang="en-ID" dirty="0" smtClean="0"/>
            <a:t>Norma </a:t>
          </a:r>
          <a:r>
            <a:rPr lang="en-ID" dirty="0" err="1" smtClean="0"/>
            <a:t>Hukum</a:t>
          </a:r>
          <a:endParaRPr lang="en-US" dirty="0"/>
        </a:p>
      </dgm:t>
    </dgm:pt>
    <dgm:pt modelId="{AAD2F3DF-4903-4B81-AA57-D003D27E66AA}" type="parTrans" cxnId="{8DF44FCA-20EC-4556-B3C7-9846115C25BF}">
      <dgm:prSet/>
      <dgm:spPr/>
      <dgm:t>
        <a:bodyPr/>
        <a:lstStyle/>
        <a:p>
          <a:endParaRPr lang="en-US"/>
        </a:p>
      </dgm:t>
    </dgm:pt>
    <dgm:pt modelId="{C99968A6-CFC0-4B90-ACA4-467E520C255A}" type="sibTrans" cxnId="{8DF44FCA-20EC-4556-B3C7-9846115C25BF}">
      <dgm:prSet/>
      <dgm:spPr/>
      <dgm:t>
        <a:bodyPr/>
        <a:lstStyle/>
        <a:p>
          <a:endParaRPr lang="en-US"/>
        </a:p>
      </dgm:t>
    </dgm:pt>
    <dgm:pt modelId="{7C30D2D5-D5A6-47E3-9CF1-C0292C536D6C}">
      <dgm:prSet custT="1"/>
      <dgm:spPr/>
      <dgm:t>
        <a:bodyPr/>
        <a:lstStyle/>
        <a:p>
          <a:r>
            <a:rPr lang="en-ID" sz="1800" dirty="0" err="1" smtClean="0"/>
            <a:t>Peraturan</a:t>
          </a:r>
          <a:r>
            <a:rPr lang="en-ID" sz="1800" dirty="0" smtClean="0"/>
            <a:t> </a:t>
          </a:r>
          <a:r>
            <a:rPr lang="en-ID" sz="1800" dirty="0" err="1" smtClean="0"/>
            <a:t>hidup</a:t>
          </a:r>
          <a:r>
            <a:rPr lang="en-ID" sz="1800" dirty="0" smtClean="0"/>
            <a:t> yang </a:t>
          </a:r>
          <a:r>
            <a:rPr lang="en-ID" sz="1800" dirty="0" err="1" smtClean="0"/>
            <a:t>bersifat</a:t>
          </a:r>
          <a:r>
            <a:rPr lang="en-ID" sz="1800" dirty="0" smtClean="0"/>
            <a:t> </a:t>
          </a:r>
          <a:r>
            <a:rPr lang="en-ID" sz="1800" dirty="0" err="1" smtClean="0"/>
            <a:t>memaksa</a:t>
          </a:r>
          <a:r>
            <a:rPr lang="en-ID" sz="1800" dirty="0" smtClean="0"/>
            <a:t> </a:t>
          </a:r>
          <a:r>
            <a:rPr lang="en-ID" sz="1800" dirty="0" err="1" smtClean="0"/>
            <a:t>dan</a:t>
          </a:r>
          <a:r>
            <a:rPr lang="en-ID" sz="1800" dirty="0" smtClean="0"/>
            <a:t> </a:t>
          </a:r>
          <a:r>
            <a:rPr lang="en-ID" sz="1800" dirty="0" err="1" smtClean="0"/>
            <a:t>mempunyai</a:t>
          </a:r>
          <a:r>
            <a:rPr lang="en-ID" sz="1800" dirty="0" smtClean="0"/>
            <a:t> </a:t>
          </a:r>
          <a:r>
            <a:rPr lang="en-ID" sz="1800" dirty="0" err="1" smtClean="0"/>
            <a:t>sanksi</a:t>
          </a:r>
          <a:r>
            <a:rPr lang="en-ID" sz="1800" dirty="0" smtClean="0"/>
            <a:t> yang </a:t>
          </a:r>
          <a:r>
            <a:rPr lang="en-ID" sz="1800" dirty="0" err="1" smtClean="0"/>
            <a:t>tegas</a:t>
          </a:r>
          <a:endParaRPr lang="en-US" sz="1800" dirty="0"/>
        </a:p>
      </dgm:t>
    </dgm:pt>
    <dgm:pt modelId="{0352F9DD-4B42-49D4-96FF-C0F16670B024}" type="parTrans" cxnId="{710A6A23-62C9-478D-B8C1-B0D96D8311C6}">
      <dgm:prSet/>
      <dgm:spPr/>
      <dgm:t>
        <a:bodyPr/>
        <a:lstStyle/>
        <a:p>
          <a:endParaRPr lang="en-US"/>
        </a:p>
      </dgm:t>
    </dgm:pt>
    <dgm:pt modelId="{76CE9C13-82AF-4CD8-8A03-9CAEC20EFDE8}" type="sibTrans" cxnId="{710A6A23-62C9-478D-B8C1-B0D96D8311C6}">
      <dgm:prSet/>
      <dgm:spPr/>
      <dgm:t>
        <a:bodyPr/>
        <a:lstStyle/>
        <a:p>
          <a:endParaRPr lang="en-US"/>
        </a:p>
      </dgm:t>
    </dgm:pt>
    <dgm:pt modelId="{5A953E9E-9AEF-485B-9BD5-8D4F6045BCEE}" type="pres">
      <dgm:prSet presAssocID="{ACA86128-7A73-47D3-ACC1-647D8256A88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482F647-20C2-424A-8119-3388985E950C}" type="pres">
      <dgm:prSet presAssocID="{3ABD0892-3544-4107-94C6-29134ACB1953}" presName="linNode" presStyleCnt="0"/>
      <dgm:spPr/>
    </dgm:pt>
    <dgm:pt modelId="{F98291E9-7DB2-4475-A5D8-673136D1707B}" type="pres">
      <dgm:prSet presAssocID="{3ABD0892-3544-4107-94C6-29134ACB1953}" presName="parentShp" presStyleLbl="node1" presStyleIdx="0" presStyleCnt="4" custLinFactNeighborX="-4600" custLinFactNeighborY="-1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CF5B69-FC54-434B-8D0F-6243654C672B}" type="pres">
      <dgm:prSet presAssocID="{3ABD0892-3544-4107-94C6-29134ACB1953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70A686-E576-4E26-92AF-F6F15B10C53B}" type="pres">
      <dgm:prSet presAssocID="{51BECB4F-AA7A-42B8-BACE-69851E712583}" presName="spacing" presStyleCnt="0"/>
      <dgm:spPr/>
    </dgm:pt>
    <dgm:pt modelId="{B3B7DED9-5402-4236-974C-6BD228CC0DE0}" type="pres">
      <dgm:prSet presAssocID="{BB9CBCA0-E55A-454C-9D3F-49CD0D406ED7}" presName="linNode" presStyleCnt="0"/>
      <dgm:spPr/>
    </dgm:pt>
    <dgm:pt modelId="{E2AD41D2-F378-4DE5-A0C1-781F760AFB2D}" type="pres">
      <dgm:prSet presAssocID="{BB9CBCA0-E55A-454C-9D3F-49CD0D406ED7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E73681-509C-4DC2-ACFA-219A3B669991}" type="pres">
      <dgm:prSet presAssocID="{BB9CBCA0-E55A-454C-9D3F-49CD0D406ED7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A2B7-1826-43B1-9B10-4BA3C15245E8}" type="pres">
      <dgm:prSet presAssocID="{EA1D5361-FBCE-482E-A05F-33908A807F49}" presName="spacing" presStyleCnt="0"/>
      <dgm:spPr/>
    </dgm:pt>
    <dgm:pt modelId="{1ACA767F-9AB4-4F65-9322-D008AA8F33B7}" type="pres">
      <dgm:prSet presAssocID="{66536082-02FA-4B74-9296-2AA17357E8A2}" presName="linNode" presStyleCnt="0"/>
      <dgm:spPr/>
    </dgm:pt>
    <dgm:pt modelId="{099A0443-9992-4BA7-BB66-B49072A4D4D0}" type="pres">
      <dgm:prSet presAssocID="{66536082-02FA-4B74-9296-2AA17357E8A2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BEF24-3032-47F2-B619-C886325BDEB7}" type="pres">
      <dgm:prSet presAssocID="{66536082-02FA-4B74-9296-2AA17357E8A2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F8F3E3-CE50-4761-BCB9-3F536A8418CE}" type="pres">
      <dgm:prSet presAssocID="{12175FB3-7A8E-4839-9960-A3931927118A}" presName="spacing" presStyleCnt="0"/>
      <dgm:spPr/>
    </dgm:pt>
    <dgm:pt modelId="{E133BBFD-DB89-4CBF-BDFF-510D1FD9E811}" type="pres">
      <dgm:prSet presAssocID="{CAF01C17-79FD-42BA-A944-F8D4F0522CFF}" presName="linNode" presStyleCnt="0"/>
      <dgm:spPr/>
    </dgm:pt>
    <dgm:pt modelId="{0A6630FB-2B0E-4D89-845E-DA68E16D0E79}" type="pres">
      <dgm:prSet presAssocID="{CAF01C17-79FD-42BA-A944-F8D4F0522CFF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E7A577-723E-4013-ABBE-2CC77A4E6691}" type="pres">
      <dgm:prSet presAssocID="{CAF01C17-79FD-42BA-A944-F8D4F0522CFF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353A32-C3AF-4F05-A67D-38693912ABE3}" srcId="{ACA86128-7A73-47D3-ACC1-647D8256A88E}" destId="{BB9CBCA0-E55A-454C-9D3F-49CD0D406ED7}" srcOrd="1" destOrd="0" parTransId="{03993D5A-0A18-4F40-8E4F-9EB8684293A6}" sibTransId="{EA1D5361-FBCE-482E-A05F-33908A807F49}"/>
    <dgm:cxn modelId="{34FDED6F-E87E-45A5-92B4-69967C6414FA}" type="presOf" srcId="{7C30D2D5-D5A6-47E3-9CF1-C0292C536D6C}" destId="{6CE7A577-723E-4013-ABBE-2CC77A4E6691}" srcOrd="0" destOrd="0" presId="urn:microsoft.com/office/officeart/2005/8/layout/vList6"/>
    <dgm:cxn modelId="{FB5D98B5-BF52-4B77-9797-8E7441D14700}" type="presOf" srcId="{66536082-02FA-4B74-9296-2AA17357E8A2}" destId="{099A0443-9992-4BA7-BB66-B49072A4D4D0}" srcOrd="0" destOrd="0" presId="urn:microsoft.com/office/officeart/2005/8/layout/vList6"/>
    <dgm:cxn modelId="{D536991F-551E-48FC-B97E-582788BFAF73}" type="presOf" srcId="{FCFF39A9-572E-43E1-A327-23F81D69B7E1}" destId="{D1CF5B69-FC54-434B-8D0F-6243654C672B}" srcOrd="0" destOrd="0" presId="urn:microsoft.com/office/officeart/2005/8/layout/vList6"/>
    <dgm:cxn modelId="{902BA087-1E5C-41DA-A10E-E300A6C66262}" srcId="{ACA86128-7A73-47D3-ACC1-647D8256A88E}" destId="{3ABD0892-3544-4107-94C6-29134ACB1953}" srcOrd="0" destOrd="0" parTransId="{43516285-F986-4D25-8CAE-33DED71BCECE}" sibTransId="{51BECB4F-AA7A-42B8-BACE-69851E712583}"/>
    <dgm:cxn modelId="{34792D49-6226-4370-810A-198E02E910EC}" srcId="{ACA86128-7A73-47D3-ACC1-647D8256A88E}" destId="{66536082-02FA-4B74-9296-2AA17357E8A2}" srcOrd="2" destOrd="0" parTransId="{FAA68580-93AA-4A9C-8953-6AACAE15D48F}" sibTransId="{12175FB3-7A8E-4839-9960-A3931927118A}"/>
    <dgm:cxn modelId="{DF9F2111-49BA-48C8-8121-4C2C0886FF03}" srcId="{BB9CBCA0-E55A-454C-9D3F-49CD0D406ED7}" destId="{4F6966AA-233E-408C-BC0D-EBA6E8B9A52C}" srcOrd="0" destOrd="0" parTransId="{E786129E-8E96-4860-BAD3-9E8B53FD5694}" sibTransId="{E1591646-7796-466A-AFE0-C1AA75FF7766}"/>
    <dgm:cxn modelId="{BDF6FD07-B712-4DB4-889D-99561048376A}" srcId="{66536082-02FA-4B74-9296-2AA17357E8A2}" destId="{DFBB85C0-B1C8-426A-B354-DCB398F36DD7}" srcOrd="0" destOrd="0" parTransId="{34644BB8-5508-467B-89EA-7854DCF81E94}" sibTransId="{44BE2811-C827-466C-AC1F-7B676C0931CA}"/>
    <dgm:cxn modelId="{710A6A23-62C9-478D-B8C1-B0D96D8311C6}" srcId="{CAF01C17-79FD-42BA-A944-F8D4F0522CFF}" destId="{7C30D2D5-D5A6-47E3-9CF1-C0292C536D6C}" srcOrd="0" destOrd="0" parTransId="{0352F9DD-4B42-49D4-96FF-C0F16670B024}" sibTransId="{76CE9C13-82AF-4CD8-8A03-9CAEC20EFDE8}"/>
    <dgm:cxn modelId="{502BFE50-2A17-4527-A9B5-11F26254BBF8}" type="presOf" srcId="{DFBB85C0-B1C8-426A-B354-DCB398F36DD7}" destId="{269BEF24-3032-47F2-B619-C886325BDEB7}" srcOrd="0" destOrd="0" presId="urn:microsoft.com/office/officeart/2005/8/layout/vList6"/>
    <dgm:cxn modelId="{BAD98888-74E3-4D2F-A464-75C1D7D7B384}" type="presOf" srcId="{BB9CBCA0-E55A-454C-9D3F-49CD0D406ED7}" destId="{E2AD41D2-F378-4DE5-A0C1-781F760AFB2D}" srcOrd="0" destOrd="0" presId="urn:microsoft.com/office/officeart/2005/8/layout/vList6"/>
    <dgm:cxn modelId="{F35A6383-AC2D-4445-AF27-734BAFFB2895}" type="presOf" srcId="{4F6966AA-233E-408C-BC0D-EBA6E8B9A52C}" destId="{3CE73681-509C-4DC2-ACFA-219A3B669991}" srcOrd="0" destOrd="0" presId="urn:microsoft.com/office/officeart/2005/8/layout/vList6"/>
    <dgm:cxn modelId="{B75292EB-058A-4A5C-8C86-BFCC13C78807}" srcId="{3ABD0892-3544-4107-94C6-29134ACB1953}" destId="{FCFF39A9-572E-43E1-A327-23F81D69B7E1}" srcOrd="0" destOrd="0" parTransId="{3AA06E6E-ACDC-48D0-9464-3285E730FB2C}" sibTransId="{214F4311-E36E-4DEB-9170-26842465AB0A}"/>
    <dgm:cxn modelId="{8DF44FCA-20EC-4556-B3C7-9846115C25BF}" srcId="{ACA86128-7A73-47D3-ACC1-647D8256A88E}" destId="{CAF01C17-79FD-42BA-A944-F8D4F0522CFF}" srcOrd="3" destOrd="0" parTransId="{AAD2F3DF-4903-4B81-AA57-D003D27E66AA}" sibTransId="{C99968A6-CFC0-4B90-ACA4-467E520C255A}"/>
    <dgm:cxn modelId="{B2F6C592-2612-4998-B112-8246F8CF1D04}" type="presOf" srcId="{CAF01C17-79FD-42BA-A944-F8D4F0522CFF}" destId="{0A6630FB-2B0E-4D89-845E-DA68E16D0E79}" srcOrd="0" destOrd="0" presId="urn:microsoft.com/office/officeart/2005/8/layout/vList6"/>
    <dgm:cxn modelId="{AF198B4C-61FE-4DB7-87E9-0ECC328E9A2D}" type="presOf" srcId="{ACA86128-7A73-47D3-ACC1-647D8256A88E}" destId="{5A953E9E-9AEF-485B-9BD5-8D4F6045BCEE}" srcOrd="0" destOrd="0" presId="urn:microsoft.com/office/officeart/2005/8/layout/vList6"/>
    <dgm:cxn modelId="{D489C676-B432-4353-AB92-A0633F0F36D2}" type="presOf" srcId="{3ABD0892-3544-4107-94C6-29134ACB1953}" destId="{F98291E9-7DB2-4475-A5D8-673136D1707B}" srcOrd="0" destOrd="0" presId="urn:microsoft.com/office/officeart/2005/8/layout/vList6"/>
    <dgm:cxn modelId="{588EBAA9-1D36-40CE-9F3F-7281738EC56A}" type="presParOf" srcId="{5A953E9E-9AEF-485B-9BD5-8D4F6045BCEE}" destId="{1482F647-20C2-424A-8119-3388985E950C}" srcOrd="0" destOrd="0" presId="urn:microsoft.com/office/officeart/2005/8/layout/vList6"/>
    <dgm:cxn modelId="{5040F0DC-E439-4BE8-9492-66A8508225E2}" type="presParOf" srcId="{1482F647-20C2-424A-8119-3388985E950C}" destId="{F98291E9-7DB2-4475-A5D8-673136D1707B}" srcOrd="0" destOrd="0" presId="urn:microsoft.com/office/officeart/2005/8/layout/vList6"/>
    <dgm:cxn modelId="{D1BAF7B5-9E73-42AA-A4EA-1F533922DC1A}" type="presParOf" srcId="{1482F647-20C2-424A-8119-3388985E950C}" destId="{D1CF5B69-FC54-434B-8D0F-6243654C672B}" srcOrd="1" destOrd="0" presId="urn:microsoft.com/office/officeart/2005/8/layout/vList6"/>
    <dgm:cxn modelId="{1DCBD57B-D7E7-4E05-AC4D-AE5686697EFB}" type="presParOf" srcId="{5A953E9E-9AEF-485B-9BD5-8D4F6045BCEE}" destId="{BE70A686-E576-4E26-92AF-F6F15B10C53B}" srcOrd="1" destOrd="0" presId="urn:microsoft.com/office/officeart/2005/8/layout/vList6"/>
    <dgm:cxn modelId="{189B77A5-CE42-4795-9FB2-E13363B4CD75}" type="presParOf" srcId="{5A953E9E-9AEF-485B-9BD5-8D4F6045BCEE}" destId="{B3B7DED9-5402-4236-974C-6BD228CC0DE0}" srcOrd="2" destOrd="0" presId="urn:microsoft.com/office/officeart/2005/8/layout/vList6"/>
    <dgm:cxn modelId="{B20F14D0-C79D-4E06-85C4-4C81694EBBCC}" type="presParOf" srcId="{B3B7DED9-5402-4236-974C-6BD228CC0DE0}" destId="{E2AD41D2-F378-4DE5-A0C1-781F760AFB2D}" srcOrd="0" destOrd="0" presId="urn:microsoft.com/office/officeart/2005/8/layout/vList6"/>
    <dgm:cxn modelId="{1CCC0569-43AE-4CD7-924B-3A1B8DAAFE37}" type="presParOf" srcId="{B3B7DED9-5402-4236-974C-6BD228CC0DE0}" destId="{3CE73681-509C-4DC2-ACFA-219A3B669991}" srcOrd="1" destOrd="0" presId="urn:microsoft.com/office/officeart/2005/8/layout/vList6"/>
    <dgm:cxn modelId="{5FBD40EA-A988-4BEE-A333-84B8D609E7E1}" type="presParOf" srcId="{5A953E9E-9AEF-485B-9BD5-8D4F6045BCEE}" destId="{14D1A2B7-1826-43B1-9B10-4BA3C15245E8}" srcOrd="3" destOrd="0" presId="urn:microsoft.com/office/officeart/2005/8/layout/vList6"/>
    <dgm:cxn modelId="{385C6502-CFC5-4B8E-BB08-C38AC0B46198}" type="presParOf" srcId="{5A953E9E-9AEF-485B-9BD5-8D4F6045BCEE}" destId="{1ACA767F-9AB4-4F65-9322-D008AA8F33B7}" srcOrd="4" destOrd="0" presId="urn:microsoft.com/office/officeart/2005/8/layout/vList6"/>
    <dgm:cxn modelId="{91F34F65-9A84-4E6E-B27D-EF06DA05950E}" type="presParOf" srcId="{1ACA767F-9AB4-4F65-9322-D008AA8F33B7}" destId="{099A0443-9992-4BA7-BB66-B49072A4D4D0}" srcOrd="0" destOrd="0" presId="urn:microsoft.com/office/officeart/2005/8/layout/vList6"/>
    <dgm:cxn modelId="{7987C165-3F6C-4BFB-8A9A-C97AB60C0E6E}" type="presParOf" srcId="{1ACA767F-9AB4-4F65-9322-D008AA8F33B7}" destId="{269BEF24-3032-47F2-B619-C886325BDEB7}" srcOrd="1" destOrd="0" presId="urn:microsoft.com/office/officeart/2005/8/layout/vList6"/>
    <dgm:cxn modelId="{18881311-0388-4895-A304-8B16F0B871BF}" type="presParOf" srcId="{5A953E9E-9AEF-485B-9BD5-8D4F6045BCEE}" destId="{72F8F3E3-CE50-4761-BCB9-3F536A8418CE}" srcOrd="5" destOrd="0" presId="urn:microsoft.com/office/officeart/2005/8/layout/vList6"/>
    <dgm:cxn modelId="{7D9177A4-41FD-4D78-BA77-53949FA2BCAA}" type="presParOf" srcId="{5A953E9E-9AEF-485B-9BD5-8D4F6045BCEE}" destId="{E133BBFD-DB89-4CBF-BDFF-510D1FD9E811}" srcOrd="6" destOrd="0" presId="urn:microsoft.com/office/officeart/2005/8/layout/vList6"/>
    <dgm:cxn modelId="{05D98C84-C1C1-47EC-873A-40A9C07556E8}" type="presParOf" srcId="{E133BBFD-DB89-4CBF-BDFF-510D1FD9E811}" destId="{0A6630FB-2B0E-4D89-845E-DA68E16D0E79}" srcOrd="0" destOrd="0" presId="urn:microsoft.com/office/officeart/2005/8/layout/vList6"/>
    <dgm:cxn modelId="{F7D30139-D582-4F1E-8F1D-306B96E942FC}" type="presParOf" srcId="{E133BBFD-DB89-4CBF-BDFF-510D1FD9E811}" destId="{6CE7A577-723E-4013-ABBE-2CC77A4E669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F34CA-2B00-43AE-BCBD-A44F7FB76CEC}">
      <dsp:nvSpPr>
        <dsp:cNvPr id="0" name=""/>
        <dsp:cNvSpPr/>
      </dsp:nvSpPr>
      <dsp:spPr>
        <a:xfrm>
          <a:off x="41" y="3694"/>
          <a:ext cx="3997953" cy="89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800" kern="1200" dirty="0" err="1" smtClean="0"/>
            <a:t>Perintah</a:t>
          </a:r>
          <a:endParaRPr lang="en-US" sz="2800" kern="1200" dirty="0"/>
        </a:p>
      </dsp:txBody>
      <dsp:txXfrm>
        <a:off x="41" y="3694"/>
        <a:ext cx="3997953" cy="892800"/>
      </dsp:txXfrm>
    </dsp:sp>
    <dsp:sp modelId="{E1F52E7B-5891-4B51-9F31-0287670F1978}">
      <dsp:nvSpPr>
        <dsp:cNvPr id="0" name=""/>
        <dsp:cNvSpPr/>
      </dsp:nvSpPr>
      <dsp:spPr>
        <a:xfrm>
          <a:off x="41" y="896494"/>
          <a:ext cx="3997953" cy="14040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2000" kern="1200" dirty="0" err="1" smtClean="0"/>
            <a:t>Keharusan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bagi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seseorang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untuk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berbuat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sesuatu</a:t>
          </a:r>
          <a:r>
            <a:rPr lang="en-ID" sz="2000" kern="1200" dirty="0" smtClean="0"/>
            <a:t>, </a:t>
          </a:r>
          <a:r>
            <a:rPr lang="en-ID" sz="2000" kern="1200" dirty="0" err="1" smtClean="0"/>
            <a:t>oleh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karena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akibatnya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dipandang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baik</a:t>
          </a:r>
          <a:r>
            <a:rPr lang="en-ID" sz="2000" kern="1200" dirty="0" smtClean="0"/>
            <a:t>.</a:t>
          </a:r>
          <a:endParaRPr lang="en-US" sz="2000" kern="1200" dirty="0"/>
        </a:p>
      </dsp:txBody>
      <dsp:txXfrm>
        <a:off x="41" y="896494"/>
        <a:ext cx="3997953" cy="1404067"/>
      </dsp:txXfrm>
    </dsp:sp>
    <dsp:sp modelId="{3926A9AE-8B9B-41E1-A593-C01BBC2BBFC5}">
      <dsp:nvSpPr>
        <dsp:cNvPr id="0" name=""/>
        <dsp:cNvSpPr/>
      </dsp:nvSpPr>
      <dsp:spPr>
        <a:xfrm>
          <a:off x="4557709" y="3694"/>
          <a:ext cx="3997953" cy="89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800" kern="1200" dirty="0" err="1" smtClean="0"/>
            <a:t>Larangan</a:t>
          </a:r>
          <a:endParaRPr lang="en-US" sz="2800" kern="1200" dirty="0"/>
        </a:p>
      </dsp:txBody>
      <dsp:txXfrm>
        <a:off x="4557709" y="3694"/>
        <a:ext cx="3997953" cy="892800"/>
      </dsp:txXfrm>
    </dsp:sp>
    <dsp:sp modelId="{7F7A71BE-A9D5-4B7E-B916-9E8326DFED40}">
      <dsp:nvSpPr>
        <dsp:cNvPr id="0" name=""/>
        <dsp:cNvSpPr/>
      </dsp:nvSpPr>
      <dsp:spPr>
        <a:xfrm>
          <a:off x="4557709" y="896494"/>
          <a:ext cx="3997953" cy="14040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2000" kern="1200" dirty="0" err="1" smtClean="0"/>
            <a:t>Keharusan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bagi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seseorang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untuk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tidak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berbuat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sesuatu</a:t>
          </a:r>
          <a:r>
            <a:rPr lang="en-ID" sz="2000" kern="1200" dirty="0" smtClean="0"/>
            <a:t>, </a:t>
          </a:r>
          <a:r>
            <a:rPr lang="en-ID" sz="2000" kern="1200" dirty="0" err="1" smtClean="0"/>
            <a:t>oleh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karena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akibatnya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dipandang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tidak</a:t>
          </a:r>
          <a:r>
            <a:rPr lang="en-ID" sz="2000" kern="1200" dirty="0" smtClean="0"/>
            <a:t> </a:t>
          </a:r>
          <a:r>
            <a:rPr lang="en-ID" sz="2000" kern="1200" dirty="0" err="1" smtClean="0"/>
            <a:t>baik</a:t>
          </a:r>
          <a:r>
            <a:rPr lang="en-ID" sz="2000" kern="1200" dirty="0" smtClean="0"/>
            <a:t>.</a:t>
          </a:r>
          <a:endParaRPr lang="en-US" sz="2000" kern="1200" dirty="0"/>
        </a:p>
      </dsp:txBody>
      <dsp:txXfrm>
        <a:off x="4557709" y="896494"/>
        <a:ext cx="3997953" cy="14040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F5B69-FC54-434B-8D0F-6243654C672B}">
      <dsp:nvSpPr>
        <dsp:cNvPr id="0" name=""/>
        <dsp:cNvSpPr/>
      </dsp:nvSpPr>
      <dsp:spPr>
        <a:xfrm>
          <a:off x="3130573" y="1021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i="0" kern="1200" dirty="0" err="1" smtClean="0"/>
            <a:t>Peraturan</a:t>
          </a:r>
          <a:r>
            <a:rPr lang="en-US" sz="1600" b="0" i="0" kern="1200" dirty="0" smtClean="0"/>
            <a:t> </a:t>
          </a:r>
          <a:r>
            <a:rPr lang="en-US" sz="1600" b="0" i="0" kern="1200" dirty="0" err="1" smtClean="0"/>
            <a:t>hidup</a:t>
          </a:r>
          <a:r>
            <a:rPr lang="en-US" sz="1600" b="0" i="0" kern="1200" dirty="0" smtClean="0"/>
            <a:t> yang </a:t>
          </a:r>
          <a:r>
            <a:rPr lang="en-US" sz="1600" b="0" i="0" kern="1200" dirty="0" err="1" smtClean="0"/>
            <a:t>diterima</a:t>
          </a:r>
          <a:r>
            <a:rPr lang="en-US" sz="1600" b="0" i="0" kern="1200" dirty="0" smtClean="0"/>
            <a:t> </a:t>
          </a:r>
          <a:r>
            <a:rPr lang="en-US" sz="1600" b="0" i="0" kern="1200" dirty="0" err="1" smtClean="0"/>
            <a:t>sbg</a:t>
          </a:r>
          <a:r>
            <a:rPr lang="en-US" sz="1600" b="0" i="0" kern="1200" dirty="0" smtClean="0"/>
            <a:t> </a:t>
          </a:r>
          <a:r>
            <a:rPr lang="en-US" sz="1600" b="0" i="0" kern="1200" dirty="0" err="1" smtClean="0"/>
            <a:t>perintah</a:t>
          </a:r>
          <a:r>
            <a:rPr lang="en-US" sz="1600" b="0" i="0" kern="1200" dirty="0" smtClean="0"/>
            <a:t>, </a:t>
          </a:r>
          <a:r>
            <a:rPr lang="en-US" sz="1600" b="0" i="0" kern="1200" dirty="0" err="1" smtClean="0"/>
            <a:t>larangan</a:t>
          </a:r>
          <a:r>
            <a:rPr lang="en-US" sz="1600" b="0" i="0" kern="1200" dirty="0" smtClean="0"/>
            <a:t> </a:t>
          </a:r>
          <a:r>
            <a:rPr lang="en-US" sz="1600" b="0" i="0" kern="1200" dirty="0" err="1" smtClean="0"/>
            <a:t>dan</a:t>
          </a:r>
          <a:r>
            <a:rPr lang="en-US" sz="1600" b="0" i="0" kern="1200" dirty="0" smtClean="0"/>
            <a:t> </a:t>
          </a:r>
          <a:r>
            <a:rPr lang="en-US" sz="1600" b="0" i="0" kern="1200" dirty="0" err="1" smtClean="0"/>
            <a:t>anjuran</a:t>
          </a:r>
          <a:r>
            <a:rPr lang="en-US" sz="1600" b="0" i="0" kern="1200" dirty="0" smtClean="0"/>
            <a:t> yang </a:t>
          </a:r>
          <a:r>
            <a:rPr lang="en-US" sz="1600" b="0" i="0" kern="1200" dirty="0" err="1" smtClean="0"/>
            <a:t>berasal</a:t>
          </a:r>
          <a:r>
            <a:rPr lang="en-US" sz="1600" b="0" i="0" kern="1200" dirty="0" smtClean="0"/>
            <a:t> </a:t>
          </a:r>
          <a:r>
            <a:rPr lang="en-US" sz="1600" b="0" i="0" kern="1200" dirty="0" err="1" smtClean="0"/>
            <a:t>dari</a:t>
          </a:r>
          <a:r>
            <a:rPr lang="en-US" sz="1600" b="0" i="0" kern="1200" dirty="0" smtClean="0"/>
            <a:t> </a:t>
          </a:r>
          <a:r>
            <a:rPr lang="en-US" sz="1600" b="0" i="0" kern="1200" dirty="0" err="1" smtClean="0"/>
            <a:t>Tuhan</a:t>
          </a:r>
          <a:endParaRPr lang="en-US" sz="1600" kern="1200" dirty="0"/>
        </a:p>
      </dsp:txBody>
      <dsp:txXfrm>
        <a:off x="3130573" y="102293"/>
        <a:ext cx="4392043" cy="607632"/>
      </dsp:txXfrm>
    </dsp:sp>
    <dsp:sp modelId="{F98291E9-7DB2-4475-A5D8-673136D1707B}">
      <dsp:nvSpPr>
        <dsp:cNvPr id="0" name=""/>
        <dsp:cNvSpPr/>
      </dsp:nvSpPr>
      <dsp:spPr>
        <a:xfrm>
          <a:off x="0" y="0"/>
          <a:ext cx="3130573" cy="8101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Norma Agama</a:t>
          </a:r>
          <a:endParaRPr lang="en-US" sz="2900" kern="1200" dirty="0"/>
        </a:p>
      </dsp:txBody>
      <dsp:txXfrm>
        <a:off x="39550" y="39550"/>
        <a:ext cx="3051473" cy="731076"/>
      </dsp:txXfrm>
    </dsp:sp>
    <dsp:sp modelId="{3CE73681-509C-4DC2-ACFA-219A3B669991}">
      <dsp:nvSpPr>
        <dsp:cNvPr id="0" name=""/>
        <dsp:cNvSpPr/>
      </dsp:nvSpPr>
      <dsp:spPr>
        <a:xfrm>
          <a:off x="3130573" y="892215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315237"/>
            <a:satOff val="7386"/>
            <a:lumOff val="46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315237"/>
              <a:satOff val="7386"/>
              <a:lumOff val="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i="0" kern="1200" dirty="0" err="1" smtClean="0"/>
            <a:t>Peraturan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hidup</a:t>
          </a:r>
          <a:r>
            <a:rPr lang="en-US" sz="1800" b="0" i="0" kern="1200" dirty="0" smtClean="0"/>
            <a:t> yang </a:t>
          </a:r>
          <a:r>
            <a:rPr lang="en-US" sz="1800" b="0" i="0" kern="1200" dirty="0" err="1" smtClean="0"/>
            <a:t>dianggap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sbg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pedoman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dalam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sikap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dan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perbuatannya</a:t>
          </a:r>
          <a:endParaRPr lang="en-US" sz="1800" kern="1200" dirty="0"/>
        </a:p>
      </dsp:txBody>
      <dsp:txXfrm>
        <a:off x="3130573" y="993487"/>
        <a:ext cx="4392043" cy="607632"/>
      </dsp:txXfrm>
    </dsp:sp>
    <dsp:sp modelId="{E2AD41D2-F378-4DE5-A0C1-781F760AFB2D}">
      <dsp:nvSpPr>
        <dsp:cNvPr id="0" name=""/>
        <dsp:cNvSpPr/>
      </dsp:nvSpPr>
      <dsp:spPr>
        <a:xfrm>
          <a:off x="0" y="892215"/>
          <a:ext cx="3130573" cy="810176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Norma </a:t>
          </a:r>
          <a:r>
            <a:rPr lang="en-US" sz="2900" kern="1200" dirty="0" err="1" smtClean="0"/>
            <a:t>Kesusilaan</a:t>
          </a:r>
          <a:endParaRPr lang="en-US" sz="2900" kern="1200" dirty="0"/>
        </a:p>
      </dsp:txBody>
      <dsp:txXfrm>
        <a:off x="39550" y="931765"/>
        <a:ext cx="3051473" cy="731076"/>
      </dsp:txXfrm>
    </dsp:sp>
    <dsp:sp modelId="{269BEF24-3032-47F2-B619-C886325BDEB7}">
      <dsp:nvSpPr>
        <dsp:cNvPr id="0" name=""/>
        <dsp:cNvSpPr/>
      </dsp:nvSpPr>
      <dsp:spPr>
        <a:xfrm>
          <a:off x="3130573" y="1783410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2630473"/>
            <a:satOff val="14771"/>
            <a:lumOff val="93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630473"/>
              <a:satOff val="14771"/>
              <a:lumOff val="9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600" b="0" i="0" kern="1200" dirty="0" err="1" smtClean="0"/>
            <a:t>Peraturan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hidup</a:t>
          </a:r>
          <a:r>
            <a:rPr lang="en-ID" sz="1600" b="0" i="0" kern="1200" dirty="0" smtClean="0"/>
            <a:t> yang </a:t>
          </a:r>
          <a:r>
            <a:rPr lang="en-ID" sz="1600" b="0" i="0" kern="1200" dirty="0" err="1" smtClean="0"/>
            <a:t>timbul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dari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pergaulan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segolongan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manusia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sbg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pedoman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yg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mengatur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tingkah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laku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manusia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thd</a:t>
          </a:r>
          <a:r>
            <a:rPr lang="en-ID" sz="1600" b="0" i="0" kern="1200" dirty="0" smtClean="0"/>
            <a:t> </a:t>
          </a:r>
          <a:r>
            <a:rPr lang="en-ID" sz="1600" b="0" i="0" kern="1200" dirty="0" err="1" smtClean="0"/>
            <a:t>manusia</a:t>
          </a:r>
          <a:r>
            <a:rPr lang="en-ID" sz="1600" b="0" i="0" kern="1200" dirty="0" smtClean="0"/>
            <a:t> lain</a:t>
          </a:r>
          <a:endParaRPr lang="en-US" sz="1600" kern="1200" dirty="0"/>
        </a:p>
      </dsp:txBody>
      <dsp:txXfrm>
        <a:off x="3130573" y="1884682"/>
        <a:ext cx="4392043" cy="607632"/>
      </dsp:txXfrm>
    </dsp:sp>
    <dsp:sp modelId="{099A0443-9992-4BA7-BB66-B49072A4D4D0}">
      <dsp:nvSpPr>
        <dsp:cNvPr id="0" name=""/>
        <dsp:cNvSpPr/>
      </dsp:nvSpPr>
      <dsp:spPr>
        <a:xfrm>
          <a:off x="0" y="1783410"/>
          <a:ext cx="3130573" cy="810176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Norma </a:t>
          </a:r>
          <a:r>
            <a:rPr lang="en-US" sz="2900" kern="1200" dirty="0" err="1" smtClean="0"/>
            <a:t>Kesopanan</a:t>
          </a:r>
          <a:endParaRPr lang="en-US" sz="2900" kern="1200" dirty="0"/>
        </a:p>
      </dsp:txBody>
      <dsp:txXfrm>
        <a:off x="39550" y="1822960"/>
        <a:ext cx="3051473" cy="731076"/>
      </dsp:txXfrm>
    </dsp:sp>
    <dsp:sp modelId="{6CE7A577-723E-4013-ABBE-2CC77A4E6691}">
      <dsp:nvSpPr>
        <dsp:cNvPr id="0" name=""/>
        <dsp:cNvSpPr/>
      </dsp:nvSpPr>
      <dsp:spPr>
        <a:xfrm>
          <a:off x="3130573" y="2674604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Peraturan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hidup</a:t>
          </a:r>
          <a:r>
            <a:rPr lang="en-ID" sz="1800" kern="1200" dirty="0" smtClean="0"/>
            <a:t> yang </a:t>
          </a:r>
          <a:r>
            <a:rPr lang="en-ID" sz="1800" kern="1200" dirty="0" err="1" smtClean="0"/>
            <a:t>bersifat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memaksa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dan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mempunyai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sanksi</a:t>
          </a:r>
          <a:r>
            <a:rPr lang="en-ID" sz="1800" kern="1200" dirty="0" smtClean="0"/>
            <a:t> yang </a:t>
          </a:r>
          <a:r>
            <a:rPr lang="en-ID" sz="1800" kern="1200" dirty="0" err="1" smtClean="0"/>
            <a:t>tegas</a:t>
          </a:r>
          <a:endParaRPr lang="en-US" sz="1800" kern="1200" dirty="0"/>
        </a:p>
      </dsp:txBody>
      <dsp:txXfrm>
        <a:off x="3130573" y="2775876"/>
        <a:ext cx="4392043" cy="607632"/>
      </dsp:txXfrm>
    </dsp:sp>
    <dsp:sp modelId="{0A6630FB-2B0E-4D89-845E-DA68E16D0E79}">
      <dsp:nvSpPr>
        <dsp:cNvPr id="0" name=""/>
        <dsp:cNvSpPr/>
      </dsp:nvSpPr>
      <dsp:spPr>
        <a:xfrm>
          <a:off x="0" y="2674604"/>
          <a:ext cx="3130573" cy="810176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900" kern="1200" dirty="0" smtClean="0"/>
            <a:t>Norma </a:t>
          </a:r>
          <a:r>
            <a:rPr lang="en-ID" sz="2900" kern="1200" dirty="0" err="1" smtClean="0"/>
            <a:t>Hukum</a:t>
          </a:r>
          <a:endParaRPr lang="en-US" sz="2900" kern="1200" dirty="0"/>
        </a:p>
      </dsp:txBody>
      <dsp:txXfrm>
        <a:off x="39550" y="2714154"/>
        <a:ext cx="3051473" cy="731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38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55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92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31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33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78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DALAM ARTI TATA HUKUM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DALAM ARTI TATA HUKUM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DALAM ARTI TATA HUKUM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fungsi-fungsi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norma-norma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perubahan-perubahan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07242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NKRI.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garis-garis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07366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Struktur Tata Hukum Indonesia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struktur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falsafah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Struktur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(public law)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(private law)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bidang-bidang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Negara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Administrasi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Agraria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Tujuan Mempelajari Pengantar Hukum 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Indonesia </a:t>
            </a:r>
            <a:r>
              <a:rPr lang="sv-SE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(PHI)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6832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PHI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sistematika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susunan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Indonesia;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</a:t>
            </a:r>
          </a:p>
        </p:txBody>
      </p:sp>
    </p:spTree>
    <p:extLst>
      <p:ext uri="{BB962C8B-B14F-4D97-AF65-F5344CB8AC3E}">
        <p14:creationId xmlns:p14="http://schemas.microsoft.com/office/powerpoint/2010/main" val="54888081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075240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buFont typeface="Arial" pitchFamily="34" charset="0"/>
              <a:buChar char="•"/>
            </a:pP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88958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Keberadaan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ID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</a:t>
            </a:r>
            <a:r>
              <a:rPr lang="en-ID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orde</a:t>
            </a:r>
            <a:r>
              <a:rPr lang="en-ID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Ubi</a:t>
            </a:r>
            <a:r>
              <a:rPr lang="en-ID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Societas</a:t>
            </a:r>
            <a:r>
              <a:rPr lang="en-ID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Ibi</a:t>
            </a:r>
            <a:r>
              <a:rPr lang="en-ID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disitu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berkenaan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keberlakuan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447484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Masing-masing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fungsional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disusun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menyeluruh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88024" y="1916832"/>
            <a:ext cx="3600400" cy="23762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latin typeface="Cambria" panose="02040503050406030204" pitchFamily="18" charset="0"/>
              </a:rPr>
              <a:t>Soerjono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Soekanto</a:t>
            </a:r>
            <a:r>
              <a:rPr lang="en-ID" dirty="0" smtClean="0">
                <a:latin typeface="Cambria" panose="02040503050406030204" pitchFamily="18" charset="0"/>
              </a:rPr>
              <a:t>:</a:t>
            </a:r>
          </a:p>
          <a:p>
            <a:pPr algn="ctr"/>
            <a:r>
              <a:rPr lang="en-ID" dirty="0" smtClean="0">
                <a:latin typeface="Cambria" panose="02040503050406030204" pitchFamily="18" charset="0"/>
              </a:rPr>
              <a:t>“Tata </a:t>
            </a:r>
            <a:r>
              <a:rPr lang="en-ID" dirty="0" err="1" smtClean="0">
                <a:latin typeface="Cambria" panose="02040503050406030204" pitchFamily="18" charset="0"/>
              </a:rPr>
              <a:t>hukum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adalah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struktur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dan</a:t>
            </a:r>
            <a:r>
              <a:rPr lang="en-ID" dirty="0" smtClean="0">
                <a:latin typeface="Cambria" panose="02040503050406030204" pitchFamily="18" charset="0"/>
              </a:rPr>
              <a:t> proses </a:t>
            </a:r>
            <a:r>
              <a:rPr lang="en-ID" dirty="0" err="1" smtClean="0">
                <a:latin typeface="Cambria" panose="02040503050406030204" pitchFamily="18" charset="0"/>
              </a:rPr>
              <a:t>perangkat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kaidah-kaidah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hukum</a:t>
            </a:r>
            <a:r>
              <a:rPr lang="en-ID" dirty="0" smtClean="0">
                <a:latin typeface="Cambria" panose="02040503050406030204" pitchFamily="18" charset="0"/>
              </a:rPr>
              <a:t> yang </a:t>
            </a:r>
            <a:r>
              <a:rPr lang="en-ID" dirty="0" err="1" smtClean="0">
                <a:latin typeface="Cambria" panose="02040503050406030204" pitchFamily="18" charset="0"/>
              </a:rPr>
              <a:t>berlaku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pada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suatu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waktu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dan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tempat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tertentu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serta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berbentuk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tertulis</a:t>
            </a:r>
            <a:r>
              <a:rPr lang="en-ID" dirty="0" smtClean="0">
                <a:latin typeface="Cambria" panose="02040503050406030204" pitchFamily="18" charset="0"/>
              </a:rPr>
              <a:t>.”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berbentuk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berulang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5427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petunjuk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petunjuk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bertingkah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seperangkat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bermacam-macam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419735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		2.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9552" y="2852936"/>
            <a:ext cx="3600400" cy="23762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lphaLcPeriod"/>
            </a:pPr>
            <a:r>
              <a:rPr lang="en-ID" b="1" dirty="0" err="1" smtClean="0">
                <a:latin typeface="Cambria" panose="02040503050406030204" pitchFamily="18" charset="0"/>
              </a:rPr>
              <a:t>Kaidah</a:t>
            </a:r>
            <a:r>
              <a:rPr lang="en-ID" b="1" dirty="0" smtClean="0">
                <a:latin typeface="Cambria" panose="02040503050406030204" pitchFamily="18" charset="0"/>
              </a:rPr>
              <a:t> </a:t>
            </a:r>
            <a:r>
              <a:rPr lang="en-ID" b="1" dirty="0" err="1" smtClean="0">
                <a:latin typeface="Cambria" panose="02040503050406030204" pitchFamily="18" charset="0"/>
              </a:rPr>
              <a:t>Kepercayaan</a:t>
            </a:r>
            <a:r>
              <a:rPr lang="en-ID" dirty="0" smtClean="0">
                <a:latin typeface="Cambria" panose="02040503050406030204" pitchFamily="18" charset="0"/>
              </a:rPr>
              <a:t>: </a:t>
            </a:r>
            <a:r>
              <a:rPr lang="en-ID" dirty="0" err="1" smtClean="0">
                <a:latin typeface="Cambria" panose="02040503050406030204" pitchFamily="18" charset="0"/>
              </a:rPr>
              <a:t>utk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mencapai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kesucian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hidup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pribadi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atau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kehidupan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beriman</a:t>
            </a:r>
            <a:endParaRPr lang="en-ID" dirty="0" smtClean="0">
              <a:latin typeface="Cambria" panose="02040503050406030204" pitchFamily="18" charset="0"/>
            </a:endParaRPr>
          </a:p>
          <a:p>
            <a:pPr marL="342900" indent="-342900">
              <a:buAutoNum type="alphaLcPeriod"/>
            </a:pPr>
            <a:r>
              <a:rPr lang="en-ID" b="1" dirty="0" err="1" smtClean="0">
                <a:latin typeface="Cambria" panose="02040503050406030204" pitchFamily="18" charset="0"/>
              </a:rPr>
              <a:t>Kaidah</a:t>
            </a:r>
            <a:r>
              <a:rPr lang="en-ID" b="1" dirty="0" smtClean="0">
                <a:latin typeface="Cambria" panose="02040503050406030204" pitchFamily="18" charset="0"/>
              </a:rPr>
              <a:t> </a:t>
            </a:r>
            <a:r>
              <a:rPr lang="en-ID" b="1" dirty="0" err="1" smtClean="0">
                <a:latin typeface="Cambria" panose="02040503050406030204" pitchFamily="18" charset="0"/>
              </a:rPr>
              <a:t>Kesusilaan</a:t>
            </a:r>
            <a:r>
              <a:rPr lang="en-ID" dirty="0" smtClean="0">
                <a:latin typeface="Cambria" panose="02040503050406030204" pitchFamily="18" charset="0"/>
              </a:rPr>
              <a:t>: </a:t>
            </a:r>
            <a:r>
              <a:rPr lang="en-ID" dirty="0" err="1" smtClean="0">
                <a:latin typeface="Cambria" panose="02040503050406030204" pitchFamily="18" charset="0"/>
              </a:rPr>
              <a:t>tertuju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pd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kebaikan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hidup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pribadi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atau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kebersihan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hati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nurani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dan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akhlak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086400" y="2852936"/>
            <a:ext cx="3600400" cy="23762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lphaLcPeriod"/>
            </a:pPr>
            <a:r>
              <a:rPr lang="en-ID" b="1" dirty="0" err="1" smtClean="0">
                <a:latin typeface="Cambria" panose="02040503050406030204" pitchFamily="18" charset="0"/>
              </a:rPr>
              <a:t>Kaidah</a:t>
            </a:r>
            <a:r>
              <a:rPr lang="en-ID" b="1" dirty="0" smtClean="0">
                <a:latin typeface="Cambria" panose="02040503050406030204" pitchFamily="18" charset="0"/>
              </a:rPr>
              <a:t> </a:t>
            </a:r>
            <a:r>
              <a:rPr lang="en-ID" b="1" dirty="0" err="1" smtClean="0">
                <a:latin typeface="Cambria" panose="02040503050406030204" pitchFamily="18" charset="0"/>
              </a:rPr>
              <a:t>Sopan</a:t>
            </a:r>
            <a:r>
              <a:rPr lang="en-ID" b="1" dirty="0" smtClean="0">
                <a:latin typeface="Cambria" panose="02040503050406030204" pitchFamily="18" charset="0"/>
              </a:rPr>
              <a:t> </a:t>
            </a:r>
            <a:r>
              <a:rPr lang="en-ID" b="1" dirty="0" err="1" smtClean="0">
                <a:latin typeface="Cambria" panose="02040503050406030204" pitchFamily="18" charset="0"/>
              </a:rPr>
              <a:t>Santun</a:t>
            </a:r>
            <a:r>
              <a:rPr lang="en-ID" dirty="0" smtClean="0">
                <a:latin typeface="Cambria" panose="02040503050406030204" pitchFamily="18" charset="0"/>
              </a:rPr>
              <a:t>: </a:t>
            </a:r>
            <a:r>
              <a:rPr lang="en-ID" dirty="0" err="1" smtClean="0">
                <a:latin typeface="Cambria" panose="02040503050406030204" pitchFamily="18" charset="0"/>
              </a:rPr>
              <a:t>utk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keselarasan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hidup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bermasyarakat</a:t>
            </a:r>
            <a:endParaRPr lang="en-ID" dirty="0" smtClean="0">
              <a:latin typeface="Cambria" panose="02040503050406030204" pitchFamily="18" charset="0"/>
            </a:endParaRPr>
          </a:p>
          <a:p>
            <a:pPr marL="342900" indent="-342900">
              <a:buAutoNum type="alphaLcPeriod"/>
            </a:pPr>
            <a:r>
              <a:rPr lang="en-ID" b="1" dirty="0" err="1" smtClean="0">
                <a:latin typeface="Cambria" panose="02040503050406030204" pitchFamily="18" charset="0"/>
              </a:rPr>
              <a:t>Kaidah</a:t>
            </a:r>
            <a:r>
              <a:rPr lang="en-ID" b="1" dirty="0" smtClean="0">
                <a:latin typeface="Cambria" panose="02040503050406030204" pitchFamily="18" charset="0"/>
              </a:rPr>
              <a:t> </a:t>
            </a:r>
            <a:r>
              <a:rPr lang="en-ID" b="1" dirty="0" err="1" smtClean="0">
                <a:latin typeface="Cambria" panose="02040503050406030204" pitchFamily="18" charset="0"/>
              </a:rPr>
              <a:t>Hukum</a:t>
            </a:r>
            <a:r>
              <a:rPr lang="en-ID" dirty="0" smtClean="0">
                <a:latin typeface="Cambria" panose="02040503050406030204" pitchFamily="18" charset="0"/>
              </a:rPr>
              <a:t>: </a:t>
            </a:r>
            <a:r>
              <a:rPr lang="en-ID" dirty="0" err="1" smtClean="0">
                <a:latin typeface="Cambria" panose="02040503050406030204" pitchFamily="18" charset="0"/>
              </a:rPr>
              <a:t>tertuju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pd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kedamaian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hidup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bermasyarakat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54989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berwujud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26143682"/>
              </p:ext>
            </p:extLst>
          </p:nvPr>
        </p:nvGraphicFramePr>
        <p:xfrm>
          <a:off x="251520" y="2636912"/>
          <a:ext cx="8555705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701252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5409296"/>
              </p:ext>
            </p:extLst>
          </p:nvPr>
        </p:nvGraphicFramePr>
        <p:xfrm>
          <a:off x="539552" y="1700808"/>
          <a:ext cx="7826433" cy="3485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422680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4983</TotalTime>
  <Words>521</Words>
  <Application>Microsoft Office PowerPoint</Application>
  <PresentationFormat>On-screen Show (4:3)</PresentationFormat>
  <Paragraphs>61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481</cp:revision>
  <cp:lastPrinted>2017-08-29T02:54:51Z</cp:lastPrinted>
  <dcterms:created xsi:type="dcterms:W3CDTF">2010-04-18T12:06:30Z</dcterms:created>
  <dcterms:modified xsi:type="dcterms:W3CDTF">2023-09-24T08:06:38Z</dcterms:modified>
</cp:coreProperties>
</file>