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1" r:id="rId4"/>
    <p:sldId id="303" r:id="rId5"/>
    <p:sldId id="305" r:id="rId6"/>
    <p:sldId id="304" r:id="rId7"/>
    <p:sldId id="306" r:id="rId8"/>
    <p:sldId id="307" r:id="rId9"/>
    <p:sldId id="308" r:id="rId10"/>
    <p:sldId id="309" r:id="rId11"/>
    <p:sldId id="310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100" d="100"/>
          <a:sy n="100" d="100"/>
        </p:scale>
        <p:origin x="180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6C5931-1085-4204-9FC1-F6578452D844}" type="doc">
      <dgm:prSet loTypeId="urn:microsoft.com/office/officeart/2005/8/layout/hList1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7B81F965-BADC-4FA0-A5E1-621BE150A008}">
      <dgm:prSet phldrT="[Text]"/>
      <dgm:spPr/>
      <dgm:t>
        <a:bodyPr/>
        <a:lstStyle/>
        <a:p>
          <a:r>
            <a:rPr lang="en-US" dirty="0"/>
            <a:t>KUHP Lama</a:t>
          </a:r>
          <a:endParaRPr lang="en-ID" dirty="0"/>
        </a:p>
      </dgm:t>
    </dgm:pt>
    <dgm:pt modelId="{1A81383E-24CF-42A9-856D-6574C485227E}" type="parTrans" cxnId="{A512FEC9-FA1B-480C-94C0-DEE154FC328C}">
      <dgm:prSet/>
      <dgm:spPr/>
      <dgm:t>
        <a:bodyPr/>
        <a:lstStyle/>
        <a:p>
          <a:endParaRPr lang="en-ID"/>
        </a:p>
      </dgm:t>
    </dgm:pt>
    <dgm:pt modelId="{AE439A2D-2782-4E0B-A06A-DED7BF49E5C8}" type="sibTrans" cxnId="{A512FEC9-FA1B-480C-94C0-DEE154FC328C}">
      <dgm:prSet/>
      <dgm:spPr/>
      <dgm:t>
        <a:bodyPr/>
        <a:lstStyle/>
        <a:p>
          <a:endParaRPr lang="en-ID"/>
        </a:p>
      </dgm:t>
    </dgm:pt>
    <dgm:pt modelId="{1B7816EB-0081-4487-8607-B04C0F3C112C}">
      <dgm:prSet phldrT="[Text]"/>
      <dgm:spPr/>
      <dgm:t>
        <a:bodyPr/>
        <a:lstStyle/>
        <a:p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untuk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membunuh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dan Wakil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C65F4D6-4715-487C-98C8-F8F08CBA2B11}" type="parTrans" cxnId="{EAD3861F-C0EC-419F-9D55-72E50ED91868}">
      <dgm:prSet/>
      <dgm:spPr/>
      <dgm:t>
        <a:bodyPr/>
        <a:lstStyle/>
        <a:p>
          <a:endParaRPr lang="en-ID"/>
        </a:p>
      </dgm:t>
    </dgm:pt>
    <dgm:pt modelId="{B7E2A31C-AD7F-4C0A-AD6C-85136DDC9AF8}" type="sibTrans" cxnId="{EAD3861F-C0EC-419F-9D55-72E50ED91868}">
      <dgm:prSet/>
      <dgm:spPr/>
      <dgm:t>
        <a:bodyPr/>
        <a:lstStyle/>
        <a:p>
          <a:endParaRPr lang="en-ID"/>
        </a:p>
      </dgm:t>
    </dgm:pt>
    <dgm:pt modelId="{164388CB-3BAC-44EE-8BDB-4A7ED14B7008}">
      <dgm:prSet phldrT="[Text]"/>
      <dgm:spPr/>
      <dgm:t>
        <a:bodyPr/>
        <a:lstStyle/>
        <a:p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untuk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memisahkan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sebagian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wilayah Indonesia</a:t>
          </a:r>
        </a:p>
      </dgm:t>
    </dgm:pt>
    <dgm:pt modelId="{DAD1C2B2-EE7B-4749-9F1F-88EF52F1DAA6}" type="parTrans" cxnId="{8EB9A2A7-B807-40DA-A126-B24E21BED9A1}">
      <dgm:prSet/>
      <dgm:spPr/>
      <dgm:t>
        <a:bodyPr/>
        <a:lstStyle/>
        <a:p>
          <a:endParaRPr lang="en-ID"/>
        </a:p>
      </dgm:t>
    </dgm:pt>
    <dgm:pt modelId="{C395E85E-F617-4ED1-A061-7E8B327B2BD5}" type="sibTrans" cxnId="{8EB9A2A7-B807-40DA-A126-B24E21BED9A1}">
      <dgm:prSet/>
      <dgm:spPr/>
      <dgm:t>
        <a:bodyPr/>
        <a:lstStyle/>
        <a:p>
          <a:endParaRPr lang="en-ID"/>
        </a:p>
      </dgm:t>
    </dgm:pt>
    <dgm:pt modelId="{C1E12C4F-BBC9-446D-A2E4-62B853324037}">
      <dgm:prSet phldrT="[Text]"/>
      <dgm:spPr/>
      <dgm:t>
        <a:bodyPr/>
        <a:lstStyle/>
        <a:p>
          <a:r>
            <a:rPr lang="en-US" dirty="0"/>
            <a:t>KUHP Nasional</a:t>
          </a:r>
          <a:endParaRPr lang="en-ID" dirty="0"/>
        </a:p>
      </dgm:t>
    </dgm:pt>
    <dgm:pt modelId="{27FB57FC-87AC-4A9F-84E1-575A5FA5980A}" type="parTrans" cxnId="{2432470D-8BE0-4124-83F9-6E42D178CA40}">
      <dgm:prSet/>
      <dgm:spPr/>
      <dgm:t>
        <a:bodyPr/>
        <a:lstStyle/>
        <a:p>
          <a:endParaRPr lang="en-ID"/>
        </a:p>
      </dgm:t>
    </dgm:pt>
    <dgm:pt modelId="{F83A4B50-F58E-4232-83D0-2A43200D663C}" type="sibTrans" cxnId="{2432470D-8BE0-4124-83F9-6E42D178CA40}">
      <dgm:prSet/>
      <dgm:spPr/>
      <dgm:t>
        <a:bodyPr/>
        <a:lstStyle/>
        <a:p>
          <a:endParaRPr lang="en-ID"/>
        </a:p>
      </dgm:t>
    </dgm:pt>
    <dgm:pt modelId="{9A5B3ED4-4877-4924-B097-0714EFCD6151}">
      <dgm:prSet phldrT="[Text]"/>
      <dgm:spPr/>
      <dgm:t>
        <a:bodyPr/>
        <a:lstStyle/>
        <a:p>
          <a:pPr algn="just"/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Tindak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ideologi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</a:p>
      </dgm:t>
    </dgm:pt>
    <dgm:pt modelId="{E6475812-F301-4D74-881B-8E9FE34DC593}" type="parTrans" cxnId="{47D7EF1B-5E38-411A-9DB4-27D1CE2036C7}">
      <dgm:prSet/>
      <dgm:spPr/>
      <dgm:t>
        <a:bodyPr/>
        <a:lstStyle/>
        <a:p>
          <a:endParaRPr lang="en-ID"/>
        </a:p>
      </dgm:t>
    </dgm:pt>
    <dgm:pt modelId="{CE895738-B96B-4E33-B800-B25AEA320F3C}" type="sibTrans" cxnId="{47D7EF1B-5E38-411A-9DB4-27D1CE2036C7}">
      <dgm:prSet/>
      <dgm:spPr/>
      <dgm:t>
        <a:bodyPr/>
        <a:lstStyle/>
        <a:p>
          <a:endParaRPr lang="en-ID"/>
        </a:p>
      </dgm:t>
    </dgm:pt>
    <dgm:pt modelId="{BD4D767E-0B68-400A-B9AC-F797C267CB12}">
      <dgm:prSet phldrT="[Text]"/>
      <dgm:spPr/>
      <dgm:t>
        <a:bodyPr/>
        <a:lstStyle/>
        <a:p>
          <a:pPr algn="just"/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Tindak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makar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6F8896E-F60B-4011-9AB1-7C371A482D40}" type="parTrans" cxnId="{B1189B2A-9CE0-425B-9C8F-27578CDF6047}">
      <dgm:prSet/>
      <dgm:spPr/>
      <dgm:t>
        <a:bodyPr/>
        <a:lstStyle/>
        <a:p>
          <a:endParaRPr lang="en-ID"/>
        </a:p>
      </dgm:t>
    </dgm:pt>
    <dgm:pt modelId="{B53E79BC-7318-417B-8B81-5D8503F18C65}" type="sibTrans" cxnId="{B1189B2A-9CE0-425B-9C8F-27578CDF6047}">
      <dgm:prSet/>
      <dgm:spPr/>
      <dgm:t>
        <a:bodyPr/>
        <a:lstStyle/>
        <a:p>
          <a:endParaRPr lang="en-ID"/>
        </a:p>
      </dgm:t>
    </dgm:pt>
    <dgm:pt modelId="{6C3D2C66-AFF2-4AA2-ACA7-CCABE625A4AE}">
      <dgm:prSet phldrT="[Text]"/>
      <dgm:spPr/>
      <dgm:t>
        <a:bodyPr/>
        <a:lstStyle/>
        <a:p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untuk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menggulingkan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pemerintah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5F1B72B-1B18-4CCC-908E-3D2765226241}" type="parTrans" cxnId="{F0557DEB-1EEC-443D-97BC-DECEAE42ED5B}">
      <dgm:prSet/>
      <dgm:spPr/>
      <dgm:t>
        <a:bodyPr/>
        <a:lstStyle/>
        <a:p>
          <a:endParaRPr lang="en-ID"/>
        </a:p>
      </dgm:t>
    </dgm:pt>
    <dgm:pt modelId="{59B82649-06C9-4C85-ACB7-8425DC2CF8E3}" type="sibTrans" cxnId="{F0557DEB-1EEC-443D-97BC-DECEAE42ED5B}">
      <dgm:prSet/>
      <dgm:spPr/>
      <dgm:t>
        <a:bodyPr/>
        <a:lstStyle/>
        <a:p>
          <a:endParaRPr lang="en-ID"/>
        </a:p>
      </dgm:t>
    </dgm:pt>
    <dgm:pt modelId="{60E7A4A9-6DDA-4FA9-8BC6-FBCE92A18A55}">
      <dgm:prSet phldrT="[Text]"/>
      <dgm:spPr/>
      <dgm:t>
        <a:bodyPr/>
        <a:lstStyle/>
        <a:p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Pemberontakan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643D4AD-7119-4AC2-9FCC-4D4897FAE824}" type="parTrans" cxnId="{A7E5B526-F82B-4A44-BA5A-7B1D263DD467}">
      <dgm:prSet/>
      <dgm:spPr/>
      <dgm:t>
        <a:bodyPr/>
        <a:lstStyle/>
        <a:p>
          <a:endParaRPr lang="en-ID"/>
        </a:p>
      </dgm:t>
    </dgm:pt>
    <dgm:pt modelId="{58BA79CB-1BB9-4EAC-9A6B-CBEE2D9BFA6D}" type="sibTrans" cxnId="{A7E5B526-F82B-4A44-BA5A-7B1D263DD467}">
      <dgm:prSet/>
      <dgm:spPr/>
      <dgm:t>
        <a:bodyPr/>
        <a:lstStyle/>
        <a:p>
          <a:endParaRPr lang="en-ID"/>
        </a:p>
      </dgm:t>
    </dgm:pt>
    <dgm:pt modelId="{DDCF3FE5-DD71-472C-927F-CF94F9AC140E}">
      <dgm:prSet phldrT="[Text]"/>
      <dgm:spPr/>
      <dgm:t>
        <a:bodyPr/>
        <a:lstStyle/>
        <a:p>
          <a:pPr algn="just"/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Tindak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pertahanan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</a:p>
      </dgm:t>
    </dgm:pt>
    <dgm:pt modelId="{8A042BB9-93EA-43AE-81BA-C2471BC59C68}" type="parTrans" cxnId="{31E4F20C-0922-42D2-AA9D-6C0AA9F958CC}">
      <dgm:prSet/>
      <dgm:spPr/>
      <dgm:t>
        <a:bodyPr/>
        <a:lstStyle/>
        <a:p>
          <a:endParaRPr lang="en-ID"/>
        </a:p>
      </dgm:t>
    </dgm:pt>
    <dgm:pt modelId="{C436D7F4-0459-4DFB-B805-925424878407}" type="sibTrans" cxnId="{31E4F20C-0922-42D2-AA9D-6C0AA9F958CC}">
      <dgm:prSet/>
      <dgm:spPr/>
      <dgm:t>
        <a:bodyPr/>
        <a:lstStyle/>
        <a:p>
          <a:endParaRPr lang="en-ID"/>
        </a:p>
      </dgm:t>
    </dgm:pt>
    <dgm:pt modelId="{6F7F57A6-BDB7-4F36-AC12-0A37E8722106}" type="pres">
      <dgm:prSet presAssocID="{7B6C5931-1085-4204-9FC1-F6578452D844}" presName="Name0" presStyleCnt="0">
        <dgm:presLayoutVars>
          <dgm:dir/>
          <dgm:animLvl val="lvl"/>
          <dgm:resizeHandles val="exact"/>
        </dgm:presLayoutVars>
      </dgm:prSet>
      <dgm:spPr/>
    </dgm:pt>
    <dgm:pt modelId="{513CB3EF-78FB-4E28-9A48-DEA6623043C3}" type="pres">
      <dgm:prSet presAssocID="{7B81F965-BADC-4FA0-A5E1-621BE150A008}" presName="composite" presStyleCnt="0"/>
      <dgm:spPr/>
    </dgm:pt>
    <dgm:pt modelId="{129F6968-7692-42A0-94D3-9DA9F72A95B8}" type="pres">
      <dgm:prSet presAssocID="{7B81F965-BADC-4FA0-A5E1-621BE150A00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4A78A9CC-E677-4F53-A807-CE32D6EB60CE}" type="pres">
      <dgm:prSet presAssocID="{7B81F965-BADC-4FA0-A5E1-621BE150A008}" presName="desTx" presStyleLbl="alignAccFollowNode1" presStyleIdx="0" presStyleCnt="2">
        <dgm:presLayoutVars>
          <dgm:bulletEnabled val="1"/>
        </dgm:presLayoutVars>
      </dgm:prSet>
      <dgm:spPr/>
    </dgm:pt>
    <dgm:pt modelId="{13373B5B-A61D-46CA-BA04-985D22C555B3}" type="pres">
      <dgm:prSet presAssocID="{AE439A2D-2782-4E0B-A06A-DED7BF49E5C8}" presName="space" presStyleCnt="0"/>
      <dgm:spPr/>
    </dgm:pt>
    <dgm:pt modelId="{D83C61E6-8406-47B1-9DA3-809CDDCF3F6A}" type="pres">
      <dgm:prSet presAssocID="{C1E12C4F-BBC9-446D-A2E4-62B853324037}" presName="composite" presStyleCnt="0"/>
      <dgm:spPr/>
    </dgm:pt>
    <dgm:pt modelId="{73B85149-1F94-49C8-86FE-A008E86E850F}" type="pres">
      <dgm:prSet presAssocID="{C1E12C4F-BBC9-446D-A2E4-62B85332403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CAE3B94E-19FE-4EA8-B853-62CA8ADF9A8E}" type="pres">
      <dgm:prSet presAssocID="{C1E12C4F-BBC9-446D-A2E4-62B853324037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35D20102-45BB-41EB-AAF8-0D28AE35D69D}" type="presOf" srcId="{DDCF3FE5-DD71-472C-927F-CF94F9AC140E}" destId="{CAE3B94E-19FE-4EA8-B853-62CA8ADF9A8E}" srcOrd="0" destOrd="2" presId="urn:microsoft.com/office/officeart/2005/8/layout/hList1"/>
    <dgm:cxn modelId="{77801E0B-8CEA-4BDC-9510-8C293336F21A}" type="presOf" srcId="{6C3D2C66-AFF2-4AA2-ACA7-CCABE625A4AE}" destId="{4A78A9CC-E677-4F53-A807-CE32D6EB60CE}" srcOrd="0" destOrd="2" presId="urn:microsoft.com/office/officeart/2005/8/layout/hList1"/>
    <dgm:cxn modelId="{31E4F20C-0922-42D2-AA9D-6C0AA9F958CC}" srcId="{C1E12C4F-BBC9-446D-A2E4-62B853324037}" destId="{DDCF3FE5-DD71-472C-927F-CF94F9AC140E}" srcOrd="2" destOrd="0" parTransId="{8A042BB9-93EA-43AE-81BA-C2471BC59C68}" sibTransId="{C436D7F4-0459-4DFB-B805-925424878407}"/>
    <dgm:cxn modelId="{2432470D-8BE0-4124-83F9-6E42D178CA40}" srcId="{7B6C5931-1085-4204-9FC1-F6578452D844}" destId="{C1E12C4F-BBC9-446D-A2E4-62B853324037}" srcOrd="1" destOrd="0" parTransId="{27FB57FC-87AC-4A9F-84E1-575A5FA5980A}" sibTransId="{F83A4B50-F58E-4232-83D0-2A43200D663C}"/>
    <dgm:cxn modelId="{47D7EF1B-5E38-411A-9DB4-27D1CE2036C7}" srcId="{C1E12C4F-BBC9-446D-A2E4-62B853324037}" destId="{9A5B3ED4-4877-4924-B097-0714EFCD6151}" srcOrd="0" destOrd="0" parTransId="{E6475812-F301-4D74-881B-8E9FE34DC593}" sibTransId="{CE895738-B96B-4E33-B800-B25AEA320F3C}"/>
    <dgm:cxn modelId="{EAD3861F-C0EC-419F-9D55-72E50ED91868}" srcId="{7B81F965-BADC-4FA0-A5E1-621BE150A008}" destId="{1B7816EB-0081-4487-8607-B04C0F3C112C}" srcOrd="0" destOrd="0" parTransId="{1C65F4D6-4715-487C-98C8-F8F08CBA2B11}" sibTransId="{B7E2A31C-AD7F-4C0A-AD6C-85136DDC9AF8}"/>
    <dgm:cxn modelId="{A7E5B526-F82B-4A44-BA5A-7B1D263DD467}" srcId="{7B81F965-BADC-4FA0-A5E1-621BE150A008}" destId="{60E7A4A9-6DDA-4FA9-8BC6-FBCE92A18A55}" srcOrd="3" destOrd="0" parTransId="{2643D4AD-7119-4AC2-9FCC-4D4897FAE824}" sibTransId="{58BA79CB-1BB9-4EAC-9A6B-CBEE2D9BFA6D}"/>
    <dgm:cxn modelId="{B1189B2A-9CE0-425B-9C8F-27578CDF6047}" srcId="{C1E12C4F-BBC9-446D-A2E4-62B853324037}" destId="{BD4D767E-0B68-400A-B9AC-F797C267CB12}" srcOrd="1" destOrd="0" parTransId="{A6F8896E-F60B-4011-9AB1-7C371A482D40}" sibTransId="{B53E79BC-7318-417B-8B81-5D8503F18C65}"/>
    <dgm:cxn modelId="{CD38C061-B7C4-4720-9A93-0FD1C044B009}" type="presOf" srcId="{C1E12C4F-BBC9-446D-A2E4-62B853324037}" destId="{73B85149-1F94-49C8-86FE-A008E86E850F}" srcOrd="0" destOrd="0" presId="urn:microsoft.com/office/officeart/2005/8/layout/hList1"/>
    <dgm:cxn modelId="{15BE3F6C-1DB0-499B-BEC8-25D0E7E051D8}" type="presOf" srcId="{164388CB-3BAC-44EE-8BDB-4A7ED14B7008}" destId="{4A78A9CC-E677-4F53-A807-CE32D6EB60CE}" srcOrd="0" destOrd="1" presId="urn:microsoft.com/office/officeart/2005/8/layout/hList1"/>
    <dgm:cxn modelId="{D6F60289-4FB1-46D9-A1D4-08CC996B3E88}" type="presOf" srcId="{7B81F965-BADC-4FA0-A5E1-621BE150A008}" destId="{129F6968-7692-42A0-94D3-9DA9F72A95B8}" srcOrd="0" destOrd="0" presId="urn:microsoft.com/office/officeart/2005/8/layout/hList1"/>
    <dgm:cxn modelId="{8EB9A2A7-B807-40DA-A126-B24E21BED9A1}" srcId="{7B81F965-BADC-4FA0-A5E1-621BE150A008}" destId="{164388CB-3BAC-44EE-8BDB-4A7ED14B7008}" srcOrd="1" destOrd="0" parTransId="{DAD1C2B2-EE7B-4749-9F1F-88EF52F1DAA6}" sibTransId="{C395E85E-F617-4ED1-A061-7E8B327B2BD5}"/>
    <dgm:cxn modelId="{A512FEC9-FA1B-480C-94C0-DEE154FC328C}" srcId="{7B6C5931-1085-4204-9FC1-F6578452D844}" destId="{7B81F965-BADC-4FA0-A5E1-621BE150A008}" srcOrd="0" destOrd="0" parTransId="{1A81383E-24CF-42A9-856D-6574C485227E}" sibTransId="{AE439A2D-2782-4E0B-A06A-DED7BF49E5C8}"/>
    <dgm:cxn modelId="{22C0D4CC-8160-4AD3-AAB8-BB4A7721863D}" type="presOf" srcId="{1B7816EB-0081-4487-8607-B04C0F3C112C}" destId="{4A78A9CC-E677-4F53-A807-CE32D6EB60CE}" srcOrd="0" destOrd="0" presId="urn:microsoft.com/office/officeart/2005/8/layout/hList1"/>
    <dgm:cxn modelId="{9D89B5D0-EBCB-4C8F-8E2D-1937D85335FA}" type="presOf" srcId="{9A5B3ED4-4877-4924-B097-0714EFCD6151}" destId="{CAE3B94E-19FE-4EA8-B853-62CA8ADF9A8E}" srcOrd="0" destOrd="0" presId="urn:microsoft.com/office/officeart/2005/8/layout/hList1"/>
    <dgm:cxn modelId="{6517B1D1-B051-4212-A0D8-05C5ED6B2711}" type="presOf" srcId="{7B6C5931-1085-4204-9FC1-F6578452D844}" destId="{6F7F57A6-BDB7-4F36-AC12-0A37E8722106}" srcOrd="0" destOrd="0" presId="urn:microsoft.com/office/officeart/2005/8/layout/hList1"/>
    <dgm:cxn modelId="{1834A8D8-C38E-4267-9F53-B2B86EDFB51F}" type="presOf" srcId="{60E7A4A9-6DDA-4FA9-8BC6-FBCE92A18A55}" destId="{4A78A9CC-E677-4F53-A807-CE32D6EB60CE}" srcOrd="0" destOrd="3" presId="urn:microsoft.com/office/officeart/2005/8/layout/hList1"/>
    <dgm:cxn modelId="{F0557DEB-1EEC-443D-97BC-DECEAE42ED5B}" srcId="{7B81F965-BADC-4FA0-A5E1-621BE150A008}" destId="{6C3D2C66-AFF2-4AA2-ACA7-CCABE625A4AE}" srcOrd="2" destOrd="0" parTransId="{D5F1B72B-1B18-4CCC-908E-3D2765226241}" sibTransId="{59B82649-06C9-4C85-ACB7-8425DC2CF8E3}"/>
    <dgm:cxn modelId="{71612AFD-9CE9-4594-B69E-25AADFA2BF13}" type="presOf" srcId="{BD4D767E-0B68-400A-B9AC-F797C267CB12}" destId="{CAE3B94E-19FE-4EA8-B853-62CA8ADF9A8E}" srcOrd="0" destOrd="1" presId="urn:microsoft.com/office/officeart/2005/8/layout/hList1"/>
    <dgm:cxn modelId="{E4553A69-CF83-4FB2-8DBA-24E222CE4ED8}" type="presParOf" srcId="{6F7F57A6-BDB7-4F36-AC12-0A37E8722106}" destId="{513CB3EF-78FB-4E28-9A48-DEA6623043C3}" srcOrd="0" destOrd="0" presId="urn:microsoft.com/office/officeart/2005/8/layout/hList1"/>
    <dgm:cxn modelId="{7E7DBDE0-484F-4665-B5D4-D3515A5924DE}" type="presParOf" srcId="{513CB3EF-78FB-4E28-9A48-DEA6623043C3}" destId="{129F6968-7692-42A0-94D3-9DA9F72A95B8}" srcOrd="0" destOrd="0" presId="urn:microsoft.com/office/officeart/2005/8/layout/hList1"/>
    <dgm:cxn modelId="{3239CFC1-06DD-4E62-B46F-9DDD425BA5E3}" type="presParOf" srcId="{513CB3EF-78FB-4E28-9A48-DEA6623043C3}" destId="{4A78A9CC-E677-4F53-A807-CE32D6EB60CE}" srcOrd="1" destOrd="0" presId="urn:microsoft.com/office/officeart/2005/8/layout/hList1"/>
    <dgm:cxn modelId="{88902ADF-BF07-4ACF-96DE-47196DCDA195}" type="presParOf" srcId="{6F7F57A6-BDB7-4F36-AC12-0A37E8722106}" destId="{13373B5B-A61D-46CA-BA04-985D22C555B3}" srcOrd="1" destOrd="0" presId="urn:microsoft.com/office/officeart/2005/8/layout/hList1"/>
    <dgm:cxn modelId="{9D59E8A1-00AC-4FA0-A0FA-01D73D062CBC}" type="presParOf" srcId="{6F7F57A6-BDB7-4F36-AC12-0A37E8722106}" destId="{D83C61E6-8406-47B1-9DA3-809CDDCF3F6A}" srcOrd="2" destOrd="0" presId="urn:microsoft.com/office/officeart/2005/8/layout/hList1"/>
    <dgm:cxn modelId="{B1152205-8753-42C6-BCE7-80DE34B04BC4}" type="presParOf" srcId="{D83C61E6-8406-47B1-9DA3-809CDDCF3F6A}" destId="{73B85149-1F94-49C8-86FE-A008E86E850F}" srcOrd="0" destOrd="0" presId="urn:microsoft.com/office/officeart/2005/8/layout/hList1"/>
    <dgm:cxn modelId="{66614B2B-222C-4A4D-B3FA-E0B697E7A536}" type="presParOf" srcId="{D83C61E6-8406-47B1-9DA3-809CDDCF3F6A}" destId="{CAE3B94E-19FE-4EA8-B853-62CA8ADF9A8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DF566A-FB43-4FDC-80C9-E38293B7C061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ID"/>
        </a:p>
      </dgm:t>
    </dgm:pt>
    <dgm:pt modelId="{41BE65BC-FB5B-41F9-AB0B-1DF6F0A678E8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/Wakil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8E165D1-C224-41E9-BDF2-AA0DAB70BB3E}" type="parTrans" cxnId="{E0B4D835-8BD7-494B-A771-47DBE76A3916}">
      <dgm:prSet/>
      <dgm:spPr/>
      <dgm:t>
        <a:bodyPr/>
        <a:lstStyle/>
        <a:p>
          <a:endParaRPr lang="en-ID"/>
        </a:p>
      </dgm:t>
    </dgm:pt>
    <dgm:pt modelId="{0ABBB818-936E-441A-AA25-6331DEF7D5D3}" type="sibTrans" cxnId="{E0B4D835-8BD7-494B-A771-47DBE76A3916}">
      <dgm:prSet/>
      <dgm:spPr/>
      <dgm:t>
        <a:bodyPr/>
        <a:lstStyle/>
        <a:p>
          <a:endParaRPr lang="en-ID"/>
        </a:p>
      </dgm:t>
    </dgm:pt>
    <dgm:pt modelId="{99D3F7EF-4701-44F1-B9F5-F6B8DFADA438}">
      <dgm:prSet phldrT="[Text]"/>
      <dgm:spPr/>
      <dgm:t>
        <a:bodyPr/>
        <a:lstStyle/>
        <a:p>
          <a:pPr algn="just"/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Membunuh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merampas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kemerdekaan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dan/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Wakil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FE249EC-7E09-4E58-A000-E8AD99A31A52}" type="parTrans" cxnId="{9EAF593A-B497-424C-B5CE-E19A37AA0E0A}">
      <dgm:prSet/>
      <dgm:spPr/>
      <dgm:t>
        <a:bodyPr/>
        <a:lstStyle/>
        <a:p>
          <a:endParaRPr lang="en-ID"/>
        </a:p>
      </dgm:t>
    </dgm:pt>
    <dgm:pt modelId="{2282E2DB-24E1-4FD1-90BA-49B57E272E2C}" type="sibTrans" cxnId="{9EAF593A-B497-424C-B5CE-E19A37AA0E0A}">
      <dgm:prSet/>
      <dgm:spPr/>
      <dgm:t>
        <a:bodyPr/>
        <a:lstStyle/>
        <a:p>
          <a:endParaRPr lang="en-ID"/>
        </a:p>
      </dgm:t>
    </dgm:pt>
    <dgm:pt modelId="{B8DACF07-3778-4E5A-9C44-8CAE4E6B542D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NKRI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DE18CA0-E064-4796-B615-FD60BB26F81C}" type="parTrans" cxnId="{C07BCE61-D6C5-4C10-B95D-C9D76318D610}">
      <dgm:prSet/>
      <dgm:spPr/>
      <dgm:t>
        <a:bodyPr/>
        <a:lstStyle/>
        <a:p>
          <a:endParaRPr lang="en-ID"/>
        </a:p>
      </dgm:t>
    </dgm:pt>
    <dgm:pt modelId="{C9F72DC6-2C86-415E-AECF-172E55997199}" type="sibTrans" cxnId="{C07BCE61-D6C5-4C10-B95D-C9D76318D610}">
      <dgm:prSet/>
      <dgm:spPr/>
      <dgm:t>
        <a:bodyPr/>
        <a:lstStyle/>
        <a:p>
          <a:endParaRPr lang="en-ID"/>
        </a:p>
      </dgm:t>
    </dgm:pt>
    <dgm:pt modelId="{1DD06B50-BD9B-42E7-BF33-75BF2783F1E2}">
      <dgm:prSet phldrT="[Text]"/>
      <dgm:spPr/>
      <dgm:t>
        <a:bodyPr/>
        <a:lstStyle/>
        <a:p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maksud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supaya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sebagian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seluruh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wilayah NKRI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jatuh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kepada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asing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untuk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memisahkan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diri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dari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NKRI</a:t>
          </a:r>
        </a:p>
      </dgm:t>
    </dgm:pt>
    <dgm:pt modelId="{2EA924C4-A100-4FEA-A175-8EEDEF4CA73A}" type="parTrans" cxnId="{6B54FF48-1680-4078-8D0C-508491A7CCEF}">
      <dgm:prSet/>
      <dgm:spPr/>
      <dgm:t>
        <a:bodyPr/>
        <a:lstStyle/>
        <a:p>
          <a:endParaRPr lang="en-ID"/>
        </a:p>
      </dgm:t>
    </dgm:pt>
    <dgm:pt modelId="{99F67865-5ADC-4A8D-B4D0-B4044A1BED97}" type="sibTrans" cxnId="{6B54FF48-1680-4078-8D0C-508491A7CCEF}">
      <dgm:prSet/>
      <dgm:spPr/>
      <dgm:t>
        <a:bodyPr/>
        <a:lstStyle/>
        <a:p>
          <a:endParaRPr lang="en-ID"/>
        </a:p>
      </dgm:t>
    </dgm:pt>
    <dgm:pt modelId="{628FA073-5314-4289-A8C8-0C3B97380613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Pemerintah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268612D-C50B-4B96-86F2-41C120A0CF77}" type="parTrans" cxnId="{902BC40A-F956-43C5-AAB2-D89E2CAEA7B4}">
      <dgm:prSet/>
      <dgm:spPr/>
      <dgm:t>
        <a:bodyPr/>
        <a:lstStyle/>
        <a:p>
          <a:endParaRPr lang="en-ID"/>
        </a:p>
      </dgm:t>
    </dgm:pt>
    <dgm:pt modelId="{5AB1E9C6-ED5C-485B-A0AB-1F404E62ABEE}" type="sibTrans" cxnId="{902BC40A-F956-43C5-AAB2-D89E2CAEA7B4}">
      <dgm:prSet/>
      <dgm:spPr/>
      <dgm:t>
        <a:bodyPr/>
        <a:lstStyle/>
        <a:p>
          <a:endParaRPr lang="en-ID"/>
        </a:p>
      </dgm:t>
    </dgm:pt>
    <dgm:pt modelId="{2E56B21F-1AEB-46AF-AC67-A8A8EEC6ACA0}">
      <dgm:prSet phldrT="[Text]"/>
      <dgm:spPr/>
      <dgm:t>
        <a:bodyPr/>
        <a:lstStyle/>
        <a:p>
          <a:pPr algn="just"/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Menggulingkan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pemerintah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,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melakukan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pemberontakan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,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lain yang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bertujuan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menjatuhkan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melumpuhkan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pemerintah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sah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2E909CA-7DE2-4A80-9634-355F2C5C0FAF}" type="parTrans" cxnId="{208F86A1-014B-41A8-A231-E6A9A6ACA88B}">
      <dgm:prSet/>
      <dgm:spPr/>
      <dgm:t>
        <a:bodyPr/>
        <a:lstStyle/>
        <a:p>
          <a:endParaRPr lang="en-ID"/>
        </a:p>
      </dgm:t>
    </dgm:pt>
    <dgm:pt modelId="{87A521CA-A7C4-42E7-A372-E510558E9ACA}" type="sibTrans" cxnId="{208F86A1-014B-41A8-A231-E6A9A6ACA88B}">
      <dgm:prSet/>
      <dgm:spPr/>
      <dgm:t>
        <a:bodyPr/>
        <a:lstStyle/>
        <a:p>
          <a:endParaRPr lang="en-ID"/>
        </a:p>
      </dgm:t>
    </dgm:pt>
    <dgm:pt modelId="{34759A79-2A7D-48ED-A63D-2A91F6452B8E}">
      <dgm:prSet phldrT="[Text]"/>
      <dgm:spPr/>
      <dgm:t>
        <a:bodyPr/>
        <a:lstStyle/>
        <a:p>
          <a:pPr algn="just"/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Menjadikan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dan/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Wakil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tidak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mampu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menjalankan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pemerintahan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8E25A94-68FA-46E8-967F-49F03BD87B05}" type="parTrans" cxnId="{0300280B-83E6-4C80-89C9-D300E652C914}">
      <dgm:prSet/>
      <dgm:spPr/>
      <dgm:t>
        <a:bodyPr/>
        <a:lstStyle/>
        <a:p>
          <a:endParaRPr lang="en-ID"/>
        </a:p>
      </dgm:t>
    </dgm:pt>
    <dgm:pt modelId="{62F88ECA-53A5-40F3-BD97-66849881D5FA}" type="sibTrans" cxnId="{0300280B-83E6-4C80-89C9-D300E652C914}">
      <dgm:prSet/>
      <dgm:spPr/>
      <dgm:t>
        <a:bodyPr/>
        <a:lstStyle/>
        <a:p>
          <a:endParaRPr lang="en-ID"/>
        </a:p>
      </dgm:t>
    </dgm:pt>
    <dgm:pt modelId="{D0E85888-4C80-481D-8E2D-8CA88338380C}" type="pres">
      <dgm:prSet presAssocID="{2FDF566A-FB43-4FDC-80C9-E38293B7C061}" presName="Name0" presStyleCnt="0">
        <dgm:presLayoutVars>
          <dgm:dir/>
          <dgm:animLvl val="lvl"/>
          <dgm:resizeHandles val="exact"/>
        </dgm:presLayoutVars>
      </dgm:prSet>
      <dgm:spPr/>
    </dgm:pt>
    <dgm:pt modelId="{046A5332-1C13-41F6-BF90-8E2B4D6516D5}" type="pres">
      <dgm:prSet presAssocID="{41BE65BC-FB5B-41F9-AB0B-1DF6F0A678E8}" presName="linNode" presStyleCnt="0"/>
      <dgm:spPr/>
    </dgm:pt>
    <dgm:pt modelId="{2E1C00DB-5A89-4D23-AD82-61D7C1185C4D}" type="pres">
      <dgm:prSet presAssocID="{41BE65BC-FB5B-41F9-AB0B-1DF6F0A678E8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589888C-3435-4DFA-B594-844BA1C706B9}" type="pres">
      <dgm:prSet presAssocID="{41BE65BC-FB5B-41F9-AB0B-1DF6F0A678E8}" presName="descendantText" presStyleLbl="alignAccFollowNode1" presStyleIdx="0" presStyleCnt="3">
        <dgm:presLayoutVars>
          <dgm:bulletEnabled val="1"/>
        </dgm:presLayoutVars>
      </dgm:prSet>
      <dgm:spPr/>
    </dgm:pt>
    <dgm:pt modelId="{F655B5D0-88BF-4455-8788-52A8FB0781D3}" type="pres">
      <dgm:prSet presAssocID="{0ABBB818-936E-441A-AA25-6331DEF7D5D3}" presName="sp" presStyleCnt="0"/>
      <dgm:spPr/>
    </dgm:pt>
    <dgm:pt modelId="{6E5363A7-253E-40F3-8653-6EF4E1377F8A}" type="pres">
      <dgm:prSet presAssocID="{B8DACF07-3778-4E5A-9C44-8CAE4E6B542D}" presName="linNode" presStyleCnt="0"/>
      <dgm:spPr/>
    </dgm:pt>
    <dgm:pt modelId="{C87A3AEB-C5F1-46FD-9F89-A279150DAB91}" type="pres">
      <dgm:prSet presAssocID="{B8DACF07-3778-4E5A-9C44-8CAE4E6B542D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078E047-D9B7-4E91-82F7-0F188075189B}" type="pres">
      <dgm:prSet presAssocID="{B8DACF07-3778-4E5A-9C44-8CAE4E6B542D}" presName="descendantText" presStyleLbl="alignAccFollowNode1" presStyleIdx="1" presStyleCnt="3">
        <dgm:presLayoutVars>
          <dgm:bulletEnabled val="1"/>
        </dgm:presLayoutVars>
      </dgm:prSet>
      <dgm:spPr/>
    </dgm:pt>
    <dgm:pt modelId="{19287F5F-3D0D-4C93-B13A-1964F057EDD8}" type="pres">
      <dgm:prSet presAssocID="{C9F72DC6-2C86-415E-AECF-172E55997199}" presName="sp" presStyleCnt="0"/>
      <dgm:spPr/>
    </dgm:pt>
    <dgm:pt modelId="{0986042F-04CF-4A6F-9B63-DF5FABA933C5}" type="pres">
      <dgm:prSet presAssocID="{628FA073-5314-4289-A8C8-0C3B97380613}" presName="linNode" presStyleCnt="0"/>
      <dgm:spPr/>
    </dgm:pt>
    <dgm:pt modelId="{89CC5F57-11BC-4D93-B6C9-69FEBA23D7C6}" type="pres">
      <dgm:prSet presAssocID="{628FA073-5314-4289-A8C8-0C3B97380613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632FEF0-CC60-423E-BD9D-AEEC55A3A478}" type="pres">
      <dgm:prSet presAssocID="{628FA073-5314-4289-A8C8-0C3B97380613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9369108-5EC9-431C-953E-2EED36077743}" type="presOf" srcId="{2E56B21F-1AEB-46AF-AC67-A8A8EEC6ACA0}" destId="{7632FEF0-CC60-423E-BD9D-AEEC55A3A478}" srcOrd="0" destOrd="0" presId="urn:microsoft.com/office/officeart/2005/8/layout/vList5"/>
    <dgm:cxn modelId="{902BC40A-F956-43C5-AAB2-D89E2CAEA7B4}" srcId="{2FDF566A-FB43-4FDC-80C9-E38293B7C061}" destId="{628FA073-5314-4289-A8C8-0C3B97380613}" srcOrd="2" destOrd="0" parTransId="{B268612D-C50B-4B96-86F2-41C120A0CF77}" sibTransId="{5AB1E9C6-ED5C-485B-A0AB-1F404E62ABEE}"/>
    <dgm:cxn modelId="{0300280B-83E6-4C80-89C9-D300E652C914}" srcId="{41BE65BC-FB5B-41F9-AB0B-1DF6F0A678E8}" destId="{34759A79-2A7D-48ED-A63D-2A91F6452B8E}" srcOrd="1" destOrd="0" parTransId="{18E25A94-68FA-46E8-967F-49F03BD87B05}" sibTransId="{62F88ECA-53A5-40F3-BD97-66849881D5FA}"/>
    <dgm:cxn modelId="{4E795D19-748E-499F-95B1-2579F5722BF1}" type="presOf" srcId="{1DD06B50-BD9B-42E7-BF33-75BF2783F1E2}" destId="{6078E047-D9B7-4E91-82F7-0F188075189B}" srcOrd="0" destOrd="0" presId="urn:microsoft.com/office/officeart/2005/8/layout/vList5"/>
    <dgm:cxn modelId="{C6F5B12B-B057-457E-ADBA-711C39D0B40F}" type="presOf" srcId="{34759A79-2A7D-48ED-A63D-2A91F6452B8E}" destId="{7589888C-3435-4DFA-B594-844BA1C706B9}" srcOrd="0" destOrd="1" presId="urn:microsoft.com/office/officeart/2005/8/layout/vList5"/>
    <dgm:cxn modelId="{CD3BC632-E900-4AAB-B4E3-B728C2DA8412}" type="presOf" srcId="{41BE65BC-FB5B-41F9-AB0B-1DF6F0A678E8}" destId="{2E1C00DB-5A89-4D23-AD82-61D7C1185C4D}" srcOrd="0" destOrd="0" presId="urn:microsoft.com/office/officeart/2005/8/layout/vList5"/>
    <dgm:cxn modelId="{E0B4D835-8BD7-494B-A771-47DBE76A3916}" srcId="{2FDF566A-FB43-4FDC-80C9-E38293B7C061}" destId="{41BE65BC-FB5B-41F9-AB0B-1DF6F0A678E8}" srcOrd="0" destOrd="0" parTransId="{88E165D1-C224-41E9-BDF2-AA0DAB70BB3E}" sibTransId="{0ABBB818-936E-441A-AA25-6331DEF7D5D3}"/>
    <dgm:cxn modelId="{9EAF593A-B497-424C-B5CE-E19A37AA0E0A}" srcId="{41BE65BC-FB5B-41F9-AB0B-1DF6F0A678E8}" destId="{99D3F7EF-4701-44F1-B9F5-F6B8DFADA438}" srcOrd="0" destOrd="0" parTransId="{6FE249EC-7E09-4E58-A000-E8AD99A31A52}" sibTransId="{2282E2DB-24E1-4FD1-90BA-49B57E272E2C}"/>
    <dgm:cxn modelId="{C07BCE61-D6C5-4C10-B95D-C9D76318D610}" srcId="{2FDF566A-FB43-4FDC-80C9-E38293B7C061}" destId="{B8DACF07-3778-4E5A-9C44-8CAE4E6B542D}" srcOrd="1" destOrd="0" parTransId="{BDE18CA0-E064-4796-B615-FD60BB26F81C}" sibTransId="{C9F72DC6-2C86-415E-AECF-172E55997199}"/>
    <dgm:cxn modelId="{6B54FF48-1680-4078-8D0C-508491A7CCEF}" srcId="{B8DACF07-3778-4E5A-9C44-8CAE4E6B542D}" destId="{1DD06B50-BD9B-42E7-BF33-75BF2783F1E2}" srcOrd="0" destOrd="0" parTransId="{2EA924C4-A100-4FEA-A175-8EEDEF4CA73A}" sibTransId="{99F67865-5ADC-4A8D-B4D0-B4044A1BED97}"/>
    <dgm:cxn modelId="{B393DB84-4F13-494B-857C-E5A7C15287AB}" type="presOf" srcId="{2FDF566A-FB43-4FDC-80C9-E38293B7C061}" destId="{D0E85888-4C80-481D-8E2D-8CA88338380C}" srcOrd="0" destOrd="0" presId="urn:microsoft.com/office/officeart/2005/8/layout/vList5"/>
    <dgm:cxn modelId="{208F86A1-014B-41A8-A231-E6A9A6ACA88B}" srcId="{628FA073-5314-4289-A8C8-0C3B97380613}" destId="{2E56B21F-1AEB-46AF-AC67-A8A8EEC6ACA0}" srcOrd="0" destOrd="0" parTransId="{62E909CA-7DE2-4A80-9634-355F2C5C0FAF}" sibTransId="{87A521CA-A7C4-42E7-A372-E510558E9ACA}"/>
    <dgm:cxn modelId="{AA26BFDA-5669-45CF-B24E-65169A2BED14}" type="presOf" srcId="{B8DACF07-3778-4E5A-9C44-8CAE4E6B542D}" destId="{C87A3AEB-C5F1-46FD-9F89-A279150DAB91}" srcOrd="0" destOrd="0" presId="urn:microsoft.com/office/officeart/2005/8/layout/vList5"/>
    <dgm:cxn modelId="{3D24D1E4-7113-4BD5-9C12-32BDB848B64F}" type="presOf" srcId="{99D3F7EF-4701-44F1-B9F5-F6B8DFADA438}" destId="{7589888C-3435-4DFA-B594-844BA1C706B9}" srcOrd="0" destOrd="0" presId="urn:microsoft.com/office/officeart/2005/8/layout/vList5"/>
    <dgm:cxn modelId="{838029F9-3DB0-4D72-B4D1-D36A30BA67C0}" type="presOf" srcId="{628FA073-5314-4289-A8C8-0C3B97380613}" destId="{89CC5F57-11BC-4D93-B6C9-69FEBA23D7C6}" srcOrd="0" destOrd="0" presId="urn:microsoft.com/office/officeart/2005/8/layout/vList5"/>
    <dgm:cxn modelId="{F6A395B9-089B-4364-B0CE-806F17A94AFE}" type="presParOf" srcId="{D0E85888-4C80-481D-8E2D-8CA88338380C}" destId="{046A5332-1C13-41F6-BF90-8E2B4D6516D5}" srcOrd="0" destOrd="0" presId="urn:microsoft.com/office/officeart/2005/8/layout/vList5"/>
    <dgm:cxn modelId="{D4967050-C634-453B-8ACC-766256BEDC9D}" type="presParOf" srcId="{046A5332-1C13-41F6-BF90-8E2B4D6516D5}" destId="{2E1C00DB-5A89-4D23-AD82-61D7C1185C4D}" srcOrd="0" destOrd="0" presId="urn:microsoft.com/office/officeart/2005/8/layout/vList5"/>
    <dgm:cxn modelId="{C7A379FE-E56C-4AFC-9525-9071BED4CDC9}" type="presParOf" srcId="{046A5332-1C13-41F6-BF90-8E2B4D6516D5}" destId="{7589888C-3435-4DFA-B594-844BA1C706B9}" srcOrd="1" destOrd="0" presId="urn:microsoft.com/office/officeart/2005/8/layout/vList5"/>
    <dgm:cxn modelId="{1A6671EE-6D21-46E5-A08B-DC45E2A9513F}" type="presParOf" srcId="{D0E85888-4C80-481D-8E2D-8CA88338380C}" destId="{F655B5D0-88BF-4455-8788-52A8FB0781D3}" srcOrd="1" destOrd="0" presId="urn:microsoft.com/office/officeart/2005/8/layout/vList5"/>
    <dgm:cxn modelId="{155BA61C-58A7-456F-8C75-D65931D4ED63}" type="presParOf" srcId="{D0E85888-4C80-481D-8E2D-8CA88338380C}" destId="{6E5363A7-253E-40F3-8653-6EF4E1377F8A}" srcOrd="2" destOrd="0" presId="urn:microsoft.com/office/officeart/2005/8/layout/vList5"/>
    <dgm:cxn modelId="{9005BCDF-6927-4398-A5DE-78929D9411E6}" type="presParOf" srcId="{6E5363A7-253E-40F3-8653-6EF4E1377F8A}" destId="{C87A3AEB-C5F1-46FD-9F89-A279150DAB91}" srcOrd="0" destOrd="0" presId="urn:microsoft.com/office/officeart/2005/8/layout/vList5"/>
    <dgm:cxn modelId="{DD8C2386-7726-4698-8CD0-B61D82BEE2B7}" type="presParOf" srcId="{6E5363A7-253E-40F3-8653-6EF4E1377F8A}" destId="{6078E047-D9B7-4E91-82F7-0F188075189B}" srcOrd="1" destOrd="0" presId="urn:microsoft.com/office/officeart/2005/8/layout/vList5"/>
    <dgm:cxn modelId="{597941E7-7F1F-4524-9985-18D692876003}" type="presParOf" srcId="{D0E85888-4C80-481D-8E2D-8CA88338380C}" destId="{19287F5F-3D0D-4C93-B13A-1964F057EDD8}" srcOrd="3" destOrd="0" presId="urn:microsoft.com/office/officeart/2005/8/layout/vList5"/>
    <dgm:cxn modelId="{0844C423-386B-4D3D-BD4A-C6D7763A8D3D}" type="presParOf" srcId="{D0E85888-4C80-481D-8E2D-8CA88338380C}" destId="{0986042F-04CF-4A6F-9B63-DF5FABA933C5}" srcOrd="4" destOrd="0" presId="urn:microsoft.com/office/officeart/2005/8/layout/vList5"/>
    <dgm:cxn modelId="{A73756CA-D958-42C0-87F3-04E9A9026214}" type="presParOf" srcId="{0986042F-04CF-4A6F-9B63-DF5FABA933C5}" destId="{89CC5F57-11BC-4D93-B6C9-69FEBA23D7C6}" srcOrd="0" destOrd="0" presId="urn:microsoft.com/office/officeart/2005/8/layout/vList5"/>
    <dgm:cxn modelId="{410BB707-BBB2-4EC2-8875-1E0B6953617B}" type="presParOf" srcId="{0986042F-04CF-4A6F-9B63-DF5FABA933C5}" destId="{7632FEF0-CC60-423E-BD9D-AEEC55A3A47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FB4421-D8FD-4228-B895-6F658B0D525B}" type="doc">
      <dgm:prSet loTypeId="urn:microsoft.com/office/officeart/2008/layout/VerticalCurvedList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ID"/>
        </a:p>
      </dgm:t>
    </dgm:pt>
    <dgm:pt modelId="{DBFB6C78-247D-47BB-99CB-06A4ED06B955}">
      <dgm:prSet phldrT="[Text]"/>
      <dgm:spPr/>
      <dgm:t>
        <a:bodyPr/>
        <a:lstStyle/>
        <a:p>
          <a:r>
            <a:rPr lang="en-ID" dirty="0" err="1"/>
            <a:t>Pengkhiatanan</a:t>
          </a:r>
          <a:r>
            <a:rPr lang="en-ID" dirty="0"/>
            <a:t> </a:t>
          </a:r>
          <a:r>
            <a:rPr lang="en-ID" dirty="0" err="1"/>
            <a:t>terhadap</a:t>
          </a:r>
          <a:r>
            <a:rPr lang="en-ID" dirty="0"/>
            <a:t> negara</a:t>
          </a:r>
        </a:p>
      </dgm:t>
    </dgm:pt>
    <dgm:pt modelId="{19716A5E-CAB7-480E-AC09-5C78F20FC99C}" type="parTrans" cxnId="{3AA5CF27-89A3-4CB7-B906-3937080C9C69}">
      <dgm:prSet/>
      <dgm:spPr/>
      <dgm:t>
        <a:bodyPr/>
        <a:lstStyle/>
        <a:p>
          <a:endParaRPr lang="en-ID"/>
        </a:p>
      </dgm:t>
    </dgm:pt>
    <dgm:pt modelId="{2DA297E1-21AA-49B7-AFDD-BA79CA123C86}" type="sibTrans" cxnId="{3AA5CF27-89A3-4CB7-B906-3937080C9C69}">
      <dgm:prSet/>
      <dgm:spPr/>
      <dgm:t>
        <a:bodyPr/>
        <a:lstStyle/>
        <a:p>
          <a:endParaRPr lang="en-ID"/>
        </a:p>
      </dgm:t>
    </dgm:pt>
    <dgm:pt modelId="{CAF6B91D-A62A-4C51-8830-E1AB4A38093B}">
      <dgm:prSet phldrT="[Text]"/>
      <dgm:spPr/>
      <dgm:t>
        <a:bodyPr/>
        <a:lstStyle/>
        <a:p>
          <a:r>
            <a:rPr lang="en-ID" dirty="0" err="1"/>
            <a:t>Pembocoran</a:t>
          </a:r>
          <a:r>
            <a:rPr lang="en-ID" dirty="0"/>
            <a:t> </a:t>
          </a:r>
          <a:r>
            <a:rPr lang="en-ID" dirty="0" err="1"/>
            <a:t>rahasia</a:t>
          </a:r>
          <a:r>
            <a:rPr lang="en-ID" dirty="0"/>
            <a:t> negara</a:t>
          </a:r>
        </a:p>
      </dgm:t>
    </dgm:pt>
    <dgm:pt modelId="{F099AA8B-9ECF-40A0-826D-29C2DE0970B0}" type="parTrans" cxnId="{CB6C4B71-794B-4C12-83DB-E9BB44D64709}">
      <dgm:prSet/>
      <dgm:spPr/>
      <dgm:t>
        <a:bodyPr/>
        <a:lstStyle/>
        <a:p>
          <a:endParaRPr lang="en-ID"/>
        </a:p>
      </dgm:t>
    </dgm:pt>
    <dgm:pt modelId="{9989D812-A72F-47FD-888C-16D9CC9F0FBA}" type="sibTrans" cxnId="{CB6C4B71-794B-4C12-83DB-E9BB44D64709}">
      <dgm:prSet/>
      <dgm:spPr/>
      <dgm:t>
        <a:bodyPr/>
        <a:lstStyle/>
        <a:p>
          <a:endParaRPr lang="en-ID"/>
        </a:p>
      </dgm:t>
    </dgm:pt>
    <dgm:pt modelId="{F8DB7AB4-6DAF-4379-93DA-7C2AE41B0361}">
      <dgm:prSet phldrT="[Text]"/>
      <dgm:spPr/>
      <dgm:t>
        <a:bodyPr/>
        <a:lstStyle/>
        <a:p>
          <a:r>
            <a:rPr lang="en-ID" dirty="0" err="1"/>
            <a:t>Sabotase</a:t>
          </a:r>
          <a:r>
            <a:rPr lang="en-ID" dirty="0"/>
            <a:t> dan </a:t>
          </a:r>
          <a:r>
            <a:rPr lang="en-ID" dirty="0" err="1"/>
            <a:t>tindak</a:t>
          </a:r>
          <a:r>
            <a:rPr lang="en-ID" dirty="0"/>
            <a:t> </a:t>
          </a:r>
          <a:r>
            <a:rPr lang="en-ID" dirty="0" err="1"/>
            <a:t>pidana</a:t>
          </a:r>
          <a:r>
            <a:rPr lang="en-ID" dirty="0"/>
            <a:t> pada </a:t>
          </a:r>
          <a:r>
            <a:rPr lang="en-ID" dirty="0" err="1"/>
            <a:t>waktu</a:t>
          </a:r>
          <a:r>
            <a:rPr lang="en-ID" dirty="0"/>
            <a:t> </a:t>
          </a:r>
          <a:r>
            <a:rPr lang="en-ID" dirty="0" err="1"/>
            <a:t>perang</a:t>
          </a:r>
          <a:endParaRPr lang="en-ID" dirty="0"/>
        </a:p>
      </dgm:t>
    </dgm:pt>
    <dgm:pt modelId="{2AD306A8-460E-4D76-A3C8-F3E7158459A6}" type="parTrans" cxnId="{100CCC07-BE5C-40D2-9037-D62B1F452A6A}">
      <dgm:prSet/>
      <dgm:spPr/>
      <dgm:t>
        <a:bodyPr/>
        <a:lstStyle/>
        <a:p>
          <a:endParaRPr lang="en-ID"/>
        </a:p>
      </dgm:t>
    </dgm:pt>
    <dgm:pt modelId="{3444858F-AB70-4142-BFCD-5BA1DBE4216A}" type="sibTrans" cxnId="{100CCC07-BE5C-40D2-9037-D62B1F452A6A}">
      <dgm:prSet/>
      <dgm:spPr/>
      <dgm:t>
        <a:bodyPr/>
        <a:lstStyle/>
        <a:p>
          <a:endParaRPr lang="en-ID"/>
        </a:p>
      </dgm:t>
    </dgm:pt>
    <dgm:pt modelId="{F0EB5739-17FD-4763-B460-899E833786C4}" type="pres">
      <dgm:prSet presAssocID="{26FB4421-D8FD-4228-B895-6F658B0D525B}" presName="Name0" presStyleCnt="0">
        <dgm:presLayoutVars>
          <dgm:chMax val="7"/>
          <dgm:chPref val="7"/>
          <dgm:dir/>
        </dgm:presLayoutVars>
      </dgm:prSet>
      <dgm:spPr/>
    </dgm:pt>
    <dgm:pt modelId="{8787ED75-A0E0-4288-A34D-B9AAF200FBCF}" type="pres">
      <dgm:prSet presAssocID="{26FB4421-D8FD-4228-B895-6F658B0D525B}" presName="Name1" presStyleCnt="0"/>
      <dgm:spPr/>
    </dgm:pt>
    <dgm:pt modelId="{33184971-F690-42BC-87FC-215E551BE39F}" type="pres">
      <dgm:prSet presAssocID="{26FB4421-D8FD-4228-B895-6F658B0D525B}" presName="cycle" presStyleCnt="0"/>
      <dgm:spPr/>
    </dgm:pt>
    <dgm:pt modelId="{7AFFD49E-8F66-46C5-B5AE-C267046C6152}" type="pres">
      <dgm:prSet presAssocID="{26FB4421-D8FD-4228-B895-6F658B0D525B}" presName="srcNode" presStyleLbl="node1" presStyleIdx="0" presStyleCnt="3"/>
      <dgm:spPr/>
    </dgm:pt>
    <dgm:pt modelId="{C2A3DFA1-C861-4E0B-AF7F-972A6BA16582}" type="pres">
      <dgm:prSet presAssocID="{26FB4421-D8FD-4228-B895-6F658B0D525B}" presName="conn" presStyleLbl="parChTrans1D2" presStyleIdx="0" presStyleCnt="1"/>
      <dgm:spPr/>
    </dgm:pt>
    <dgm:pt modelId="{EB2230A0-8BA6-4F27-A313-075A0F6A484E}" type="pres">
      <dgm:prSet presAssocID="{26FB4421-D8FD-4228-B895-6F658B0D525B}" presName="extraNode" presStyleLbl="node1" presStyleIdx="0" presStyleCnt="3"/>
      <dgm:spPr/>
    </dgm:pt>
    <dgm:pt modelId="{B6FB0825-08AE-4D2A-8035-5DD3CD030C47}" type="pres">
      <dgm:prSet presAssocID="{26FB4421-D8FD-4228-B895-6F658B0D525B}" presName="dstNode" presStyleLbl="node1" presStyleIdx="0" presStyleCnt="3"/>
      <dgm:spPr/>
    </dgm:pt>
    <dgm:pt modelId="{CC0BB463-F7EF-445B-9BA1-1271E5054438}" type="pres">
      <dgm:prSet presAssocID="{DBFB6C78-247D-47BB-99CB-06A4ED06B955}" presName="text_1" presStyleLbl="node1" presStyleIdx="0" presStyleCnt="3">
        <dgm:presLayoutVars>
          <dgm:bulletEnabled val="1"/>
        </dgm:presLayoutVars>
      </dgm:prSet>
      <dgm:spPr/>
    </dgm:pt>
    <dgm:pt modelId="{2F663B43-8BE0-4826-B6DC-DAD52C5793C4}" type="pres">
      <dgm:prSet presAssocID="{DBFB6C78-247D-47BB-99CB-06A4ED06B955}" presName="accent_1" presStyleCnt="0"/>
      <dgm:spPr/>
    </dgm:pt>
    <dgm:pt modelId="{2768B172-285C-49ED-879D-C9E4A66CEBD7}" type="pres">
      <dgm:prSet presAssocID="{DBFB6C78-247D-47BB-99CB-06A4ED06B955}" presName="accentRepeatNode" presStyleLbl="solidFgAcc1" presStyleIdx="0" presStyleCnt="3"/>
      <dgm:spPr/>
    </dgm:pt>
    <dgm:pt modelId="{AA24BA49-8479-4EE3-871B-40D2ECF08F39}" type="pres">
      <dgm:prSet presAssocID="{CAF6B91D-A62A-4C51-8830-E1AB4A38093B}" presName="text_2" presStyleLbl="node1" presStyleIdx="1" presStyleCnt="3">
        <dgm:presLayoutVars>
          <dgm:bulletEnabled val="1"/>
        </dgm:presLayoutVars>
      </dgm:prSet>
      <dgm:spPr/>
    </dgm:pt>
    <dgm:pt modelId="{36CEDA44-20D6-4E1C-AE0C-ED3E0E57014E}" type="pres">
      <dgm:prSet presAssocID="{CAF6B91D-A62A-4C51-8830-E1AB4A38093B}" presName="accent_2" presStyleCnt="0"/>
      <dgm:spPr/>
    </dgm:pt>
    <dgm:pt modelId="{A820A843-26CD-4CB4-BC0E-0E1785F7A3BA}" type="pres">
      <dgm:prSet presAssocID="{CAF6B91D-A62A-4C51-8830-E1AB4A38093B}" presName="accentRepeatNode" presStyleLbl="solidFgAcc1" presStyleIdx="1" presStyleCnt="3"/>
      <dgm:spPr/>
    </dgm:pt>
    <dgm:pt modelId="{E1AB65A0-D272-43A1-9743-34F44EB04E07}" type="pres">
      <dgm:prSet presAssocID="{F8DB7AB4-6DAF-4379-93DA-7C2AE41B0361}" presName="text_3" presStyleLbl="node1" presStyleIdx="2" presStyleCnt="3">
        <dgm:presLayoutVars>
          <dgm:bulletEnabled val="1"/>
        </dgm:presLayoutVars>
      </dgm:prSet>
      <dgm:spPr/>
    </dgm:pt>
    <dgm:pt modelId="{836A4330-0D38-488E-9CA9-E65C4E91C8C6}" type="pres">
      <dgm:prSet presAssocID="{F8DB7AB4-6DAF-4379-93DA-7C2AE41B0361}" presName="accent_3" presStyleCnt="0"/>
      <dgm:spPr/>
    </dgm:pt>
    <dgm:pt modelId="{3C3F29F7-946E-47D0-8225-85D1DE534081}" type="pres">
      <dgm:prSet presAssocID="{F8DB7AB4-6DAF-4379-93DA-7C2AE41B0361}" presName="accentRepeatNode" presStyleLbl="solidFgAcc1" presStyleIdx="2" presStyleCnt="3"/>
      <dgm:spPr/>
    </dgm:pt>
  </dgm:ptLst>
  <dgm:cxnLst>
    <dgm:cxn modelId="{100CCC07-BE5C-40D2-9037-D62B1F452A6A}" srcId="{26FB4421-D8FD-4228-B895-6F658B0D525B}" destId="{F8DB7AB4-6DAF-4379-93DA-7C2AE41B0361}" srcOrd="2" destOrd="0" parTransId="{2AD306A8-460E-4D76-A3C8-F3E7158459A6}" sibTransId="{3444858F-AB70-4142-BFCD-5BA1DBE4216A}"/>
    <dgm:cxn modelId="{3AA5CF27-89A3-4CB7-B906-3937080C9C69}" srcId="{26FB4421-D8FD-4228-B895-6F658B0D525B}" destId="{DBFB6C78-247D-47BB-99CB-06A4ED06B955}" srcOrd="0" destOrd="0" parTransId="{19716A5E-CAB7-480E-AC09-5C78F20FC99C}" sibTransId="{2DA297E1-21AA-49B7-AFDD-BA79CA123C86}"/>
    <dgm:cxn modelId="{D7023037-D9E4-449B-ADC3-7D7F45FE28D9}" type="presOf" srcId="{CAF6B91D-A62A-4C51-8830-E1AB4A38093B}" destId="{AA24BA49-8479-4EE3-871B-40D2ECF08F39}" srcOrd="0" destOrd="0" presId="urn:microsoft.com/office/officeart/2008/layout/VerticalCurvedList"/>
    <dgm:cxn modelId="{23E6934A-B296-4C78-9048-18E84470F8FE}" type="presOf" srcId="{26FB4421-D8FD-4228-B895-6F658B0D525B}" destId="{F0EB5739-17FD-4763-B460-899E833786C4}" srcOrd="0" destOrd="0" presId="urn:microsoft.com/office/officeart/2008/layout/VerticalCurvedList"/>
    <dgm:cxn modelId="{CB6C4B71-794B-4C12-83DB-E9BB44D64709}" srcId="{26FB4421-D8FD-4228-B895-6F658B0D525B}" destId="{CAF6B91D-A62A-4C51-8830-E1AB4A38093B}" srcOrd="1" destOrd="0" parTransId="{F099AA8B-9ECF-40A0-826D-29C2DE0970B0}" sibTransId="{9989D812-A72F-47FD-888C-16D9CC9F0FBA}"/>
    <dgm:cxn modelId="{6FF46F89-662C-4F0D-8513-527A883A6FA5}" type="presOf" srcId="{DBFB6C78-247D-47BB-99CB-06A4ED06B955}" destId="{CC0BB463-F7EF-445B-9BA1-1271E5054438}" srcOrd="0" destOrd="0" presId="urn:microsoft.com/office/officeart/2008/layout/VerticalCurvedList"/>
    <dgm:cxn modelId="{425BB096-C172-4479-AC4A-074F2C45094E}" type="presOf" srcId="{2DA297E1-21AA-49B7-AFDD-BA79CA123C86}" destId="{C2A3DFA1-C861-4E0B-AF7F-972A6BA16582}" srcOrd="0" destOrd="0" presId="urn:microsoft.com/office/officeart/2008/layout/VerticalCurvedList"/>
    <dgm:cxn modelId="{E0E6449A-9248-4F21-99BD-6C563FBD2EE1}" type="presOf" srcId="{F8DB7AB4-6DAF-4379-93DA-7C2AE41B0361}" destId="{E1AB65A0-D272-43A1-9743-34F44EB04E07}" srcOrd="0" destOrd="0" presId="urn:microsoft.com/office/officeart/2008/layout/VerticalCurvedList"/>
    <dgm:cxn modelId="{A0D80810-7609-43FA-A22C-5A3EFB108890}" type="presParOf" srcId="{F0EB5739-17FD-4763-B460-899E833786C4}" destId="{8787ED75-A0E0-4288-A34D-B9AAF200FBCF}" srcOrd="0" destOrd="0" presId="urn:microsoft.com/office/officeart/2008/layout/VerticalCurvedList"/>
    <dgm:cxn modelId="{34CC5FBD-BC8A-4261-8EC5-D651C4F7B522}" type="presParOf" srcId="{8787ED75-A0E0-4288-A34D-B9AAF200FBCF}" destId="{33184971-F690-42BC-87FC-215E551BE39F}" srcOrd="0" destOrd="0" presId="urn:microsoft.com/office/officeart/2008/layout/VerticalCurvedList"/>
    <dgm:cxn modelId="{BD0814ED-81FB-4AA4-840D-DAA96D46E386}" type="presParOf" srcId="{33184971-F690-42BC-87FC-215E551BE39F}" destId="{7AFFD49E-8F66-46C5-B5AE-C267046C6152}" srcOrd="0" destOrd="0" presId="urn:microsoft.com/office/officeart/2008/layout/VerticalCurvedList"/>
    <dgm:cxn modelId="{30D789CA-D5DF-4FBC-AC50-E05967365775}" type="presParOf" srcId="{33184971-F690-42BC-87FC-215E551BE39F}" destId="{C2A3DFA1-C861-4E0B-AF7F-972A6BA16582}" srcOrd="1" destOrd="0" presId="urn:microsoft.com/office/officeart/2008/layout/VerticalCurvedList"/>
    <dgm:cxn modelId="{0232C562-3E8F-4BF2-A4CA-42EAEA01A5EC}" type="presParOf" srcId="{33184971-F690-42BC-87FC-215E551BE39F}" destId="{EB2230A0-8BA6-4F27-A313-075A0F6A484E}" srcOrd="2" destOrd="0" presId="urn:microsoft.com/office/officeart/2008/layout/VerticalCurvedList"/>
    <dgm:cxn modelId="{8D54633F-0B76-4CEC-831F-B2258F535196}" type="presParOf" srcId="{33184971-F690-42BC-87FC-215E551BE39F}" destId="{B6FB0825-08AE-4D2A-8035-5DD3CD030C47}" srcOrd="3" destOrd="0" presId="urn:microsoft.com/office/officeart/2008/layout/VerticalCurvedList"/>
    <dgm:cxn modelId="{9C47659F-0F33-4741-BE95-36D4F2AC812B}" type="presParOf" srcId="{8787ED75-A0E0-4288-A34D-B9AAF200FBCF}" destId="{CC0BB463-F7EF-445B-9BA1-1271E5054438}" srcOrd="1" destOrd="0" presId="urn:microsoft.com/office/officeart/2008/layout/VerticalCurvedList"/>
    <dgm:cxn modelId="{8F9593C0-6AEE-43F3-8148-FA3E0709C236}" type="presParOf" srcId="{8787ED75-A0E0-4288-A34D-B9AAF200FBCF}" destId="{2F663B43-8BE0-4826-B6DC-DAD52C5793C4}" srcOrd="2" destOrd="0" presId="urn:microsoft.com/office/officeart/2008/layout/VerticalCurvedList"/>
    <dgm:cxn modelId="{F576A0FC-E659-4B2C-80B6-EECB4F7D51F1}" type="presParOf" srcId="{2F663B43-8BE0-4826-B6DC-DAD52C5793C4}" destId="{2768B172-285C-49ED-879D-C9E4A66CEBD7}" srcOrd="0" destOrd="0" presId="urn:microsoft.com/office/officeart/2008/layout/VerticalCurvedList"/>
    <dgm:cxn modelId="{9766F1CD-23F7-4BD9-97BA-B086FCC8C676}" type="presParOf" srcId="{8787ED75-A0E0-4288-A34D-B9AAF200FBCF}" destId="{AA24BA49-8479-4EE3-871B-40D2ECF08F39}" srcOrd="3" destOrd="0" presId="urn:microsoft.com/office/officeart/2008/layout/VerticalCurvedList"/>
    <dgm:cxn modelId="{AE4069B5-99DA-453F-A6C4-A7A1C5B2EAF0}" type="presParOf" srcId="{8787ED75-A0E0-4288-A34D-B9AAF200FBCF}" destId="{36CEDA44-20D6-4E1C-AE0C-ED3E0E57014E}" srcOrd="4" destOrd="0" presId="urn:microsoft.com/office/officeart/2008/layout/VerticalCurvedList"/>
    <dgm:cxn modelId="{ABCD8585-8E1A-4E1E-B2D8-F378B7FF0BC0}" type="presParOf" srcId="{36CEDA44-20D6-4E1C-AE0C-ED3E0E57014E}" destId="{A820A843-26CD-4CB4-BC0E-0E1785F7A3BA}" srcOrd="0" destOrd="0" presId="urn:microsoft.com/office/officeart/2008/layout/VerticalCurvedList"/>
    <dgm:cxn modelId="{CEB468A7-EBFE-4B99-B0BB-E91BE2FF795D}" type="presParOf" srcId="{8787ED75-A0E0-4288-A34D-B9AAF200FBCF}" destId="{E1AB65A0-D272-43A1-9743-34F44EB04E07}" srcOrd="5" destOrd="0" presId="urn:microsoft.com/office/officeart/2008/layout/VerticalCurvedList"/>
    <dgm:cxn modelId="{4E611CFC-846E-4AF9-B5A5-542F5E841E3C}" type="presParOf" srcId="{8787ED75-A0E0-4288-A34D-B9AAF200FBCF}" destId="{836A4330-0D38-488E-9CA9-E65C4E91C8C6}" srcOrd="6" destOrd="0" presId="urn:microsoft.com/office/officeart/2008/layout/VerticalCurvedList"/>
    <dgm:cxn modelId="{BD81C353-5B6B-4DE1-AF2E-6A172A2CC77F}" type="presParOf" srcId="{836A4330-0D38-488E-9CA9-E65C4E91C8C6}" destId="{3C3F29F7-946E-47D0-8225-85D1DE53408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FED730-2BFE-4E31-852F-0A24B48835FC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D"/>
        </a:p>
      </dgm:t>
    </dgm:pt>
    <dgm:pt modelId="{A98AAAFC-6064-4AE5-8758-0450526D9FFA}">
      <dgm:prSet phldrT="[Text]"/>
      <dgm:spPr/>
      <dgm:t>
        <a:bodyPr/>
        <a:lstStyle/>
        <a:p>
          <a:pPr algn="ctr"/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Penghinaan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76A23A4-B5D1-495A-B59C-DF76920BB483}" type="parTrans" cxnId="{D1F7A69F-517B-4EE7-8078-7D49BA831392}">
      <dgm:prSet/>
      <dgm:spPr/>
      <dgm:t>
        <a:bodyPr/>
        <a:lstStyle/>
        <a:p>
          <a:endParaRPr lang="en-ID"/>
        </a:p>
      </dgm:t>
    </dgm:pt>
    <dgm:pt modelId="{F68AAF40-037A-434A-9170-688C7E06309B}" type="sibTrans" cxnId="{D1F7A69F-517B-4EE7-8078-7D49BA831392}">
      <dgm:prSet/>
      <dgm:spPr/>
      <dgm:t>
        <a:bodyPr/>
        <a:lstStyle/>
        <a:p>
          <a:endParaRPr lang="en-ID"/>
        </a:p>
      </dgm:t>
    </dgm:pt>
    <dgm:pt modelId="{F80F37CB-C73B-4188-A827-F3E663DFA54D}">
      <dgm:prSet phldrT="[Text]"/>
      <dgm:spPr/>
      <dgm:t>
        <a:bodyPr/>
        <a:lstStyle/>
        <a:p>
          <a:endParaRPr lang="en-ID" dirty="0"/>
        </a:p>
      </dgm:t>
    </dgm:pt>
    <dgm:pt modelId="{430EC507-66B7-429F-A3A9-29EBF257844A}" type="parTrans" cxnId="{53D4BFF5-98E9-43AC-BDFA-646732F5712D}">
      <dgm:prSet/>
      <dgm:spPr/>
      <dgm:t>
        <a:bodyPr/>
        <a:lstStyle/>
        <a:p>
          <a:endParaRPr lang="en-ID"/>
        </a:p>
      </dgm:t>
    </dgm:pt>
    <dgm:pt modelId="{30263174-FD6E-4A62-B789-31D3299DF262}" type="sibTrans" cxnId="{53D4BFF5-98E9-43AC-BDFA-646732F5712D}">
      <dgm:prSet/>
      <dgm:spPr/>
      <dgm:t>
        <a:bodyPr/>
        <a:lstStyle/>
        <a:p>
          <a:endParaRPr lang="en-ID"/>
        </a:p>
      </dgm:t>
    </dgm:pt>
    <dgm:pt modelId="{78FDF1C9-ECC6-4F94-B8AD-EC8199E154D7}">
      <dgm:prSet phldrT="[Text]"/>
      <dgm:spPr/>
      <dgm:t>
        <a:bodyPr/>
        <a:lstStyle/>
        <a:p>
          <a:pPr algn="ctr"/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Penyerangan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diri</a:t>
          </a:r>
          <a:r>
            <a:rPr lang="en-ID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ID" dirty="0" err="1">
              <a:latin typeface="Cambria" panose="02040503050406030204" pitchFamily="18" charset="0"/>
              <a:ea typeface="Cambria" panose="02040503050406030204" pitchFamily="18" charset="0"/>
            </a:rPr>
            <a:t>kehormatan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2567A83-1145-4926-8352-3D6E717BBBEC}" type="sibTrans" cxnId="{0479B96D-5598-4F4F-A923-A9AF807E7F9D}">
      <dgm:prSet/>
      <dgm:spPr/>
      <dgm:t>
        <a:bodyPr/>
        <a:lstStyle/>
        <a:p>
          <a:endParaRPr lang="en-ID"/>
        </a:p>
      </dgm:t>
    </dgm:pt>
    <dgm:pt modelId="{0A36699E-01B9-4F28-875C-BC83A6F45BF9}" type="parTrans" cxnId="{0479B96D-5598-4F4F-A923-A9AF807E7F9D}">
      <dgm:prSet/>
      <dgm:spPr/>
      <dgm:t>
        <a:bodyPr/>
        <a:lstStyle/>
        <a:p>
          <a:endParaRPr lang="en-ID"/>
        </a:p>
      </dgm:t>
    </dgm:pt>
    <dgm:pt modelId="{5C119B02-7B78-4849-8F6A-1E7266133DCB}" type="pres">
      <dgm:prSet presAssocID="{78FED730-2BFE-4E31-852F-0A24B48835FC}" presName="linear" presStyleCnt="0">
        <dgm:presLayoutVars>
          <dgm:animLvl val="lvl"/>
          <dgm:resizeHandles val="exact"/>
        </dgm:presLayoutVars>
      </dgm:prSet>
      <dgm:spPr/>
    </dgm:pt>
    <dgm:pt modelId="{23F3820F-1914-48BC-B309-60AF154605AA}" type="pres">
      <dgm:prSet presAssocID="{A98AAAFC-6064-4AE5-8758-0450526D9FF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007D2EE-1678-44EE-B694-7159D341BBF8}" type="pres">
      <dgm:prSet presAssocID="{A98AAAFC-6064-4AE5-8758-0450526D9FFA}" presName="childText" presStyleLbl="revTx" presStyleIdx="0" presStyleCnt="1">
        <dgm:presLayoutVars>
          <dgm:bulletEnabled val="1"/>
        </dgm:presLayoutVars>
      </dgm:prSet>
      <dgm:spPr/>
    </dgm:pt>
    <dgm:pt modelId="{533DDE2F-FDD1-4C26-A42D-FDC667EDBEFE}" type="pres">
      <dgm:prSet presAssocID="{78FDF1C9-ECC6-4F94-B8AD-EC8199E154D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99F5B13-9D4B-4AD7-8CD5-D87A997F0730}" type="presOf" srcId="{A98AAAFC-6064-4AE5-8758-0450526D9FFA}" destId="{23F3820F-1914-48BC-B309-60AF154605AA}" srcOrd="0" destOrd="0" presId="urn:microsoft.com/office/officeart/2005/8/layout/vList2"/>
    <dgm:cxn modelId="{C659F269-F71B-4695-8758-BAE395CE4466}" type="presOf" srcId="{78FDF1C9-ECC6-4F94-B8AD-EC8199E154D7}" destId="{533DDE2F-FDD1-4C26-A42D-FDC667EDBEFE}" srcOrd="0" destOrd="0" presId="urn:microsoft.com/office/officeart/2005/8/layout/vList2"/>
    <dgm:cxn modelId="{0479B96D-5598-4F4F-A923-A9AF807E7F9D}" srcId="{78FED730-2BFE-4E31-852F-0A24B48835FC}" destId="{78FDF1C9-ECC6-4F94-B8AD-EC8199E154D7}" srcOrd="1" destOrd="0" parTransId="{0A36699E-01B9-4F28-875C-BC83A6F45BF9}" sibTransId="{92567A83-1145-4926-8352-3D6E717BBBEC}"/>
    <dgm:cxn modelId="{2DA91674-AEE0-4151-8E18-F1E7DC7986EC}" type="presOf" srcId="{78FED730-2BFE-4E31-852F-0A24B48835FC}" destId="{5C119B02-7B78-4849-8F6A-1E7266133DCB}" srcOrd="0" destOrd="0" presId="urn:microsoft.com/office/officeart/2005/8/layout/vList2"/>
    <dgm:cxn modelId="{5ECCCC7F-8233-4B80-B349-586A2CE34DAA}" type="presOf" srcId="{F80F37CB-C73B-4188-A827-F3E663DFA54D}" destId="{7007D2EE-1678-44EE-B694-7159D341BBF8}" srcOrd="0" destOrd="0" presId="urn:microsoft.com/office/officeart/2005/8/layout/vList2"/>
    <dgm:cxn modelId="{D1F7A69F-517B-4EE7-8078-7D49BA831392}" srcId="{78FED730-2BFE-4E31-852F-0A24B48835FC}" destId="{A98AAAFC-6064-4AE5-8758-0450526D9FFA}" srcOrd="0" destOrd="0" parTransId="{076A23A4-B5D1-495A-B59C-DF76920BB483}" sibTransId="{F68AAF40-037A-434A-9170-688C7E06309B}"/>
    <dgm:cxn modelId="{53D4BFF5-98E9-43AC-BDFA-646732F5712D}" srcId="{A98AAAFC-6064-4AE5-8758-0450526D9FFA}" destId="{F80F37CB-C73B-4188-A827-F3E663DFA54D}" srcOrd="0" destOrd="0" parTransId="{430EC507-66B7-429F-A3A9-29EBF257844A}" sibTransId="{30263174-FD6E-4A62-B789-31D3299DF262}"/>
    <dgm:cxn modelId="{872C8A14-F897-4EFE-AEB8-FEA4E8C0BC4C}" type="presParOf" srcId="{5C119B02-7B78-4849-8F6A-1E7266133DCB}" destId="{23F3820F-1914-48BC-B309-60AF154605AA}" srcOrd="0" destOrd="0" presId="urn:microsoft.com/office/officeart/2005/8/layout/vList2"/>
    <dgm:cxn modelId="{122B9292-CED0-4780-B59C-E97696BF15FF}" type="presParOf" srcId="{5C119B02-7B78-4849-8F6A-1E7266133DCB}" destId="{7007D2EE-1678-44EE-B694-7159D341BBF8}" srcOrd="1" destOrd="0" presId="urn:microsoft.com/office/officeart/2005/8/layout/vList2"/>
    <dgm:cxn modelId="{952AD3BC-7872-45DE-B1D1-411FB8F869B7}" type="presParOf" srcId="{5C119B02-7B78-4849-8F6A-1E7266133DCB}" destId="{533DDE2F-FDD1-4C26-A42D-FDC667EDBEF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9F6968-7692-42A0-94D3-9DA9F72A95B8}">
      <dsp:nvSpPr>
        <dsp:cNvPr id="0" name=""/>
        <dsp:cNvSpPr/>
      </dsp:nvSpPr>
      <dsp:spPr>
        <a:xfrm>
          <a:off x="40" y="9067"/>
          <a:ext cx="3845569" cy="6912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KUHP Lama</a:t>
          </a:r>
          <a:endParaRPr lang="en-ID" sz="2400" kern="1200" dirty="0"/>
        </a:p>
      </dsp:txBody>
      <dsp:txXfrm>
        <a:off x="40" y="9067"/>
        <a:ext cx="3845569" cy="691200"/>
      </dsp:txXfrm>
    </dsp:sp>
    <dsp:sp modelId="{4A78A9CC-E677-4F53-A807-CE32D6EB60CE}">
      <dsp:nvSpPr>
        <dsp:cNvPr id="0" name=""/>
        <dsp:cNvSpPr/>
      </dsp:nvSpPr>
      <dsp:spPr>
        <a:xfrm>
          <a:off x="40" y="700267"/>
          <a:ext cx="3845569" cy="375516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untuk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membunuh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dan Wakil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endParaRPr lang="en-ID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untuk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memisahkan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sebagian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wilayah Indonesia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untuk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menggulingkan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pemerintah</a:t>
          </a:r>
          <a:endParaRPr lang="en-ID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Pemberontakan</a:t>
          </a:r>
          <a:endParaRPr lang="en-ID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" y="700267"/>
        <a:ext cx="3845569" cy="3755160"/>
      </dsp:txXfrm>
    </dsp:sp>
    <dsp:sp modelId="{73B85149-1F94-49C8-86FE-A008E86E850F}">
      <dsp:nvSpPr>
        <dsp:cNvPr id="0" name=""/>
        <dsp:cNvSpPr/>
      </dsp:nvSpPr>
      <dsp:spPr>
        <a:xfrm>
          <a:off x="4383989" y="9067"/>
          <a:ext cx="3845569" cy="6912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KUHP Nasional</a:t>
          </a:r>
          <a:endParaRPr lang="en-ID" sz="2400" kern="1200" dirty="0"/>
        </a:p>
      </dsp:txBody>
      <dsp:txXfrm>
        <a:off x="4383989" y="9067"/>
        <a:ext cx="3845569" cy="691200"/>
      </dsp:txXfrm>
    </dsp:sp>
    <dsp:sp modelId="{CAE3B94E-19FE-4EA8-B853-62CA8ADF9A8E}">
      <dsp:nvSpPr>
        <dsp:cNvPr id="0" name=""/>
        <dsp:cNvSpPr/>
      </dsp:nvSpPr>
      <dsp:spPr>
        <a:xfrm>
          <a:off x="4383989" y="700267"/>
          <a:ext cx="3845569" cy="375516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Tindak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ideologi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Tindak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makar</a:t>
          </a:r>
          <a:endParaRPr lang="en-ID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Tindak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pertahanan</a:t>
          </a:r>
          <a:r>
            <a:rPr lang="en-ID" sz="2400" kern="1200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</a:p>
      </dsp:txBody>
      <dsp:txXfrm>
        <a:off x="4383989" y="700267"/>
        <a:ext cx="3845569" cy="3755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89888C-3435-4DFA-B594-844BA1C706B9}">
      <dsp:nvSpPr>
        <dsp:cNvPr id="0" name=""/>
        <dsp:cNvSpPr/>
      </dsp:nvSpPr>
      <dsp:spPr>
        <a:xfrm rot="5400000">
          <a:off x="5121326" y="-1928631"/>
          <a:ext cx="1229328" cy="539857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Membunuh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merampas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kemerdekaan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dan/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Wakil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Menjadikan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dan/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Wakil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tidak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mampu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menjalankan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pemerintahan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-5400000">
        <a:off x="3036701" y="216005"/>
        <a:ext cx="5338568" cy="1109306"/>
      </dsp:txXfrm>
    </dsp:sp>
    <dsp:sp modelId="{2E1C00DB-5A89-4D23-AD82-61D7C1185C4D}">
      <dsp:nvSpPr>
        <dsp:cNvPr id="0" name=""/>
        <dsp:cNvSpPr/>
      </dsp:nvSpPr>
      <dsp:spPr>
        <a:xfrm>
          <a:off x="0" y="2328"/>
          <a:ext cx="3036700" cy="15366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US" sz="2900" kern="1200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US" sz="29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900" kern="1200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r>
            <a:rPr lang="en-US" sz="2900" kern="1200" dirty="0">
              <a:latin typeface="Cambria" panose="02040503050406030204" pitchFamily="18" charset="0"/>
              <a:ea typeface="Cambria" panose="02040503050406030204" pitchFamily="18" charset="0"/>
            </a:rPr>
            <a:t>/Wakil </a:t>
          </a:r>
          <a:r>
            <a:rPr lang="en-US" sz="2900" kern="1200" dirty="0" err="1">
              <a:latin typeface="Cambria" panose="02040503050406030204" pitchFamily="18" charset="0"/>
              <a:ea typeface="Cambria" panose="02040503050406030204" pitchFamily="18" charset="0"/>
            </a:rPr>
            <a:t>Presiden</a:t>
          </a:r>
          <a:endParaRPr lang="en-ID" sz="29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5014" y="77342"/>
        <a:ext cx="2886672" cy="1386632"/>
      </dsp:txXfrm>
    </dsp:sp>
    <dsp:sp modelId="{6078E047-D9B7-4E91-82F7-0F188075189B}">
      <dsp:nvSpPr>
        <dsp:cNvPr id="0" name=""/>
        <dsp:cNvSpPr/>
      </dsp:nvSpPr>
      <dsp:spPr>
        <a:xfrm rot="5400000">
          <a:off x="5121326" y="-315137"/>
          <a:ext cx="1229328" cy="539857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dengan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maksud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supaya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sebagian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seluruh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wilayah NKRI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jatuh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kepada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asing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untuk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memisahkan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diri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dari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NKRI</a:t>
          </a:r>
        </a:p>
      </dsp:txBody>
      <dsp:txXfrm rot="-5400000">
        <a:off x="3036701" y="1829499"/>
        <a:ext cx="5338568" cy="1109306"/>
      </dsp:txXfrm>
    </dsp:sp>
    <dsp:sp modelId="{C87A3AEB-C5F1-46FD-9F89-A279150DAB91}">
      <dsp:nvSpPr>
        <dsp:cNvPr id="0" name=""/>
        <dsp:cNvSpPr/>
      </dsp:nvSpPr>
      <dsp:spPr>
        <a:xfrm>
          <a:off x="0" y="1615821"/>
          <a:ext cx="3036700" cy="15366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US" sz="2900" kern="1200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US" sz="2900" kern="1200" dirty="0">
              <a:latin typeface="Cambria" panose="02040503050406030204" pitchFamily="18" charset="0"/>
              <a:ea typeface="Cambria" panose="02040503050406030204" pitchFamily="18" charset="0"/>
            </a:rPr>
            <a:t> NKRI</a:t>
          </a:r>
          <a:endParaRPr lang="en-ID" sz="29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5014" y="1690835"/>
        <a:ext cx="2886672" cy="1386632"/>
      </dsp:txXfrm>
    </dsp:sp>
    <dsp:sp modelId="{7632FEF0-CC60-423E-BD9D-AEEC55A3A478}">
      <dsp:nvSpPr>
        <dsp:cNvPr id="0" name=""/>
        <dsp:cNvSpPr/>
      </dsp:nvSpPr>
      <dsp:spPr>
        <a:xfrm rot="5400000">
          <a:off x="5121326" y="1298355"/>
          <a:ext cx="1229328" cy="539857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Menggulingkan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pemerintah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,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melakukan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pemberontakan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,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lain yang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bertujuan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menjatuhkan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melumpuhkan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pemerintah</a:t>
          </a:r>
          <a:r>
            <a:rPr lang="en-ID" sz="1800" kern="120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sah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 rot="-5400000">
        <a:off x="3036701" y="3442992"/>
        <a:ext cx="5338568" cy="1109306"/>
      </dsp:txXfrm>
    </dsp:sp>
    <dsp:sp modelId="{89CC5F57-11BC-4D93-B6C9-69FEBA23D7C6}">
      <dsp:nvSpPr>
        <dsp:cNvPr id="0" name=""/>
        <dsp:cNvSpPr/>
      </dsp:nvSpPr>
      <dsp:spPr>
        <a:xfrm>
          <a:off x="0" y="3229315"/>
          <a:ext cx="3036700" cy="15366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latin typeface="Cambria" panose="02040503050406030204" pitchFamily="18" charset="0"/>
              <a:ea typeface="Cambria" panose="02040503050406030204" pitchFamily="18" charset="0"/>
            </a:rPr>
            <a:t>Makar </a:t>
          </a:r>
          <a:r>
            <a:rPr lang="en-US" sz="2900" kern="1200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US" sz="29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900" kern="1200" dirty="0" err="1">
              <a:latin typeface="Cambria" panose="02040503050406030204" pitchFamily="18" charset="0"/>
              <a:ea typeface="Cambria" panose="02040503050406030204" pitchFamily="18" charset="0"/>
            </a:rPr>
            <a:t>Pemerintah</a:t>
          </a:r>
          <a:endParaRPr lang="en-ID" sz="29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5014" y="3304329"/>
        <a:ext cx="2886672" cy="13866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A3DFA1-C861-4E0B-AF7F-972A6BA16582}">
      <dsp:nvSpPr>
        <dsp:cNvPr id="0" name=""/>
        <dsp:cNvSpPr/>
      </dsp:nvSpPr>
      <dsp:spPr>
        <a:xfrm>
          <a:off x="-5146689" y="-788392"/>
          <a:ext cx="6129064" cy="6129064"/>
        </a:xfrm>
        <a:prstGeom prst="blockArc">
          <a:avLst>
            <a:gd name="adj1" fmla="val 18900000"/>
            <a:gd name="adj2" fmla="val 2700000"/>
            <a:gd name="adj3" fmla="val 352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0BB463-F7EF-445B-9BA1-1271E5054438}">
      <dsp:nvSpPr>
        <dsp:cNvPr id="0" name=""/>
        <dsp:cNvSpPr/>
      </dsp:nvSpPr>
      <dsp:spPr>
        <a:xfrm>
          <a:off x="631856" y="455228"/>
          <a:ext cx="7370218" cy="91045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2674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Pengkhiatanan</a:t>
          </a:r>
          <a:r>
            <a:rPr lang="en-ID" sz="2700" kern="1200" dirty="0"/>
            <a:t> </a:t>
          </a:r>
          <a:r>
            <a:rPr lang="en-ID" sz="2700" kern="1200" dirty="0" err="1"/>
            <a:t>terhadap</a:t>
          </a:r>
          <a:r>
            <a:rPr lang="en-ID" sz="2700" kern="1200" dirty="0"/>
            <a:t> negara</a:t>
          </a:r>
        </a:p>
      </dsp:txBody>
      <dsp:txXfrm>
        <a:off x="631856" y="455228"/>
        <a:ext cx="7370218" cy="910456"/>
      </dsp:txXfrm>
    </dsp:sp>
    <dsp:sp modelId="{2768B172-285C-49ED-879D-C9E4A66CEBD7}">
      <dsp:nvSpPr>
        <dsp:cNvPr id="0" name=""/>
        <dsp:cNvSpPr/>
      </dsp:nvSpPr>
      <dsp:spPr>
        <a:xfrm>
          <a:off x="62821" y="341421"/>
          <a:ext cx="1138070" cy="11380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A24BA49-8479-4EE3-871B-40D2ECF08F39}">
      <dsp:nvSpPr>
        <dsp:cNvPr id="0" name=""/>
        <dsp:cNvSpPr/>
      </dsp:nvSpPr>
      <dsp:spPr>
        <a:xfrm>
          <a:off x="962807" y="1820912"/>
          <a:ext cx="7039267" cy="910456"/>
        </a:xfrm>
        <a:prstGeom prst="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2674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Pembocoran</a:t>
          </a:r>
          <a:r>
            <a:rPr lang="en-ID" sz="2700" kern="1200" dirty="0"/>
            <a:t> </a:t>
          </a:r>
          <a:r>
            <a:rPr lang="en-ID" sz="2700" kern="1200" dirty="0" err="1"/>
            <a:t>rahasia</a:t>
          </a:r>
          <a:r>
            <a:rPr lang="en-ID" sz="2700" kern="1200" dirty="0"/>
            <a:t> negara</a:t>
          </a:r>
        </a:p>
      </dsp:txBody>
      <dsp:txXfrm>
        <a:off x="962807" y="1820912"/>
        <a:ext cx="7039267" cy="910456"/>
      </dsp:txXfrm>
    </dsp:sp>
    <dsp:sp modelId="{A820A843-26CD-4CB4-BC0E-0E1785F7A3BA}">
      <dsp:nvSpPr>
        <dsp:cNvPr id="0" name=""/>
        <dsp:cNvSpPr/>
      </dsp:nvSpPr>
      <dsp:spPr>
        <a:xfrm>
          <a:off x="393772" y="1707105"/>
          <a:ext cx="1138070" cy="11380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1AB65A0-D272-43A1-9743-34F44EB04E07}">
      <dsp:nvSpPr>
        <dsp:cNvPr id="0" name=""/>
        <dsp:cNvSpPr/>
      </dsp:nvSpPr>
      <dsp:spPr>
        <a:xfrm>
          <a:off x="631856" y="3186596"/>
          <a:ext cx="7370218" cy="910456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2674" tIns="68580" rIns="68580" bIns="6858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Sabotase</a:t>
          </a:r>
          <a:r>
            <a:rPr lang="en-ID" sz="2700" kern="1200" dirty="0"/>
            <a:t> dan </a:t>
          </a:r>
          <a:r>
            <a:rPr lang="en-ID" sz="2700" kern="1200" dirty="0" err="1"/>
            <a:t>tindak</a:t>
          </a:r>
          <a:r>
            <a:rPr lang="en-ID" sz="2700" kern="1200" dirty="0"/>
            <a:t> </a:t>
          </a:r>
          <a:r>
            <a:rPr lang="en-ID" sz="2700" kern="1200" dirty="0" err="1"/>
            <a:t>pidana</a:t>
          </a:r>
          <a:r>
            <a:rPr lang="en-ID" sz="2700" kern="1200" dirty="0"/>
            <a:t> pada </a:t>
          </a:r>
          <a:r>
            <a:rPr lang="en-ID" sz="2700" kern="1200" dirty="0" err="1"/>
            <a:t>waktu</a:t>
          </a:r>
          <a:r>
            <a:rPr lang="en-ID" sz="2700" kern="1200" dirty="0"/>
            <a:t> </a:t>
          </a:r>
          <a:r>
            <a:rPr lang="en-ID" sz="2700" kern="1200" dirty="0" err="1"/>
            <a:t>perang</a:t>
          </a:r>
          <a:endParaRPr lang="en-ID" sz="2700" kern="1200" dirty="0"/>
        </a:p>
      </dsp:txBody>
      <dsp:txXfrm>
        <a:off x="631856" y="3186596"/>
        <a:ext cx="7370218" cy="910456"/>
      </dsp:txXfrm>
    </dsp:sp>
    <dsp:sp modelId="{3C3F29F7-946E-47D0-8225-85D1DE534081}">
      <dsp:nvSpPr>
        <dsp:cNvPr id="0" name=""/>
        <dsp:cNvSpPr/>
      </dsp:nvSpPr>
      <dsp:spPr>
        <a:xfrm>
          <a:off x="62821" y="3072789"/>
          <a:ext cx="1138070" cy="11380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3820F-1914-48BC-B309-60AF154605AA}">
      <dsp:nvSpPr>
        <dsp:cNvPr id="0" name=""/>
        <dsp:cNvSpPr/>
      </dsp:nvSpPr>
      <dsp:spPr>
        <a:xfrm>
          <a:off x="0" y="7368"/>
          <a:ext cx="6096000" cy="11626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>
              <a:latin typeface="Cambria" panose="02040503050406030204" pitchFamily="18" charset="0"/>
              <a:ea typeface="Cambria" panose="02040503050406030204" pitchFamily="18" charset="0"/>
            </a:rPr>
            <a:t>Penghinaan</a:t>
          </a:r>
          <a:endParaRPr lang="en-ID" sz="3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6758" y="64126"/>
        <a:ext cx="5982484" cy="1049171"/>
      </dsp:txXfrm>
    </dsp:sp>
    <dsp:sp modelId="{7007D2EE-1678-44EE-B694-7159D341BBF8}">
      <dsp:nvSpPr>
        <dsp:cNvPr id="0" name=""/>
        <dsp:cNvSpPr/>
      </dsp:nvSpPr>
      <dsp:spPr>
        <a:xfrm>
          <a:off x="0" y="1170056"/>
          <a:ext cx="6096000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ID" sz="2300" kern="1200" dirty="0"/>
        </a:p>
      </dsp:txBody>
      <dsp:txXfrm>
        <a:off x="0" y="1170056"/>
        <a:ext cx="6096000" cy="496800"/>
      </dsp:txXfrm>
    </dsp:sp>
    <dsp:sp modelId="{533DDE2F-FDD1-4C26-A42D-FDC667EDBEFE}">
      <dsp:nvSpPr>
        <dsp:cNvPr id="0" name=""/>
        <dsp:cNvSpPr/>
      </dsp:nvSpPr>
      <dsp:spPr>
        <a:xfrm>
          <a:off x="0" y="1666855"/>
          <a:ext cx="6096000" cy="11626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000" kern="1200" dirty="0" err="1">
              <a:latin typeface="Cambria" panose="02040503050406030204" pitchFamily="18" charset="0"/>
              <a:ea typeface="Cambria" panose="02040503050406030204" pitchFamily="18" charset="0"/>
            </a:rPr>
            <a:t>Penyerangan</a:t>
          </a:r>
          <a:r>
            <a:rPr lang="en-ID" sz="3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3000" kern="1200" dirty="0" err="1">
              <a:latin typeface="Cambria" panose="02040503050406030204" pitchFamily="18" charset="0"/>
              <a:ea typeface="Cambria" panose="02040503050406030204" pitchFamily="18" charset="0"/>
            </a:rPr>
            <a:t>terhadap</a:t>
          </a:r>
          <a:r>
            <a:rPr lang="en-ID" sz="30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3000" kern="1200" dirty="0" err="1">
              <a:latin typeface="Cambria" panose="02040503050406030204" pitchFamily="18" charset="0"/>
              <a:ea typeface="Cambria" panose="02040503050406030204" pitchFamily="18" charset="0"/>
            </a:rPr>
            <a:t>diri</a:t>
          </a:r>
          <a:r>
            <a:rPr lang="en-ID" sz="3000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ID" sz="3000" kern="1200" dirty="0" err="1">
              <a:latin typeface="Cambria" panose="02040503050406030204" pitchFamily="18" charset="0"/>
              <a:ea typeface="Cambria" panose="02040503050406030204" pitchFamily="18" charset="0"/>
            </a:rPr>
            <a:t>kehormatan</a:t>
          </a:r>
          <a:endParaRPr lang="en-ID" sz="3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6758" y="1723613"/>
        <a:ext cx="5982484" cy="10491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872114"/>
            <a:ext cx="9144000" cy="24929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TINDAK PIDANA TERHADAP KEAMANAN DAN KESELAMATAN NEGARA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138F27F-1636-41AE-98A5-56AF8C5716A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5496" y="4449306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Jenis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id-ID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tindak pidana terhadap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negara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sahabat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96EFE7-A73C-47A8-AAB9-46995B42A2D8}"/>
              </a:ext>
            </a:extLst>
          </p:cNvPr>
          <p:cNvSpPr txBox="1">
            <a:spLocks/>
          </p:cNvSpPr>
          <p:nvPr/>
        </p:nvSpPr>
        <p:spPr>
          <a:xfrm>
            <a:off x="611560" y="1556792"/>
            <a:ext cx="7848872" cy="46085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arenR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Makar untuk melepaskan wilayah negara sahabat dari pemerintahan yang sah;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Makar untuk merubah pemerintahan negara sahabat;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Permufakatan jahat untuk melakukan pidana tersebut pada poin a dan b;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Makar pembunuhan kepala negara sahabat;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Penyerangan terhadapa diri kepala negara sahabat;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Penghinaan terhadap kepala negara sahabat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Penodaan, bendera, lagu kebangsaan, lambang negara dari negara sahabat;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Penghinaan terhadap wakil negara asing yang bertugas di Indonesia; dan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Tindak pidana penyiaran hal-hal yang berupa penghinaan terhadap kepala negara atau wakil negara sahabat di Indonesia.</a:t>
            </a:r>
          </a:p>
        </p:txBody>
      </p:sp>
    </p:spTree>
    <p:extLst>
      <p:ext uri="{BB962C8B-B14F-4D97-AF65-F5344CB8AC3E}">
        <p14:creationId xmlns:p14="http://schemas.microsoft.com/office/powerpoint/2010/main" val="71036175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Tindak Pidana Penyelenggaraan Rapat Lembaga Legislatif dan Badan Pemerintah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96EFE7-A73C-47A8-AAB9-46995B42A2D8}"/>
              </a:ext>
            </a:extLst>
          </p:cNvPr>
          <p:cNvSpPr txBox="1">
            <a:spLocks/>
          </p:cNvSpPr>
          <p:nvPr/>
        </p:nvSpPr>
        <p:spPr>
          <a:xfrm>
            <a:off x="611560" y="1700808"/>
            <a:ext cx="7848872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Perbuatan kekerasan atau ancaman kekerasan membubarkan rapat lembaga legislatif dan/atau badan pemerintah, memaksa agar mengambil atau tidak mengambil suatu keputusan, atau mengusir pimpinan atau anggota rapat, dipidana dengan pidana penjara paling lama 6 (enam) tahun.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Melakukan kekerasan atau ancaman kekerasan merintangi pimpinan atau anggota Lembaga legislatif dan/atau badan pemerintah untuk menghadiri rapat dipidana dengan pidana penjara paling lama 3 (tiga) tahun atau pidana denda paling banyak kategori III.</a:t>
            </a:r>
          </a:p>
        </p:txBody>
      </p:sp>
    </p:spTree>
    <p:extLst>
      <p:ext uri="{BB962C8B-B14F-4D97-AF65-F5344CB8AC3E}">
        <p14:creationId xmlns:p14="http://schemas.microsoft.com/office/powerpoint/2010/main" val="412997780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Tindak Pidana terhadap Keamanan Negara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A8FF776-B3DF-4C2C-A8C1-42438C7A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9752822"/>
              </p:ext>
            </p:extLst>
          </p:nvPr>
        </p:nvGraphicFramePr>
        <p:xfrm>
          <a:off x="302840" y="1628800"/>
          <a:ext cx="822960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742950" indent="-742950" algn="l">
              <a:buFont typeface="+mj-lt"/>
              <a:buAutoNum type="alphaUcPeriod"/>
            </a:pPr>
            <a:r>
              <a:rPr lang="id-ID" sz="2800" dirty="0">
                <a:latin typeface="Cambria" panose="02040503050406030204" pitchFamily="18" charset="0"/>
              </a:rPr>
              <a:t>Tindak pidana terhadap ideologi negara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enyebaran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pengembangan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ajaran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komunisme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marxisme-leninisme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paham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lain yang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bertentangan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Pancasila (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188 dan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189 KUHP Nasional)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Peniadaan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penggantian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ideologi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Pancasila (</a:t>
            </a:r>
            <a:r>
              <a:rPr lang="en-ID" sz="24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190 KUHP Nasional)</a:t>
            </a:r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742950" indent="-742950" algn="l">
              <a:buFont typeface="+mj-lt"/>
              <a:buAutoNum type="alphaUcPeriod" startAt="2"/>
            </a:pPr>
            <a:r>
              <a:rPr lang="id-ID" sz="2800" dirty="0">
                <a:latin typeface="Cambria" panose="02040503050406030204" pitchFamily="18" charset="0"/>
              </a:rPr>
              <a:t>Tindak pidana </a:t>
            </a:r>
            <a:r>
              <a:rPr lang="en-US" sz="2800" dirty="0" err="1">
                <a:latin typeface="Cambria" panose="02040503050406030204" pitchFamily="18" charset="0"/>
              </a:rPr>
              <a:t>makar</a:t>
            </a:r>
            <a:endParaRPr lang="id-ID" sz="28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07F49A4-7FED-4C02-9F9E-F45E919DA3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568693"/>
              </p:ext>
            </p:extLst>
          </p:nvPr>
        </p:nvGraphicFramePr>
        <p:xfrm>
          <a:off x="251520" y="1397000"/>
          <a:ext cx="843528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388364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742950" indent="-742950" algn="l">
              <a:buFont typeface="+mj-lt"/>
              <a:buAutoNum type="alphaUcPeriod" startAt="2"/>
            </a:pPr>
            <a:r>
              <a:rPr lang="id-ID" sz="2800" dirty="0">
                <a:latin typeface="Cambria" panose="02040503050406030204" pitchFamily="18" charset="0"/>
              </a:rPr>
              <a:t>Tindak pidana </a:t>
            </a:r>
            <a:r>
              <a:rPr lang="en-US" sz="2800" dirty="0" err="1">
                <a:latin typeface="Cambria" panose="02040503050406030204" pitchFamily="18" charset="0"/>
              </a:rPr>
              <a:t>terhadap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pertahanan</a:t>
            </a:r>
            <a:r>
              <a:rPr lang="en-US" sz="2800" dirty="0">
                <a:latin typeface="Cambria" panose="02040503050406030204" pitchFamily="18" charset="0"/>
              </a:rPr>
              <a:t> negara</a:t>
            </a:r>
          </a:p>
          <a:p>
            <a:r>
              <a:rPr lang="es-ES" sz="2800" dirty="0"/>
              <a:t>(</a:t>
            </a:r>
            <a:r>
              <a:rPr lang="es-ES" sz="2800" dirty="0" err="1"/>
              <a:t>Pasal</a:t>
            </a:r>
            <a:r>
              <a:rPr lang="es-ES" sz="2800" dirty="0"/>
              <a:t> 197-Pasal 216)</a:t>
            </a:r>
            <a:endParaRPr lang="id-ID" sz="28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07C5111-4657-497B-A4F8-53F5C88693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0611712"/>
              </p:ext>
            </p:extLst>
          </p:nvPr>
        </p:nvGraphicFramePr>
        <p:xfrm>
          <a:off x="539552" y="1397000"/>
          <a:ext cx="8064896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825830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340768"/>
            <a:ext cx="7848872" cy="470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Ketentuan mengenai pertahanan negara dimaksudkan untuk melindungi kepentingan pertahanan negara yang harus dirahasiakan agar jangan sampai jatuh ke tangan musuh.</a:t>
            </a:r>
          </a:p>
        </p:txBody>
      </p:sp>
    </p:spTree>
    <p:extLst>
      <p:ext uri="{BB962C8B-B14F-4D97-AF65-F5344CB8AC3E}">
        <p14:creationId xmlns:p14="http://schemas.microsoft.com/office/powerpoint/2010/main" val="32695235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Tindak Pidana terhadap Martabat Presiden dan/atau Wakil Presiden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96EFE7-A73C-47A8-AAB9-46995B42A2D8}"/>
              </a:ext>
            </a:extLst>
          </p:cNvPr>
          <p:cNvSpPr txBox="1">
            <a:spLocks/>
          </p:cNvSpPr>
          <p:nvPr/>
        </p:nvSpPr>
        <p:spPr>
          <a:xfrm>
            <a:off x="611560" y="1700808"/>
            <a:ext cx="7848872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Tindak pidana ini dianggap sesuai dengan jiwa bangsa Indonesia yang bersifat kekeluargaan, dimana apabila Kepala Negaranya diserang atau dihina, maka masyarakat tidak dapat menerima hal tersebut atau mencelanya.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BFD7908-5A6A-4924-B6CA-D8EDA7B049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4710831"/>
              </p:ext>
            </p:extLst>
          </p:nvPr>
        </p:nvGraphicFramePr>
        <p:xfrm>
          <a:off x="251520" y="3212976"/>
          <a:ext cx="6096000" cy="2836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72ECFC0-AE4F-452D-A034-F9F55173CBFB}"/>
              </a:ext>
            </a:extLst>
          </p:cNvPr>
          <p:cNvSpPr txBox="1"/>
          <p:nvPr/>
        </p:nvSpPr>
        <p:spPr>
          <a:xfrm>
            <a:off x="6439091" y="3429000"/>
            <a:ext cx="238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Pidana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penjara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paling lama 5 (lima)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tahun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43898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340768"/>
            <a:ext cx="7848872" cy="470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elik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Martabat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Presiden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dan/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Wakil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Presiden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lagi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menghambat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kritik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protes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kebijakan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pemerintah</a:t>
            </a:r>
            <a:r>
              <a:rPr lang="en-ID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 tentang penyerangan terhadap martabat persiden dan wakil presiden sudah dicabut oleh Mahkamah Konstitusi tidaklah lagi memiliki kekuatan hukum yang mengikat.</a:t>
            </a:r>
          </a:p>
        </p:txBody>
      </p:sp>
    </p:spTree>
    <p:extLst>
      <p:ext uri="{BB962C8B-B14F-4D97-AF65-F5344CB8AC3E}">
        <p14:creationId xmlns:p14="http://schemas.microsoft.com/office/powerpoint/2010/main" val="406688080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Tindak Pidana terhadap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Negara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Sahabat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96EFE7-A73C-47A8-AAB9-46995B42A2D8}"/>
              </a:ext>
            </a:extLst>
          </p:cNvPr>
          <p:cNvSpPr txBox="1">
            <a:spLocks/>
          </p:cNvSpPr>
          <p:nvPr/>
        </p:nvSpPr>
        <p:spPr>
          <a:xfrm>
            <a:off x="611560" y="1700808"/>
            <a:ext cx="7848872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Didasari oleh tujuan Indonesia untuk ikut melaksanakan ketertiban dunia yang berdasarkan kemerdekaan, perdamaian abadi dan keadilan sosial.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Antara penguasa yang sah di dunia ini ada solidaritas kepentingan.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61178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3084</TotalTime>
  <Words>544</Words>
  <Application>Microsoft Office PowerPoint</Application>
  <PresentationFormat>On-screen Show (4:3)</PresentationFormat>
  <Paragraphs>57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acer</cp:lastModifiedBy>
  <cp:revision>474</cp:revision>
  <cp:lastPrinted>2017-08-29T02:54:51Z</cp:lastPrinted>
  <dcterms:created xsi:type="dcterms:W3CDTF">2010-04-18T12:06:30Z</dcterms:created>
  <dcterms:modified xsi:type="dcterms:W3CDTF">2024-04-01T03:41:25Z</dcterms:modified>
</cp:coreProperties>
</file>