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9" r:id="rId4"/>
    <p:sldId id="305" r:id="rId5"/>
    <p:sldId id="306" r:id="rId6"/>
    <p:sldId id="307" r:id="rId7"/>
    <p:sldId id="308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7F9A8"/>
    <a:srgbClr val="660033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EMOSI &amp; SUASANA HATI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Autofit/>
          </a:bodyPr>
          <a:lstStyle/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Arti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dasar dan suasana hati dasar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Sumber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pekerja</a:t>
            </a:r>
          </a:p>
          <a:p>
            <a:pPr lvl="0">
              <a:buFont typeface="Courier New" pitchFamily="49" charset="0"/>
              <a:buChar char="o"/>
            </a:pPr>
            <a:endParaRPr lang="id-ID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Teori peristiwa afektif</a:t>
            </a:r>
            <a:endParaRPr lang="en-US" dirty="0" smtClean="0">
              <a:latin typeface="+mn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/>
          <a:lstStyle/>
          <a:p>
            <a:r>
              <a:rPr lang="en-US" dirty="0" err="1" smtClean="0"/>
              <a:t>Afeksi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>
            <a:noAutofit/>
          </a:bodyPr>
          <a:lstStyle/>
          <a:p>
            <a:pPr lvl="0">
              <a:buNone/>
            </a:pPr>
            <a:endParaRPr lang="id-ID" sz="24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71600" y="1143000"/>
            <a:ext cx="6324600" cy="10668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AFEKSI</a:t>
            </a:r>
          </a:p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Kisaran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dialami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seseorang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124200"/>
            <a:ext cx="3810000" cy="32004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EMOSI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000" dirty="0" err="1" smtClean="0"/>
              <a:t>Disebabkan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kejadian</a:t>
            </a:r>
            <a:r>
              <a:rPr lang="en-US" sz="2000" dirty="0" smtClean="0"/>
              <a:t>  </a:t>
            </a:r>
            <a:r>
              <a:rPr lang="en-US" sz="2000" dirty="0" err="1" smtClean="0"/>
              <a:t>spesifik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</a:t>
            </a:r>
            <a:r>
              <a:rPr lang="en-US" sz="2000" dirty="0" err="1" smtClean="0"/>
              <a:t>detik</a:t>
            </a:r>
            <a:r>
              <a:rPr lang="en-US" sz="2000" dirty="0" smtClean="0"/>
              <a:t>/</a:t>
            </a:r>
            <a:r>
              <a:rPr lang="en-US" sz="2000" dirty="0" err="1" smtClean="0"/>
              <a:t>menit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</a:t>
            </a:r>
            <a:r>
              <a:rPr lang="en-US" sz="2000" dirty="0" smtClean="0"/>
              <a:t> &amp; </a:t>
            </a:r>
            <a:r>
              <a:rPr lang="en-US" sz="2000" dirty="0" err="1" smtClean="0"/>
              <a:t>banyak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 smtClean="0"/>
              <a:t>disertai</a:t>
            </a:r>
            <a:r>
              <a:rPr lang="en-US" sz="2000" dirty="0" smtClean="0"/>
              <a:t> dg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wajah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Berorientasi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5181600" y="2590800"/>
            <a:ext cx="3505200" cy="3810000"/>
          </a:xfrm>
          <a:prstGeom prst="round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SUASANA HATI</a:t>
            </a:r>
          </a:p>
          <a:p>
            <a:pPr algn="ct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Penyebabnya</a:t>
            </a:r>
            <a:r>
              <a:rPr lang="en-US" sz="2000" dirty="0" smtClean="0"/>
              <a:t> </a:t>
            </a:r>
            <a:r>
              <a:rPr lang="en-US" sz="2000" dirty="0" err="1" smtClean="0"/>
              <a:t>seringkali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lama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jam/</a:t>
            </a:r>
            <a:r>
              <a:rPr lang="en-US" sz="2000" dirty="0" err="1" smtClean="0"/>
              <a:t>hari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diindikasikan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Kognitif</a:t>
            </a:r>
            <a:endParaRPr lang="en-US" sz="2000" dirty="0" smtClean="0"/>
          </a:p>
          <a:p>
            <a:pPr algn="ctr"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15" name="Straight Arrow Connector 14"/>
          <p:cNvCxnSpPr>
            <a:stCxn id="8" idx="2"/>
            <a:endCxn id="12" idx="0"/>
          </p:cNvCxnSpPr>
          <p:nvPr/>
        </p:nvCxnSpPr>
        <p:spPr>
          <a:xfrm rot="5400000">
            <a:off x="2876550" y="1466850"/>
            <a:ext cx="9144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13" idx="0"/>
          </p:cNvCxnSpPr>
          <p:nvPr/>
        </p:nvCxnSpPr>
        <p:spPr>
          <a:xfrm rot="16200000" flipH="1">
            <a:off x="5543550" y="1200150"/>
            <a:ext cx="3810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</p:cNvCxnSpPr>
          <p:nvPr/>
        </p:nvCxnSpPr>
        <p:spPr>
          <a:xfrm>
            <a:off x="4038600" y="4724400"/>
            <a:ext cx="1143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Content Placeholder 17" descr="strutur suasana sikap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8281" y="1600201"/>
            <a:ext cx="6982719" cy="4446542"/>
          </a:xfrm>
        </p:spPr>
      </p:pic>
      <p:sp>
        <p:nvSpPr>
          <p:cNvPr id="19" name="TextBox 18"/>
          <p:cNvSpPr txBox="1"/>
          <p:nvPr/>
        </p:nvSpPr>
        <p:spPr>
          <a:xfrm>
            <a:off x="5257800" y="6096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Sumber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Robbins &amp; Judge (2017)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7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7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suasana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hati</a:t>
            </a:r>
            <a:endParaRPr lang="en-US" sz="112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minggu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Cuaca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smtClean="0">
                <a:latin typeface="Arial" pitchFamily="34" charset="0"/>
                <a:cs typeface="Arial" pitchFamily="34" charset="0"/>
              </a:rPr>
              <a:t>Stress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Tidur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Olahraga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Umur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kelamin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				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Disonansi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Mendalam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568152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Afektif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(Affective Event Theory)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emosional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endParaRPr lang="id-ID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10073</TotalTime>
  <Words>274</Words>
  <Application>Microsoft Office PowerPoint</Application>
  <PresentationFormat>On-screen Show (4:3)</PresentationFormat>
  <Paragraphs>87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Afeksi, Emosi, dan Suasana Hati</vt:lpstr>
      <vt:lpstr>Struktur Suasana Hati</vt:lpstr>
      <vt:lpstr> Emosi </vt:lpstr>
      <vt:lpstr>Emosi Pekerja</vt:lpstr>
      <vt:lpstr>Teori Peristiwa Afektif (Affective Event Theory)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524</cp:revision>
  <cp:lastPrinted>2015-09-17T08:41:14Z</cp:lastPrinted>
  <dcterms:created xsi:type="dcterms:W3CDTF">2010-04-18T12:06:30Z</dcterms:created>
  <dcterms:modified xsi:type="dcterms:W3CDTF">2017-09-04T06:36:41Z</dcterms:modified>
</cp:coreProperties>
</file>