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8" r:id="rId3"/>
    <p:sldId id="379" r:id="rId4"/>
    <p:sldId id="367" r:id="rId5"/>
    <p:sldId id="329" r:id="rId6"/>
    <p:sldId id="405" r:id="rId7"/>
    <p:sldId id="370" r:id="rId8"/>
    <p:sldId id="402" r:id="rId9"/>
    <p:sldId id="409" r:id="rId10"/>
    <p:sldId id="403" r:id="rId11"/>
    <p:sldId id="404" r:id="rId12"/>
    <p:sldId id="410" r:id="rId13"/>
    <p:sldId id="399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15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1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9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16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07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5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penerapan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di Indonesia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tegas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menentukan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pendekatan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digunakan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memudahkan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hakim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menemukan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perkara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terkait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persoalan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pendahuluan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52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PERSOALAN PENDAHULUAN DAN PENYESUAIAN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PERSOALAN PENDAHULUAN DAN PENYESUAIAN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PERSOALAN PENDAHULUAN DAN PENYESUAIAN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Penyesuaian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/terminology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istilah-istilah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 hakim,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4630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Penyesuaian meliputi: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Transpotition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pemindahan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transfer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pernyataan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kehendak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pengertian-pengertian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lain.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Substitution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(intern)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digantikan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nilainya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intern,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perbandingan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endParaRPr lang="en-ID" sz="24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933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Penyesuaian meliputi: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Adaptation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penghalusan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mengkombinasikan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pengertian-pengertian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+mj-lt"/>
              <a:buAutoNum type="arabicPeriod" startAt="3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54484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penyesuaian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550779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4082238"/>
            <a:ext cx="7992888" cy="17516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vorfrage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/Incidental Question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hauptfrage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bergantung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vorfrage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89DD8F55-034F-9247-0EEE-3E112592AFF0}"/>
              </a:ext>
            </a:extLst>
          </p:cNvPr>
          <p:cNvSpPr/>
          <p:nvPr/>
        </p:nvSpPr>
        <p:spPr>
          <a:xfrm>
            <a:off x="1043608" y="636893"/>
            <a:ext cx="5052526" cy="28176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Persoalan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pendahuluan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adalah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persoalan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permasalahan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sebuah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perkara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harus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dipecahkan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ditetapkan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terlebih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dahulu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sebelum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putusan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akhir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atas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perkara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HPI yang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dihadapi</a:t>
            </a:r>
            <a:r>
              <a:rPr lang="en-ID" sz="16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hakim </a:t>
            </a:r>
            <a:r>
              <a:rPr lang="en-ID" sz="16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ditetapkan</a:t>
            </a:r>
            <a:endParaRPr lang="en-ID" sz="1600" b="0" i="0" dirty="0">
              <a:solidFill>
                <a:schemeClr val="bg1"/>
              </a:solidFill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318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diselidiki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8534342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318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pranata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“incidental question”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9682080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Main issue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‟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forum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subsidiary issue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‟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independent.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subsidiary issue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‟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dihasilkan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seandainya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main issue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‟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Cara-cara Penyelesaian Persoalan Pendahuluan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Absorption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absorption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megatur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(main issue)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lex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lex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Repartition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repartition,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Cara-cara Penyelesaian Persoalan Pendahuluan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incidental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queation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kasuistis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memerhatikan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678863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9555</TotalTime>
  <Words>770</Words>
  <Application>Microsoft Office PowerPoint</Application>
  <PresentationFormat>On-screen Show (4:3)</PresentationFormat>
  <Paragraphs>43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Batang</vt:lpstr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517</cp:revision>
  <cp:lastPrinted>2017-08-29T02:54:51Z</cp:lastPrinted>
  <dcterms:created xsi:type="dcterms:W3CDTF">2010-04-18T12:06:30Z</dcterms:created>
  <dcterms:modified xsi:type="dcterms:W3CDTF">2024-10-29T00:44:59Z</dcterms:modified>
</cp:coreProperties>
</file>