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handoutMasterIdLst>
    <p:handoutMasterId r:id="rId18"/>
  </p:handoutMasterIdLst>
  <p:sldIdLst>
    <p:sldId id="280" r:id="rId3"/>
    <p:sldId id="261" r:id="rId4"/>
    <p:sldId id="263" r:id="rId5"/>
    <p:sldId id="276" r:id="rId6"/>
    <p:sldId id="279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5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4A"/>
    <a:srgbClr val="013D7A"/>
    <a:srgbClr val="0432FF"/>
    <a:srgbClr val="001643"/>
    <a:srgbClr val="00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0000"/>
  </p:normalViewPr>
  <p:slideViewPr>
    <p:cSldViewPr snapToGrid="0" snapToObjects="1">
      <p:cViewPr varScale="1">
        <p:scale>
          <a:sx n="93" d="100"/>
          <a:sy n="93" d="100"/>
        </p:scale>
        <p:origin x="6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4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71C13-8A37-4F7A-AAD0-91CD7F288602}" type="doc">
      <dgm:prSet loTypeId="urn:microsoft.com/office/officeart/2005/8/layout/arrow6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2BFD582-CC41-4245-8463-556FD27F410B}">
      <dgm:prSet phldrT="[Text]" custT="1"/>
      <dgm:spPr/>
      <dgm:t>
        <a:bodyPr/>
        <a:lstStyle/>
        <a:p>
          <a:r>
            <a:rPr lang="id-ID" sz="2000" dirty="0" smtClean="0"/>
            <a:t>SUKSES</a:t>
          </a:r>
          <a:endParaRPr lang="en-US" sz="2000" dirty="0"/>
        </a:p>
      </dgm:t>
    </dgm:pt>
    <dgm:pt modelId="{F9CBFD1D-7AB1-4B4F-B578-160724F75E3A}" type="parTrans" cxnId="{93AB1068-F36A-4D4C-BBB3-D275425D901B}">
      <dgm:prSet/>
      <dgm:spPr/>
      <dgm:t>
        <a:bodyPr/>
        <a:lstStyle/>
        <a:p>
          <a:endParaRPr lang="en-US"/>
        </a:p>
      </dgm:t>
    </dgm:pt>
    <dgm:pt modelId="{7BA3E7A8-3810-4401-A6EB-C447C346B354}" type="sibTrans" cxnId="{93AB1068-F36A-4D4C-BBB3-D275425D901B}">
      <dgm:prSet/>
      <dgm:spPr/>
      <dgm:t>
        <a:bodyPr/>
        <a:lstStyle/>
        <a:p>
          <a:endParaRPr lang="en-US"/>
        </a:p>
      </dgm:t>
    </dgm:pt>
    <dgm:pt modelId="{3C6BE76E-602F-4AA6-8F1F-F9E6D811C52A}">
      <dgm:prSet phldrT="[Text]" custT="1"/>
      <dgm:spPr/>
      <dgm:t>
        <a:bodyPr/>
        <a:lstStyle/>
        <a:p>
          <a:r>
            <a:rPr lang="id-ID" sz="2000" dirty="0" smtClean="0"/>
            <a:t>GAGAL</a:t>
          </a:r>
          <a:endParaRPr lang="en-US" sz="2000" dirty="0"/>
        </a:p>
      </dgm:t>
    </dgm:pt>
    <dgm:pt modelId="{58F3E8F2-99E0-4D09-9CDD-A9442AE6BE86}" type="parTrans" cxnId="{74E0A307-390C-4CBD-BEEB-3D227C7BF386}">
      <dgm:prSet/>
      <dgm:spPr/>
      <dgm:t>
        <a:bodyPr/>
        <a:lstStyle/>
        <a:p>
          <a:endParaRPr lang="en-US"/>
        </a:p>
      </dgm:t>
    </dgm:pt>
    <dgm:pt modelId="{37113F2D-A449-4047-AADE-D9EEFA83061A}" type="sibTrans" cxnId="{74E0A307-390C-4CBD-BEEB-3D227C7BF386}">
      <dgm:prSet/>
      <dgm:spPr/>
      <dgm:t>
        <a:bodyPr/>
        <a:lstStyle/>
        <a:p>
          <a:endParaRPr lang="en-US"/>
        </a:p>
      </dgm:t>
    </dgm:pt>
    <dgm:pt modelId="{EF283461-82E3-4EAC-AA3D-80BCFF9257AB}" type="pres">
      <dgm:prSet presAssocID="{39E71C13-8A37-4F7A-AAD0-91CD7F2886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D247DC-4ED1-42D1-A24F-98F72BFF79E1}" type="pres">
      <dgm:prSet presAssocID="{39E71C13-8A37-4F7A-AAD0-91CD7F288602}" presName="ribbon" presStyleLbl="node1" presStyleIdx="0" presStyleCnt="1"/>
      <dgm:spPr/>
      <dgm:t>
        <a:bodyPr/>
        <a:lstStyle/>
        <a:p>
          <a:endParaRPr lang="en-US"/>
        </a:p>
      </dgm:t>
    </dgm:pt>
    <dgm:pt modelId="{E21F99ED-8142-419B-9AA8-B5C923D56203}" type="pres">
      <dgm:prSet presAssocID="{39E71C13-8A37-4F7A-AAD0-91CD7F28860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5AD45-C6CC-49B9-8AE0-434FC9480AEF}" type="pres">
      <dgm:prSet presAssocID="{39E71C13-8A37-4F7A-AAD0-91CD7F28860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F4ACD-914F-4773-A4E4-E49B31C422B0}" type="presOf" srcId="{92BFD582-CC41-4245-8463-556FD27F410B}" destId="{E21F99ED-8142-419B-9AA8-B5C923D56203}" srcOrd="0" destOrd="0" presId="urn:microsoft.com/office/officeart/2005/8/layout/arrow6"/>
    <dgm:cxn modelId="{2381ED00-928E-4985-89F8-48D24407C649}" type="presOf" srcId="{39E71C13-8A37-4F7A-AAD0-91CD7F288602}" destId="{EF283461-82E3-4EAC-AA3D-80BCFF9257AB}" srcOrd="0" destOrd="0" presId="urn:microsoft.com/office/officeart/2005/8/layout/arrow6"/>
    <dgm:cxn modelId="{D81F1177-263E-4CA3-8209-78B0D86105C5}" type="presOf" srcId="{3C6BE76E-602F-4AA6-8F1F-F9E6D811C52A}" destId="{0925AD45-C6CC-49B9-8AE0-434FC9480AEF}" srcOrd="0" destOrd="0" presId="urn:microsoft.com/office/officeart/2005/8/layout/arrow6"/>
    <dgm:cxn modelId="{74E0A307-390C-4CBD-BEEB-3D227C7BF386}" srcId="{39E71C13-8A37-4F7A-AAD0-91CD7F288602}" destId="{3C6BE76E-602F-4AA6-8F1F-F9E6D811C52A}" srcOrd="1" destOrd="0" parTransId="{58F3E8F2-99E0-4D09-9CDD-A9442AE6BE86}" sibTransId="{37113F2D-A449-4047-AADE-D9EEFA83061A}"/>
    <dgm:cxn modelId="{93AB1068-F36A-4D4C-BBB3-D275425D901B}" srcId="{39E71C13-8A37-4F7A-AAD0-91CD7F288602}" destId="{92BFD582-CC41-4245-8463-556FD27F410B}" srcOrd="0" destOrd="0" parTransId="{F9CBFD1D-7AB1-4B4F-B578-160724F75E3A}" sibTransId="{7BA3E7A8-3810-4401-A6EB-C447C346B354}"/>
    <dgm:cxn modelId="{DE492899-2CD4-481C-9AF6-026CAB14F103}" type="presParOf" srcId="{EF283461-82E3-4EAC-AA3D-80BCFF9257AB}" destId="{61D247DC-4ED1-42D1-A24F-98F72BFF79E1}" srcOrd="0" destOrd="0" presId="urn:microsoft.com/office/officeart/2005/8/layout/arrow6"/>
    <dgm:cxn modelId="{6B368860-2782-488F-968F-4790E7CCA589}" type="presParOf" srcId="{EF283461-82E3-4EAC-AA3D-80BCFF9257AB}" destId="{E21F99ED-8142-419B-9AA8-B5C923D56203}" srcOrd="1" destOrd="0" presId="urn:microsoft.com/office/officeart/2005/8/layout/arrow6"/>
    <dgm:cxn modelId="{069CB35D-A9D6-4520-8F06-71273AA2C9B7}" type="presParOf" srcId="{EF283461-82E3-4EAC-AA3D-80BCFF9257AB}" destId="{0925AD45-C6CC-49B9-8AE0-434FC9480AE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F3732-4AD3-4CB7-85AB-2940C18E9497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D26DEA3-3C34-4009-B7DC-31B6C0A2F2D3}">
      <dgm:prSet phldrT="[Text]"/>
      <dgm:spPr/>
      <dgm:t>
        <a:bodyPr/>
        <a:lstStyle/>
        <a:p>
          <a:r>
            <a:rPr lang="id-ID" dirty="0" smtClean="0"/>
            <a:t>SYARAT</a:t>
          </a:r>
          <a:endParaRPr lang="en-US" dirty="0"/>
        </a:p>
      </dgm:t>
    </dgm:pt>
    <dgm:pt modelId="{A2C3493D-F2E8-4E4F-85EE-9BF8BF972075}" type="parTrans" cxnId="{EED3447A-38A2-4E13-9A87-56B4DE3A6A36}">
      <dgm:prSet/>
      <dgm:spPr/>
      <dgm:t>
        <a:bodyPr/>
        <a:lstStyle/>
        <a:p>
          <a:endParaRPr lang="en-US"/>
        </a:p>
      </dgm:t>
    </dgm:pt>
    <dgm:pt modelId="{88EF1232-4020-4E2E-BC28-C1DBCAED9396}" type="sibTrans" cxnId="{EED3447A-38A2-4E13-9A87-56B4DE3A6A36}">
      <dgm:prSet/>
      <dgm:spPr/>
      <dgm:t>
        <a:bodyPr/>
        <a:lstStyle/>
        <a:p>
          <a:endParaRPr lang="en-US"/>
        </a:p>
      </dgm:t>
    </dgm:pt>
    <dgm:pt modelId="{0F32579A-9FCA-4C88-809D-759ADA6CD6ED}">
      <dgm:prSet phldrT="[Text]" custT="1"/>
      <dgm:spPr/>
      <dgm:t>
        <a:bodyPr/>
        <a:lstStyle/>
        <a:p>
          <a:r>
            <a:rPr lang="en-US" sz="1200" dirty="0" err="1" smtClean="0"/>
            <a:t>Memenuhi</a:t>
          </a:r>
          <a:r>
            <a:rPr lang="en-US" sz="1200" dirty="0" smtClean="0"/>
            <a:t> </a:t>
          </a:r>
          <a:r>
            <a:rPr lang="en-US" sz="1200" dirty="0" err="1" smtClean="0"/>
            <a:t>syarat</a:t>
          </a:r>
          <a:r>
            <a:rPr lang="en-US" sz="1200" dirty="0" smtClean="0"/>
            <a:t> </a:t>
          </a:r>
          <a:r>
            <a:rPr lang="en-US" sz="1200" dirty="0" err="1" smtClean="0"/>
            <a:t>rasionalitas</a:t>
          </a:r>
          <a:r>
            <a:rPr lang="en-US" sz="1200" dirty="0" smtClean="0"/>
            <a:t>.</a:t>
          </a:r>
          <a:endParaRPr lang="en-US" sz="1200" dirty="0"/>
        </a:p>
      </dgm:t>
    </dgm:pt>
    <dgm:pt modelId="{89B2C673-B709-4276-B7BC-7C0EC33D6655}" type="parTrans" cxnId="{1242CA54-9C3E-4965-91A7-D6E22A1EDEE9}">
      <dgm:prSet/>
      <dgm:spPr/>
      <dgm:t>
        <a:bodyPr/>
        <a:lstStyle/>
        <a:p>
          <a:endParaRPr lang="en-US"/>
        </a:p>
      </dgm:t>
    </dgm:pt>
    <dgm:pt modelId="{6AA1D10E-A770-4B52-8D3F-B599225BE524}" type="sibTrans" cxnId="{1242CA54-9C3E-4965-91A7-D6E22A1EDEE9}">
      <dgm:prSet/>
      <dgm:spPr/>
      <dgm:t>
        <a:bodyPr/>
        <a:lstStyle/>
        <a:p>
          <a:endParaRPr lang="en-US"/>
        </a:p>
      </dgm:t>
    </dgm:pt>
    <dgm:pt modelId="{3AC23AFF-8B2F-4CFE-98D3-7C833988C067}">
      <dgm:prSet custT="1"/>
      <dgm:spPr/>
      <dgm:t>
        <a:bodyPr/>
        <a:lstStyle/>
        <a:p>
          <a:r>
            <a:rPr lang="es-ES" sz="1200" dirty="0" err="1" smtClean="0"/>
            <a:t>Mengacu</a:t>
          </a:r>
          <a:r>
            <a:rPr lang="es-ES" sz="1200" dirty="0" smtClean="0"/>
            <a:t> pada visi dan misi.</a:t>
          </a:r>
          <a:endParaRPr lang="en-US" sz="1200" dirty="0"/>
        </a:p>
      </dgm:t>
    </dgm:pt>
    <dgm:pt modelId="{A6A69D4C-FAE3-4E82-AF07-0D61DAD6A783}" type="parTrans" cxnId="{57E479C3-4D19-46FA-B513-C2768C937375}">
      <dgm:prSet/>
      <dgm:spPr/>
      <dgm:t>
        <a:bodyPr/>
        <a:lstStyle/>
        <a:p>
          <a:endParaRPr lang="en-US"/>
        </a:p>
      </dgm:t>
    </dgm:pt>
    <dgm:pt modelId="{5875325F-B903-4334-8A6E-892209132C6E}" type="sibTrans" cxnId="{57E479C3-4D19-46FA-B513-C2768C937375}">
      <dgm:prSet/>
      <dgm:spPr/>
      <dgm:t>
        <a:bodyPr/>
        <a:lstStyle/>
        <a:p>
          <a:endParaRPr lang="en-US"/>
        </a:p>
      </dgm:t>
    </dgm:pt>
    <dgm:pt modelId="{D0F4A976-48F4-4E3F-8B3C-C64A19B26B66}">
      <dgm:prSet custT="1"/>
      <dgm:spPr/>
      <dgm:t>
        <a:bodyPr/>
        <a:lstStyle/>
        <a:p>
          <a:r>
            <a:rPr lang="sv-SE" sz="1400" dirty="0" smtClean="0"/>
            <a:t>Berpedoman pada nilai dan etika.</a:t>
          </a:r>
          <a:endParaRPr lang="en-US" sz="1400" dirty="0"/>
        </a:p>
      </dgm:t>
    </dgm:pt>
    <dgm:pt modelId="{D966289C-248C-45E4-BECE-B3F2FE9C0C7B}" type="parTrans" cxnId="{43F0467E-F2E2-4F76-B583-C0580CB0DC41}">
      <dgm:prSet/>
      <dgm:spPr/>
      <dgm:t>
        <a:bodyPr/>
        <a:lstStyle/>
        <a:p>
          <a:endParaRPr lang="en-US"/>
        </a:p>
      </dgm:t>
    </dgm:pt>
    <dgm:pt modelId="{A9001800-D4CC-483B-88EC-AB03B185C6DE}" type="sibTrans" cxnId="{43F0467E-F2E2-4F76-B583-C0580CB0DC41}">
      <dgm:prSet/>
      <dgm:spPr/>
      <dgm:t>
        <a:bodyPr/>
        <a:lstStyle/>
        <a:p>
          <a:endParaRPr lang="en-US"/>
        </a:p>
      </dgm:t>
    </dgm:pt>
    <dgm:pt modelId="{417ECE37-F595-4154-9080-77AD63A9850D}">
      <dgm:prSet custT="1"/>
      <dgm:spPr/>
      <dgm:t>
        <a:bodyPr/>
        <a:lstStyle/>
        <a:p>
          <a:r>
            <a:rPr lang="en-US" sz="1200" dirty="0" err="1" smtClean="0"/>
            <a:t>Mengikuti</a:t>
          </a:r>
          <a:r>
            <a:rPr lang="en-US" sz="1200" dirty="0" smtClean="0"/>
            <a:t> sistem dan prosedur yang berlaku.</a:t>
          </a:r>
          <a:endParaRPr lang="en-US" sz="1200" dirty="0"/>
        </a:p>
      </dgm:t>
    </dgm:pt>
    <dgm:pt modelId="{E1C29BD7-B8EB-40D9-9017-E856FA9FCF61}" type="parTrans" cxnId="{0F902BB7-6243-45D9-8F07-DF7572A466D7}">
      <dgm:prSet/>
      <dgm:spPr/>
      <dgm:t>
        <a:bodyPr/>
        <a:lstStyle/>
        <a:p>
          <a:endParaRPr lang="en-US"/>
        </a:p>
      </dgm:t>
    </dgm:pt>
    <dgm:pt modelId="{14A5BBC1-4292-468F-BD39-ABB963E8C045}" type="sibTrans" cxnId="{0F902BB7-6243-45D9-8F07-DF7572A466D7}">
      <dgm:prSet/>
      <dgm:spPr/>
      <dgm:t>
        <a:bodyPr/>
        <a:lstStyle/>
        <a:p>
          <a:endParaRPr lang="en-US"/>
        </a:p>
      </dgm:t>
    </dgm:pt>
    <dgm:pt modelId="{9C2863FB-6EC1-4A65-90B9-DFB2C390025D}">
      <dgm:prSet custT="1"/>
      <dgm:spPr/>
      <dgm:t>
        <a:bodyPr/>
        <a:lstStyle/>
        <a:p>
          <a:r>
            <a:rPr lang="sv-SE" sz="1200" dirty="0" smtClean="0"/>
            <a:t>Didasarkan atas karakter (iktikad) yang baik.</a:t>
          </a:r>
          <a:endParaRPr lang="en-US" sz="1200" dirty="0"/>
        </a:p>
      </dgm:t>
    </dgm:pt>
    <dgm:pt modelId="{3BF7D974-0812-48F4-8FC3-BD5FB8DFC740}" type="parTrans" cxnId="{B4387425-C86F-45FF-973D-AB1940F094C2}">
      <dgm:prSet/>
      <dgm:spPr/>
      <dgm:t>
        <a:bodyPr/>
        <a:lstStyle/>
        <a:p>
          <a:endParaRPr lang="en-US"/>
        </a:p>
      </dgm:t>
    </dgm:pt>
    <dgm:pt modelId="{D6C92F68-75E3-4ACD-B548-62AFE0363402}" type="sibTrans" cxnId="{B4387425-C86F-45FF-973D-AB1940F094C2}">
      <dgm:prSet/>
      <dgm:spPr/>
      <dgm:t>
        <a:bodyPr/>
        <a:lstStyle/>
        <a:p>
          <a:endParaRPr lang="en-US"/>
        </a:p>
      </dgm:t>
    </dgm:pt>
    <dgm:pt modelId="{338A5EF1-3D65-4391-999F-C889C2AA12EC}">
      <dgm:prSet custT="1"/>
      <dgm:spPr/>
      <dgm:t>
        <a:bodyPr/>
        <a:lstStyle/>
        <a:p>
          <a:r>
            <a:rPr lang="en-US" sz="1200" dirty="0" err="1" smtClean="0"/>
            <a:t>Menaati</a:t>
          </a:r>
          <a:r>
            <a:rPr lang="en-US" sz="1200" dirty="0" smtClean="0"/>
            <a:t> regulasi (peraturan) yang berlaku.</a:t>
          </a:r>
          <a:endParaRPr lang="en-US" sz="1200" dirty="0"/>
        </a:p>
      </dgm:t>
    </dgm:pt>
    <dgm:pt modelId="{FDD79489-F6E7-4BF5-882E-50384757E219}" type="parTrans" cxnId="{3534C5C7-6AA7-411E-94F7-CFBA93D98EBF}">
      <dgm:prSet/>
      <dgm:spPr/>
      <dgm:t>
        <a:bodyPr/>
        <a:lstStyle/>
        <a:p>
          <a:endParaRPr lang="en-US"/>
        </a:p>
      </dgm:t>
    </dgm:pt>
    <dgm:pt modelId="{5D74734C-1372-428B-99A9-2C78878E20B7}" type="sibTrans" cxnId="{3534C5C7-6AA7-411E-94F7-CFBA93D98EBF}">
      <dgm:prSet/>
      <dgm:spPr/>
      <dgm:t>
        <a:bodyPr/>
        <a:lstStyle/>
        <a:p>
          <a:endParaRPr lang="en-US"/>
        </a:p>
      </dgm:t>
    </dgm:pt>
    <dgm:pt modelId="{10C92478-657A-4C0E-BC93-EF855A03CE83}">
      <dgm:prSet custT="1"/>
      <dgm:spPr/>
      <dgm:t>
        <a:bodyPr/>
        <a:lstStyle/>
        <a:p>
          <a:r>
            <a:rPr lang="en-US" sz="1200" dirty="0" err="1" smtClean="0"/>
            <a:t>Mematuhi</a:t>
          </a:r>
          <a:r>
            <a:rPr lang="en-US" sz="1200" dirty="0" smtClean="0"/>
            <a:t> kontrak yang dibuat.</a:t>
          </a:r>
          <a:endParaRPr lang="en-US" sz="1200" dirty="0"/>
        </a:p>
      </dgm:t>
    </dgm:pt>
    <dgm:pt modelId="{0598798C-8655-4D45-8FCC-5CB2116C5618}" type="parTrans" cxnId="{F1AB3F74-39B4-4F58-A091-8898CBE2C7CA}">
      <dgm:prSet/>
      <dgm:spPr/>
      <dgm:t>
        <a:bodyPr/>
        <a:lstStyle/>
        <a:p>
          <a:endParaRPr lang="en-US"/>
        </a:p>
      </dgm:t>
    </dgm:pt>
    <dgm:pt modelId="{1EE36A22-B069-4A6E-8507-C4720CCDD43D}" type="sibTrans" cxnId="{F1AB3F74-39B4-4F58-A091-8898CBE2C7CA}">
      <dgm:prSet/>
      <dgm:spPr/>
      <dgm:t>
        <a:bodyPr/>
        <a:lstStyle/>
        <a:p>
          <a:endParaRPr lang="en-US"/>
        </a:p>
      </dgm:t>
    </dgm:pt>
    <dgm:pt modelId="{D9F48FA1-FEE7-45CF-A449-6BE2FE092B65}">
      <dgm:prSet custT="1"/>
      <dgm:spPr/>
      <dgm:t>
        <a:bodyPr/>
        <a:lstStyle/>
        <a:p>
          <a:r>
            <a:rPr lang="en-US" sz="1200" dirty="0" err="1" smtClean="0"/>
            <a:t>Memperhatikan</a:t>
          </a:r>
          <a:r>
            <a:rPr lang="en-US" sz="1200" dirty="0" smtClean="0"/>
            <a:t> kepentingan stakeholder.</a:t>
          </a:r>
          <a:endParaRPr lang="en-US" sz="1200" dirty="0"/>
        </a:p>
      </dgm:t>
    </dgm:pt>
    <dgm:pt modelId="{4E219B21-ACFC-49F0-BB09-0B4E2CAA5D3F}" type="parTrans" cxnId="{BD9594F9-71D0-4E62-9E0B-C3A152A6E529}">
      <dgm:prSet/>
      <dgm:spPr/>
      <dgm:t>
        <a:bodyPr/>
        <a:lstStyle/>
        <a:p>
          <a:endParaRPr lang="en-US"/>
        </a:p>
      </dgm:t>
    </dgm:pt>
    <dgm:pt modelId="{3F1D6D1D-2C05-48B3-B3A5-71011A8BBB7C}" type="sibTrans" cxnId="{BD9594F9-71D0-4E62-9E0B-C3A152A6E529}">
      <dgm:prSet/>
      <dgm:spPr/>
      <dgm:t>
        <a:bodyPr/>
        <a:lstStyle/>
        <a:p>
          <a:endParaRPr lang="en-US"/>
        </a:p>
      </dgm:t>
    </dgm:pt>
    <dgm:pt modelId="{1842474F-3B24-4EF9-9061-22EF45F22C64}" type="pres">
      <dgm:prSet presAssocID="{5B8F3732-4AD3-4CB7-85AB-2940C18E94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716577-8114-471D-B5AA-0D6B84A25FD8}" type="pres">
      <dgm:prSet presAssocID="{ED26DEA3-3C34-4009-B7DC-31B6C0A2F2D3}" presName="root1" presStyleCnt="0"/>
      <dgm:spPr/>
      <dgm:t>
        <a:bodyPr/>
        <a:lstStyle/>
        <a:p>
          <a:endParaRPr lang="en-US"/>
        </a:p>
      </dgm:t>
    </dgm:pt>
    <dgm:pt modelId="{4E6FADAF-48BE-4E7C-B28C-17BD15980285}" type="pres">
      <dgm:prSet presAssocID="{ED26DEA3-3C34-4009-B7DC-31B6C0A2F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FA2416-AD95-40CB-BFFE-05DBBDFBCBBE}" type="pres">
      <dgm:prSet presAssocID="{ED26DEA3-3C34-4009-B7DC-31B6C0A2F2D3}" presName="level2hierChild" presStyleCnt="0"/>
      <dgm:spPr/>
      <dgm:t>
        <a:bodyPr/>
        <a:lstStyle/>
        <a:p>
          <a:endParaRPr lang="en-US"/>
        </a:p>
      </dgm:t>
    </dgm:pt>
    <dgm:pt modelId="{12DC96B2-5815-43AD-B268-31B2AE38E8E1}" type="pres">
      <dgm:prSet presAssocID="{89B2C673-B709-4276-B7BC-7C0EC33D6655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B6D3BC5A-6BE7-4ED8-96B0-88A03290C09A}" type="pres">
      <dgm:prSet presAssocID="{89B2C673-B709-4276-B7BC-7C0EC33D6655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D565D77-7938-45BA-9F20-2B644B7A2266}" type="pres">
      <dgm:prSet presAssocID="{0F32579A-9FCA-4C88-809D-759ADA6CD6ED}" presName="root2" presStyleCnt="0"/>
      <dgm:spPr/>
      <dgm:t>
        <a:bodyPr/>
        <a:lstStyle/>
        <a:p>
          <a:endParaRPr lang="en-US"/>
        </a:p>
      </dgm:t>
    </dgm:pt>
    <dgm:pt modelId="{D59F43D2-242C-4AB7-AAF8-E52BAD7F0261}" type="pres">
      <dgm:prSet presAssocID="{0F32579A-9FCA-4C88-809D-759ADA6CD6ED}" presName="LevelTwoTextNode" presStyleLbl="node2" presStyleIdx="0" presStyleCnt="8" custScaleX="276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FA089-E776-4A0C-AFEA-576DDCBC1C86}" type="pres">
      <dgm:prSet presAssocID="{0F32579A-9FCA-4C88-809D-759ADA6CD6ED}" presName="level3hierChild" presStyleCnt="0"/>
      <dgm:spPr/>
      <dgm:t>
        <a:bodyPr/>
        <a:lstStyle/>
        <a:p>
          <a:endParaRPr lang="en-US"/>
        </a:p>
      </dgm:t>
    </dgm:pt>
    <dgm:pt modelId="{3DFE0986-A2BF-4821-81EB-A2AFCA3F786B}" type="pres">
      <dgm:prSet presAssocID="{A6A69D4C-FAE3-4E82-AF07-0D61DAD6A783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BFEF92E3-A786-442F-9B67-219426B7ED5C}" type="pres">
      <dgm:prSet presAssocID="{A6A69D4C-FAE3-4E82-AF07-0D61DAD6A783}" presName="connTx" presStyleLbl="parChTrans1D2" presStyleIdx="1" presStyleCnt="8"/>
      <dgm:spPr/>
      <dgm:t>
        <a:bodyPr/>
        <a:lstStyle/>
        <a:p>
          <a:endParaRPr lang="en-US"/>
        </a:p>
      </dgm:t>
    </dgm:pt>
    <dgm:pt modelId="{F57643AC-F409-452B-BFE7-0D5DB9570222}" type="pres">
      <dgm:prSet presAssocID="{3AC23AFF-8B2F-4CFE-98D3-7C833988C067}" presName="root2" presStyleCnt="0"/>
      <dgm:spPr/>
      <dgm:t>
        <a:bodyPr/>
        <a:lstStyle/>
        <a:p>
          <a:endParaRPr lang="en-US"/>
        </a:p>
      </dgm:t>
    </dgm:pt>
    <dgm:pt modelId="{9FDBA7EE-CE41-4DA2-8C9A-7FF931AB4246}" type="pres">
      <dgm:prSet presAssocID="{3AC23AFF-8B2F-4CFE-98D3-7C833988C067}" presName="LevelTwoTextNode" presStyleLbl="node2" presStyleIdx="1" presStyleCnt="8" custScaleX="276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C696A-CE09-40EB-8E06-061D0014F226}" type="pres">
      <dgm:prSet presAssocID="{3AC23AFF-8B2F-4CFE-98D3-7C833988C067}" presName="level3hierChild" presStyleCnt="0"/>
      <dgm:spPr/>
      <dgm:t>
        <a:bodyPr/>
        <a:lstStyle/>
        <a:p>
          <a:endParaRPr lang="en-US"/>
        </a:p>
      </dgm:t>
    </dgm:pt>
    <dgm:pt modelId="{C03F4DF1-3EDB-4F7A-B2C0-16163534DA27}" type="pres">
      <dgm:prSet presAssocID="{D966289C-248C-45E4-BECE-B3F2FE9C0C7B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29A003FF-4E45-47A8-A53C-8F2220800EAC}" type="pres">
      <dgm:prSet presAssocID="{D966289C-248C-45E4-BECE-B3F2FE9C0C7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BB2743B7-7BE9-4E80-89C6-664BD3327A02}" type="pres">
      <dgm:prSet presAssocID="{D0F4A976-48F4-4E3F-8B3C-C64A19B26B66}" presName="root2" presStyleCnt="0"/>
      <dgm:spPr/>
      <dgm:t>
        <a:bodyPr/>
        <a:lstStyle/>
        <a:p>
          <a:endParaRPr lang="en-US"/>
        </a:p>
      </dgm:t>
    </dgm:pt>
    <dgm:pt modelId="{E873A71F-9A9C-42BF-B049-3492CCDEAA64}" type="pres">
      <dgm:prSet presAssocID="{D0F4A976-48F4-4E3F-8B3C-C64A19B26B66}" presName="LevelTwoTextNode" presStyleLbl="node2" presStyleIdx="2" presStyleCnt="8" custScaleX="27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1281F-6DAA-4316-81BB-5EBC3F59765A}" type="pres">
      <dgm:prSet presAssocID="{D0F4A976-48F4-4E3F-8B3C-C64A19B26B66}" presName="level3hierChild" presStyleCnt="0"/>
      <dgm:spPr/>
      <dgm:t>
        <a:bodyPr/>
        <a:lstStyle/>
        <a:p>
          <a:endParaRPr lang="en-US"/>
        </a:p>
      </dgm:t>
    </dgm:pt>
    <dgm:pt modelId="{EC8F4CFF-599A-481C-9821-77D1A5405356}" type="pres">
      <dgm:prSet presAssocID="{E1C29BD7-B8EB-40D9-9017-E856FA9FCF61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E783A020-2BF0-4200-8ECA-CAB1E8DDC463}" type="pres">
      <dgm:prSet presAssocID="{E1C29BD7-B8EB-40D9-9017-E856FA9FCF61}" presName="connTx" presStyleLbl="parChTrans1D2" presStyleIdx="3" presStyleCnt="8"/>
      <dgm:spPr/>
      <dgm:t>
        <a:bodyPr/>
        <a:lstStyle/>
        <a:p>
          <a:endParaRPr lang="en-US"/>
        </a:p>
      </dgm:t>
    </dgm:pt>
    <dgm:pt modelId="{F8DEC73C-28C3-49CB-A06A-DED10D1F129F}" type="pres">
      <dgm:prSet presAssocID="{417ECE37-F595-4154-9080-77AD63A9850D}" presName="root2" presStyleCnt="0"/>
      <dgm:spPr/>
      <dgm:t>
        <a:bodyPr/>
        <a:lstStyle/>
        <a:p>
          <a:endParaRPr lang="en-US"/>
        </a:p>
      </dgm:t>
    </dgm:pt>
    <dgm:pt modelId="{0149DF32-2C57-4A31-87CA-05C96CA01621}" type="pres">
      <dgm:prSet presAssocID="{417ECE37-F595-4154-9080-77AD63A9850D}" presName="LevelTwoTextNode" presStyleLbl="node2" presStyleIdx="3" presStyleCnt="8" custScaleX="27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43CE55-03EC-4855-877A-E77688E24BC7}" type="pres">
      <dgm:prSet presAssocID="{417ECE37-F595-4154-9080-77AD63A9850D}" presName="level3hierChild" presStyleCnt="0"/>
      <dgm:spPr/>
      <dgm:t>
        <a:bodyPr/>
        <a:lstStyle/>
        <a:p>
          <a:endParaRPr lang="en-US"/>
        </a:p>
      </dgm:t>
    </dgm:pt>
    <dgm:pt modelId="{2C059378-D991-4F22-8609-C9065A191C20}" type="pres">
      <dgm:prSet presAssocID="{3BF7D974-0812-48F4-8FC3-BD5FB8DFC740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1387FCE1-8855-48B0-9D67-91609B8E37BB}" type="pres">
      <dgm:prSet presAssocID="{3BF7D974-0812-48F4-8FC3-BD5FB8DFC740}" presName="connTx" presStyleLbl="parChTrans1D2" presStyleIdx="4" presStyleCnt="8"/>
      <dgm:spPr/>
      <dgm:t>
        <a:bodyPr/>
        <a:lstStyle/>
        <a:p>
          <a:endParaRPr lang="en-US"/>
        </a:p>
      </dgm:t>
    </dgm:pt>
    <dgm:pt modelId="{BBF888DC-8BE6-41F2-9CFB-E6CB55024519}" type="pres">
      <dgm:prSet presAssocID="{9C2863FB-6EC1-4A65-90B9-DFB2C390025D}" presName="root2" presStyleCnt="0"/>
      <dgm:spPr/>
      <dgm:t>
        <a:bodyPr/>
        <a:lstStyle/>
        <a:p>
          <a:endParaRPr lang="en-US"/>
        </a:p>
      </dgm:t>
    </dgm:pt>
    <dgm:pt modelId="{8986604B-4FD4-410D-BEFF-DDCE688660BF}" type="pres">
      <dgm:prSet presAssocID="{9C2863FB-6EC1-4A65-90B9-DFB2C390025D}" presName="LevelTwoTextNode" presStyleLbl="node2" presStyleIdx="4" presStyleCnt="8" custScaleX="27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7078A8-D8B2-4FDB-BB43-8BE09F178648}" type="pres">
      <dgm:prSet presAssocID="{9C2863FB-6EC1-4A65-90B9-DFB2C390025D}" presName="level3hierChild" presStyleCnt="0"/>
      <dgm:spPr/>
      <dgm:t>
        <a:bodyPr/>
        <a:lstStyle/>
        <a:p>
          <a:endParaRPr lang="en-US"/>
        </a:p>
      </dgm:t>
    </dgm:pt>
    <dgm:pt modelId="{353C1AD3-0AAF-4D0B-AE21-B7197532160E}" type="pres">
      <dgm:prSet presAssocID="{FDD79489-F6E7-4BF5-882E-50384757E219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B6F71F7F-9411-4D43-B19A-7AE1510DDF9D}" type="pres">
      <dgm:prSet presAssocID="{FDD79489-F6E7-4BF5-882E-50384757E219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D8D21EB-C0F6-4CED-95FA-C31EABB4846A}" type="pres">
      <dgm:prSet presAssocID="{338A5EF1-3D65-4391-999F-C889C2AA12EC}" presName="root2" presStyleCnt="0"/>
      <dgm:spPr/>
      <dgm:t>
        <a:bodyPr/>
        <a:lstStyle/>
        <a:p>
          <a:endParaRPr lang="en-US"/>
        </a:p>
      </dgm:t>
    </dgm:pt>
    <dgm:pt modelId="{BC94732C-CCE9-4B8E-B0A8-F443AA3BD925}" type="pres">
      <dgm:prSet presAssocID="{338A5EF1-3D65-4391-999F-C889C2AA12EC}" presName="LevelTwoTextNode" presStyleLbl="node2" presStyleIdx="5" presStyleCnt="8" custScaleX="27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9D64EA-38CD-4A1D-A1BD-A731D1F60BEB}" type="pres">
      <dgm:prSet presAssocID="{338A5EF1-3D65-4391-999F-C889C2AA12EC}" presName="level3hierChild" presStyleCnt="0"/>
      <dgm:spPr/>
      <dgm:t>
        <a:bodyPr/>
        <a:lstStyle/>
        <a:p>
          <a:endParaRPr lang="en-US"/>
        </a:p>
      </dgm:t>
    </dgm:pt>
    <dgm:pt modelId="{E857DC6A-FC2D-4745-AE86-C6F7571CD0F9}" type="pres">
      <dgm:prSet presAssocID="{0598798C-8655-4D45-8FCC-5CB2116C5618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556650C4-A845-49F1-BBA1-8D140D6DA32E}" type="pres">
      <dgm:prSet presAssocID="{0598798C-8655-4D45-8FCC-5CB2116C5618}" presName="connTx" presStyleLbl="parChTrans1D2" presStyleIdx="6" presStyleCnt="8"/>
      <dgm:spPr/>
      <dgm:t>
        <a:bodyPr/>
        <a:lstStyle/>
        <a:p>
          <a:endParaRPr lang="en-US"/>
        </a:p>
      </dgm:t>
    </dgm:pt>
    <dgm:pt modelId="{EC0CA1BF-ECB1-4A32-9A7C-6E59E13CBC7E}" type="pres">
      <dgm:prSet presAssocID="{10C92478-657A-4C0E-BC93-EF855A03CE83}" presName="root2" presStyleCnt="0"/>
      <dgm:spPr/>
      <dgm:t>
        <a:bodyPr/>
        <a:lstStyle/>
        <a:p>
          <a:endParaRPr lang="en-US"/>
        </a:p>
      </dgm:t>
    </dgm:pt>
    <dgm:pt modelId="{AD656FF5-3321-4548-A90F-08EB5E8F25D3}" type="pres">
      <dgm:prSet presAssocID="{10C92478-657A-4C0E-BC93-EF855A03CE83}" presName="LevelTwoTextNode" presStyleLbl="node2" presStyleIdx="6" presStyleCnt="8" custScaleX="276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5FB682-FC28-4C77-AD82-AEB3220BC4B8}" type="pres">
      <dgm:prSet presAssocID="{10C92478-657A-4C0E-BC93-EF855A03CE83}" presName="level3hierChild" presStyleCnt="0"/>
      <dgm:spPr/>
      <dgm:t>
        <a:bodyPr/>
        <a:lstStyle/>
        <a:p>
          <a:endParaRPr lang="en-US"/>
        </a:p>
      </dgm:t>
    </dgm:pt>
    <dgm:pt modelId="{27F1C2E7-37B9-4D08-8D6F-BA3D747FA682}" type="pres">
      <dgm:prSet presAssocID="{4E219B21-ACFC-49F0-BB09-0B4E2CAA5D3F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FD3B2395-C31D-406A-80EB-FF41B3C7331A}" type="pres">
      <dgm:prSet presAssocID="{4E219B21-ACFC-49F0-BB09-0B4E2CAA5D3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8A77C417-7F09-4C4B-B2CC-7F6656C3B385}" type="pres">
      <dgm:prSet presAssocID="{D9F48FA1-FEE7-45CF-A449-6BE2FE092B65}" presName="root2" presStyleCnt="0"/>
      <dgm:spPr/>
      <dgm:t>
        <a:bodyPr/>
        <a:lstStyle/>
        <a:p>
          <a:endParaRPr lang="en-US"/>
        </a:p>
      </dgm:t>
    </dgm:pt>
    <dgm:pt modelId="{52EFD526-E7A4-491B-9F02-8EC1165C4B80}" type="pres">
      <dgm:prSet presAssocID="{D9F48FA1-FEE7-45CF-A449-6BE2FE092B65}" presName="LevelTwoTextNode" presStyleLbl="node2" presStyleIdx="7" presStyleCnt="8" custScaleX="2768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E207B-365F-4A98-AF36-11B4CCB56E2F}" type="pres">
      <dgm:prSet presAssocID="{D9F48FA1-FEE7-45CF-A449-6BE2FE092B65}" presName="level3hierChild" presStyleCnt="0"/>
      <dgm:spPr/>
      <dgm:t>
        <a:bodyPr/>
        <a:lstStyle/>
        <a:p>
          <a:endParaRPr lang="en-US"/>
        </a:p>
      </dgm:t>
    </dgm:pt>
  </dgm:ptLst>
  <dgm:cxnLst>
    <dgm:cxn modelId="{308FD13E-5C62-4207-9EE0-5CEEBDFD3B04}" type="presOf" srcId="{5B8F3732-4AD3-4CB7-85AB-2940C18E9497}" destId="{1842474F-3B24-4EF9-9061-22EF45F22C64}" srcOrd="0" destOrd="0" presId="urn:microsoft.com/office/officeart/2008/layout/HorizontalMultiLevelHierarchy"/>
    <dgm:cxn modelId="{0F902BB7-6243-45D9-8F07-DF7572A466D7}" srcId="{ED26DEA3-3C34-4009-B7DC-31B6C0A2F2D3}" destId="{417ECE37-F595-4154-9080-77AD63A9850D}" srcOrd="3" destOrd="0" parTransId="{E1C29BD7-B8EB-40D9-9017-E856FA9FCF61}" sibTransId="{14A5BBC1-4292-468F-BD39-ABB963E8C045}"/>
    <dgm:cxn modelId="{304DC766-4F26-44C2-9158-D9626EDBA297}" type="presOf" srcId="{417ECE37-F595-4154-9080-77AD63A9850D}" destId="{0149DF32-2C57-4A31-87CA-05C96CA01621}" srcOrd="0" destOrd="0" presId="urn:microsoft.com/office/officeart/2008/layout/HorizontalMultiLevelHierarchy"/>
    <dgm:cxn modelId="{43F0467E-F2E2-4F76-B583-C0580CB0DC41}" srcId="{ED26DEA3-3C34-4009-B7DC-31B6C0A2F2D3}" destId="{D0F4A976-48F4-4E3F-8B3C-C64A19B26B66}" srcOrd="2" destOrd="0" parTransId="{D966289C-248C-45E4-BECE-B3F2FE9C0C7B}" sibTransId="{A9001800-D4CC-483B-88EC-AB03B185C6DE}"/>
    <dgm:cxn modelId="{D1EB6C4A-7E54-42DC-97CA-49C31AC86F9E}" type="presOf" srcId="{D9F48FA1-FEE7-45CF-A449-6BE2FE092B65}" destId="{52EFD526-E7A4-491B-9F02-8EC1165C4B80}" srcOrd="0" destOrd="0" presId="urn:microsoft.com/office/officeart/2008/layout/HorizontalMultiLevelHierarchy"/>
    <dgm:cxn modelId="{CD87AE2A-316B-4461-8D62-8591EAD5541C}" type="presOf" srcId="{89B2C673-B709-4276-B7BC-7C0EC33D6655}" destId="{12DC96B2-5815-43AD-B268-31B2AE38E8E1}" srcOrd="0" destOrd="0" presId="urn:microsoft.com/office/officeart/2008/layout/HorizontalMultiLevelHierarchy"/>
    <dgm:cxn modelId="{2EC49FBE-64F5-446D-A2A7-9A1055730789}" type="presOf" srcId="{0F32579A-9FCA-4C88-809D-759ADA6CD6ED}" destId="{D59F43D2-242C-4AB7-AAF8-E52BAD7F0261}" srcOrd="0" destOrd="0" presId="urn:microsoft.com/office/officeart/2008/layout/HorizontalMultiLevelHierarchy"/>
    <dgm:cxn modelId="{B6678F7D-3704-47FC-B718-892292CE435C}" type="presOf" srcId="{10C92478-657A-4C0E-BC93-EF855A03CE83}" destId="{AD656FF5-3321-4548-A90F-08EB5E8F25D3}" srcOrd="0" destOrd="0" presId="urn:microsoft.com/office/officeart/2008/layout/HorizontalMultiLevelHierarchy"/>
    <dgm:cxn modelId="{AD96357E-C19B-4257-8FB7-CC4B6EF960E7}" type="presOf" srcId="{FDD79489-F6E7-4BF5-882E-50384757E219}" destId="{B6F71F7F-9411-4D43-B19A-7AE1510DDF9D}" srcOrd="1" destOrd="0" presId="urn:microsoft.com/office/officeart/2008/layout/HorizontalMultiLevelHierarchy"/>
    <dgm:cxn modelId="{793B40CC-4117-4621-A8FC-81670529B0FA}" type="presOf" srcId="{FDD79489-F6E7-4BF5-882E-50384757E219}" destId="{353C1AD3-0AAF-4D0B-AE21-B7197532160E}" srcOrd="0" destOrd="0" presId="urn:microsoft.com/office/officeart/2008/layout/HorizontalMultiLevelHierarchy"/>
    <dgm:cxn modelId="{2FF6B00D-36FC-4032-9166-DAAA119B0BFE}" type="presOf" srcId="{0598798C-8655-4D45-8FCC-5CB2116C5618}" destId="{E857DC6A-FC2D-4745-AE86-C6F7571CD0F9}" srcOrd="0" destOrd="0" presId="urn:microsoft.com/office/officeart/2008/layout/HorizontalMultiLevelHierarchy"/>
    <dgm:cxn modelId="{BDDF0224-D5AE-4D7B-82E5-0319875BAA81}" type="presOf" srcId="{ED26DEA3-3C34-4009-B7DC-31B6C0A2F2D3}" destId="{4E6FADAF-48BE-4E7C-B28C-17BD15980285}" srcOrd="0" destOrd="0" presId="urn:microsoft.com/office/officeart/2008/layout/HorizontalMultiLevelHierarchy"/>
    <dgm:cxn modelId="{25A81A46-41AB-4449-BB58-5B7B722D7803}" type="presOf" srcId="{3BF7D974-0812-48F4-8FC3-BD5FB8DFC740}" destId="{2C059378-D991-4F22-8609-C9065A191C20}" srcOrd="0" destOrd="0" presId="urn:microsoft.com/office/officeart/2008/layout/HorizontalMultiLevelHierarchy"/>
    <dgm:cxn modelId="{57E479C3-4D19-46FA-B513-C2768C937375}" srcId="{ED26DEA3-3C34-4009-B7DC-31B6C0A2F2D3}" destId="{3AC23AFF-8B2F-4CFE-98D3-7C833988C067}" srcOrd="1" destOrd="0" parTransId="{A6A69D4C-FAE3-4E82-AF07-0D61DAD6A783}" sibTransId="{5875325F-B903-4334-8A6E-892209132C6E}"/>
    <dgm:cxn modelId="{99F8E879-E194-4C39-96F5-32C59BCC6691}" type="presOf" srcId="{338A5EF1-3D65-4391-999F-C889C2AA12EC}" destId="{BC94732C-CCE9-4B8E-B0A8-F443AA3BD925}" srcOrd="0" destOrd="0" presId="urn:microsoft.com/office/officeart/2008/layout/HorizontalMultiLevelHierarchy"/>
    <dgm:cxn modelId="{F95A1D2B-3285-4A6B-ADF5-9962E0F5926F}" type="presOf" srcId="{A6A69D4C-FAE3-4E82-AF07-0D61DAD6A783}" destId="{BFEF92E3-A786-442F-9B67-219426B7ED5C}" srcOrd="1" destOrd="0" presId="urn:microsoft.com/office/officeart/2008/layout/HorizontalMultiLevelHierarchy"/>
    <dgm:cxn modelId="{BD9594F9-71D0-4E62-9E0B-C3A152A6E529}" srcId="{ED26DEA3-3C34-4009-B7DC-31B6C0A2F2D3}" destId="{D9F48FA1-FEE7-45CF-A449-6BE2FE092B65}" srcOrd="7" destOrd="0" parTransId="{4E219B21-ACFC-49F0-BB09-0B4E2CAA5D3F}" sibTransId="{3F1D6D1D-2C05-48B3-B3A5-71011A8BBB7C}"/>
    <dgm:cxn modelId="{3C913596-5F43-404F-BDD1-2F403527854D}" type="presOf" srcId="{0598798C-8655-4D45-8FCC-5CB2116C5618}" destId="{556650C4-A845-49F1-BBA1-8D140D6DA32E}" srcOrd="1" destOrd="0" presId="urn:microsoft.com/office/officeart/2008/layout/HorizontalMultiLevelHierarchy"/>
    <dgm:cxn modelId="{756505E7-477F-4770-959D-9CEAA70E471D}" type="presOf" srcId="{D966289C-248C-45E4-BECE-B3F2FE9C0C7B}" destId="{29A003FF-4E45-47A8-A53C-8F2220800EAC}" srcOrd="1" destOrd="0" presId="urn:microsoft.com/office/officeart/2008/layout/HorizontalMultiLevelHierarchy"/>
    <dgm:cxn modelId="{60AFF5C6-8818-4B1A-A042-57EE557B97F1}" type="presOf" srcId="{89B2C673-B709-4276-B7BC-7C0EC33D6655}" destId="{B6D3BC5A-6BE7-4ED8-96B0-88A03290C09A}" srcOrd="1" destOrd="0" presId="urn:microsoft.com/office/officeart/2008/layout/HorizontalMultiLevelHierarchy"/>
    <dgm:cxn modelId="{00AD46F9-2E25-4F14-8ED9-B624B3178A75}" type="presOf" srcId="{3AC23AFF-8B2F-4CFE-98D3-7C833988C067}" destId="{9FDBA7EE-CE41-4DA2-8C9A-7FF931AB4246}" srcOrd="0" destOrd="0" presId="urn:microsoft.com/office/officeart/2008/layout/HorizontalMultiLevelHierarchy"/>
    <dgm:cxn modelId="{47D593B6-E927-4DCE-A03E-F62ED576E1F4}" type="presOf" srcId="{E1C29BD7-B8EB-40D9-9017-E856FA9FCF61}" destId="{E783A020-2BF0-4200-8ECA-CAB1E8DDC463}" srcOrd="1" destOrd="0" presId="urn:microsoft.com/office/officeart/2008/layout/HorizontalMultiLevelHierarchy"/>
    <dgm:cxn modelId="{E39D3BBB-5AFC-41AA-AAA2-F6D5C715D05E}" type="presOf" srcId="{E1C29BD7-B8EB-40D9-9017-E856FA9FCF61}" destId="{EC8F4CFF-599A-481C-9821-77D1A5405356}" srcOrd="0" destOrd="0" presId="urn:microsoft.com/office/officeart/2008/layout/HorizontalMultiLevelHierarchy"/>
    <dgm:cxn modelId="{BD2923B3-FD04-48F2-B8B4-922681B6D63C}" type="presOf" srcId="{3BF7D974-0812-48F4-8FC3-BD5FB8DFC740}" destId="{1387FCE1-8855-48B0-9D67-91609B8E37BB}" srcOrd="1" destOrd="0" presId="urn:microsoft.com/office/officeart/2008/layout/HorizontalMultiLevelHierarchy"/>
    <dgm:cxn modelId="{42182DC6-8A79-42EB-AF58-4A5DA89E2EB0}" type="presOf" srcId="{A6A69D4C-FAE3-4E82-AF07-0D61DAD6A783}" destId="{3DFE0986-A2BF-4821-81EB-A2AFCA3F786B}" srcOrd="0" destOrd="0" presId="urn:microsoft.com/office/officeart/2008/layout/HorizontalMultiLevelHierarchy"/>
    <dgm:cxn modelId="{F1AB3F74-39B4-4F58-A091-8898CBE2C7CA}" srcId="{ED26DEA3-3C34-4009-B7DC-31B6C0A2F2D3}" destId="{10C92478-657A-4C0E-BC93-EF855A03CE83}" srcOrd="6" destOrd="0" parTransId="{0598798C-8655-4D45-8FCC-5CB2116C5618}" sibTransId="{1EE36A22-B069-4A6E-8507-C4720CCDD43D}"/>
    <dgm:cxn modelId="{A9D1777B-E0BA-471A-BB4F-D33DA1209AF1}" type="presOf" srcId="{4E219B21-ACFC-49F0-BB09-0B4E2CAA5D3F}" destId="{27F1C2E7-37B9-4D08-8D6F-BA3D747FA682}" srcOrd="0" destOrd="0" presId="urn:microsoft.com/office/officeart/2008/layout/HorizontalMultiLevelHierarchy"/>
    <dgm:cxn modelId="{025009A2-858C-4B12-9B50-2D15AB10D52D}" type="presOf" srcId="{D966289C-248C-45E4-BECE-B3F2FE9C0C7B}" destId="{C03F4DF1-3EDB-4F7A-B2C0-16163534DA27}" srcOrd="0" destOrd="0" presId="urn:microsoft.com/office/officeart/2008/layout/HorizontalMultiLevelHierarchy"/>
    <dgm:cxn modelId="{9F18DEBD-05C2-4A31-8817-5351BCA71D8F}" type="presOf" srcId="{D0F4A976-48F4-4E3F-8B3C-C64A19B26B66}" destId="{E873A71F-9A9C-42BF-B049-3492CCDEAA64}" srcOrd="0" destOrd="0" presId="urn:microsoft.com/office/officeart/2008/layout/HorizontalMultiLevelHierarchy"/>
    <dgm:cxn modelId="{1242CA54-9C3E-4965-91A7-D6E22A1EDEE9}" srcId="{ED26DEA3-3C34-4009-B7DC-31B6C0A2F2D3}" destId="{0F32579A-9FCA-4C88-809D-759ADA6CD6ED}" srcOrd="0" destOrd="0" parTransId="{89B2C673-B709-4276-B7BC-7C0EC33D6655}" sibTransId="{6AA1D10E-A770-4B52-8D3F-B599225BE524}"/>
    <dgm:cxn modelId="{EED3447A-38A2-4E13-9A87-56B4DE3A6A36}" srcId="{5B8F3732-4AD3-4CB7-85AB-2940C18E9497}" destId="{ED26DEA3-3C34-4009-B7DC-31B6C0A2F2D3}" srcOrd="0" destOrd="0" parTransId="{A2C3493D-F2E8-4E4F-85EE-9BF8BF972075}" sibTransId="{88EF1232-4020-4E2E-BC28-C1DBCAED9396}"/>
    <dgm:cxn modelId="{EA283E9C-CB3E-4A99-A9DA-265D66220D2D}" type="presOf" srcId="{9C2863FB-6EC1-4A65-90B9-DFB2C390025D}" destId="{8986604B-4FD4-410D-BEFF-DDCE688660BF}" srcOrd="0" destOrd="0" presId="urn:microsoft.com/office/officeart/2008/layout/HorizontalMultiLevelHierarchy"/>
    <dgm:cxn modelId="{3534C5C7-6AA7-411E-94F7-CFBA93D98EBF}" srcId="{ED26DEA3-3C34-4009-B7DC-31B6C0A2F2D3}" destId="{338A5EF1-3D65-4391-999F-C889C2AA12EC}" srcOrd="5" destOrd="0" parTransId="{FDD79489-F6E7-4BF5-882E-50384757E219}" sibTransId="{5D74734C-1372-428B-99A9-2C78878E20B7}"/>
    <dgm:cxn modelId="{D482785F-B5A0-4751-BEB5-1D34020E2621}" type="presOf" srcId="{4E219B21-ACFC-49F0-BB09-0B4E2CAA5D3F}" destId="{FD3B2395-C31D-406A-80EB-FF41B3C7331A}" srcOrd="1" destOrd="0" presId="urn:microsoft.com/office/officeart/2008/layout/HorizontalMultiLevelHierarchy"/>
    <dgm:cxn modelId="{B4387425-C86F-45FF-973D-AB1940F094C2}" srcId="{ED26DEA3-3C34-4009-B7DC-31B6C0A2F2D3}" destId="{9C2863FB-6EC1-4A65-90B9-DFB2C390025D}" srcOrd="4" destOrd="0" parTransId="{3BF7D974-0812-48F4-8FC3-BD5FB8DFC740}" sibTransId="{D6C92F68-75E3-4ACD-B548-62AFE0363402}"/>
    <dgm:cxn modelId="{4FEF7DD4-2550-49A4-9352-96158D936431}" type="presParOf" srcId="{1842474F-3B24-4EF9-9061-22EF45F22C64}" destId="{06716577-8114-471D-B5AA-0D6B84A25FD8}" srcOrd="0" destOrd="0" presId="urn:microsoft.com/office/officeart/2008/layout/HorizontalMultiLevelHierarchy"/>
    <dgm:cxn modelId="{BD4903ED-77E2-4088-BDB7-0948481D00E5}" type="presParOf" srcId="{06716577-8114-471D-B5AA-0D6B84A25FD8}" destId="{4E6FADAF-48BE-4E7C-B28C-17BD15980285}" srcOrd="0" destOrd="0" presId="urn:microsoft.com/office/officeart/2008/layout/HorizontalMultiLevelHierarchy"/>
    <dgm:cxn modelId="{1AB598A9-697A-4944-BDB8-46C8F1709FCE}" type="presParOf" srcId="{06716577-8114-471D-B5AA-0D6B84A25FD8}" destId="{D6FA2416-AD95-40CB-BFFE-05DBBDFBCBBE}" srcOrd="1" destOrd="0" presId="urn:microsoft.com/office/officeart/2008/layout/HorizontalMultiLevelHierarchy"/>
    <dgm:cxn modelId="{A37CDBC8-05A5-4175-B079-D9A95FD407EF}" type="presParOf" srcId="{D6FA2416-AD95-40CB-BFFE-05DBBDFBCBBE}" destId="{12DC96B2-5815-43AD-B268-31B2AE38E8E1}" srcOrd="0" destOrd="0" presId="urn:microsoft.com/office/officeart/2008/layout/HorizontalMultiLevelHierarchy"/>
    <dgm:cxn modelId="{FE3A93A2-99FE-4A88-9D29-4ED9E32A11CC}" type="presParOf" srcId="{12DC96B2-5815-43AD-B268-31B2AE38E8E1}" destId="{B6D3BC5A-6BE7-4ED8-96B0-88A03290C09A}" srcOrd="0" destOrd="0" presId="urn:microsoft.com/office/officeart/2008/layout/HorizontalMultiLevelHierarchy"/>
    <dgm:cxn modelId="{AEA1A02C-07AD-46C6-B2D0-D695D1D55152}" type="presParOf" srcId="{D6FA2416-AD95-40CB-BFFE-05DBBDFBCBBE}" destId="{4D565D77-7938-45BA-9F20-2B644B7A2266}" srcOrd="1" destOrd="0" presId="urn:microsoft.com/office/officeart/2008/layout/HorizontalMultiLevelHierarchy"/>
    <dgm:cxn modelId="{04905C45-7E7B-494F-AF6A-90142970BA46}" type="presParOf" srcId="{4D565D77-7938-45BA-9F20-2B644B7A2266}" destId="{D59F43D2-242C-4AB7-AAF8-E52BAD7F0261}" srcOrd="0" destOrd="0" presId="urn:microsoft.com/office/officeart/2008/layout/HorizontalMultiLevelHierarchy"/>
    <dgm:cxn modelId="{4B888322-4DD9-42EB-AA01-21DB7F1D36D7}" type="presParOf" srcId="{4D565D77-7938-45BA-9F20-2B644B7A2266}" destId="{2A1FA089-E776-4A0C-AFEA-576DDCBC1C86}" srcOrd="1" destOrd="0" presId="urn:microsoft.com/office/officeart/2008/layout/HorizontalMultiLevelHierarchy"/>
    <dgm:cxn modelId="{C6DE5033-5CDA-423A-94F9-B8FE1D6CF3E0}" type="presParOf" srcId="{D6FA2416-AD95-40CB-BFFE-05DBBDFBCBBE}" destId="{3DFE0986-A2BF-4821-81EB-A2AFCA3F786B}" srcOrd="2" destOrd="0" presId="urn:microsoft.com/office/officeart/2008/layout/HorizontalMultiLevelHierarchy"/>
    <dgm:cxn modelId="{1808396B-6419-4ADE-BFE7-83EB08593B7C}" type="presParOf" srcId="{3DFE0986-A2BF-4821-81EB-A2AFCA3F786B}" destId="{BFEF92E3-A786-442F-9B67-219426B7ED5C}" srcOrd="0" destOrd="0" presId="urn:microsoft.com/office/officeart/2008/layout/HorizontalMultiLevelHierarchy"/>
    <dgm:cxn modelId="{5CFD7FDF-B520-4535-8E6E-B5BB61FCCC75}" type="presParOf" srcId="{D6FA2416-AD95-40CB-BFFE-05DBBDFBCBBE}" destId="{F57643AC-F409-452B-BFE7-0D5DB9570222}" srcOrd="3" destOrd="0" presId="urn:microsoft.com/office/officeart/2008/layout/HorizontalMultiLevelHierarchy"/>
    <dgm:cxn modelId="{192AF0FB-52F2-4CF5-93D5-00DBF08D4B77}" type="presParOf" srcId="{F57643AC-F409-452B-BFE7-0D5DB9570222}" destId="{9FDBA7EE-CE41-4DA2-8C9A-7FF931AB4246}" srcOrd="0" destOrd="0" presId="urn:microsoft.com/office/officeart/2008/layout/HorizontalMultiLevelHierarchy"/>
    <dgm:cxn modelId="{DA6ECC8B-75B1-40EF-8A7C-BAFF1A43BAAE}" type="presParOf" srcId="{F57643AC-F409-452B-BFE7-0D5DB9570222}" destId="{E10C696A-CE09-40EB-8E06-061D0014F226}" srcOrd="1" destOrd="0" presId="urn:microsoft.com/office/officeart/2008/layout/HorizontalMultiLevelHierarchy"/>
    <dgm:cxn modelId="{4273BE5F-3BF4-4DC6-8C32-4B889BDFB498}" type="presParOf" srcId="{D6FA2416-AD95-40CB-BFFE-05DBBDFBCBBE}" destId="{C03F4DF1-3EDB-4F7A-B2C0-16163534DA27}" srcOrd="4" destOrd="0" presId="urn:microsoft.com/office/officeart/2008/layout/HorizontalMultiLevelHierarchy"/>
    <dgm:cxn modelId="{59BCD93F-96FC-4CC5-8062-48C91FE43D3E}" type="presParOf" srcId="{C03F4DF1-3EDB-4F7A-B2C0-16163534DA27}" destId="{29A003FF-4E45-47A8-A53C-8F2220800EAC}" srcOrd="0" destOrd="0" presId="urn:microsoft.com/office/officeart/2008/layout/HorizontalMultiLevelHierarchy"/>
    <dgm:cxn modelId="{A598CE1E-9228-4FB9-95E9-0102F6D6DE88}" type="presParOf" srcId="{D6FA2416-AD95-40CB-BFFE-05DBBDFBCBBE}" destId="{BB2743B7-7BE9-4E80-89C6-664BD3327A02}" srcOrd="5" destOrd="0" presId="urn:microsoft.com/office/officeart/2008/layout/HorizontalMultiLevelHierarchy"/>
    <dgm:cxn modelId="{BCD31886-D417-4E8B-A773-3DBF536AC0EA}" type="presParOf" srcId="{BB2743B7-7BE9-4E80-89C6-664BD3327A02}" destId="{E873A71F-9A9C-42BF-B049-3492CCDEAA64}" srcOrd="0" destOrd="0" presId="urn:microsoft.com/office/officeart/2008/layout/HorizontalMultiLevelHierarchy"/>
    <dgm:cxn modelId="{01280AF0-4569-4A49-92E4-346B97B1F919}" type="presParOf" srcId="{BB2743B7-7BE9-4E80-89C6-664BD3327A02}" destId="{B161281F-6DAA-4316-81BB-5EBC3F59765A}" srcOrd="1" destOrd="0" presId="urn:microsoft.com/office/officeart/2008/layout/HorizontalMultiLevelHierarchy"/>
    <dgm:cxn modelId="{E4B9BAEB-3969-46B5-9AA6-7AF0498BA751}" type="presParOf" srcId="{D6FA2416-AD95-40CB-BFFE-05DBBDFBCBBE}" destId="{EC8F4CFF-599A-481C-9821-77D1A5405356}" srcOrd="6" destOrd="0" presId="urn:microsoft.com/office/officeart/2008/layout/HorizontalMultiLevelHierarchy"/>
    <dgm:cxn modelId="{0078B3E4-271C-4A5C-A592-E3D955CB7F76}" type="presParOf" srcId="{EC8F4CFF-599A-481C-9821-77D1A5405356}" destId="{E783A020-2BF0-4200-8ECA-CAB1E8DDC463}" srcOrd="0" destOrd="0" presId="urn:microsoft.com/office/officeart/2008/layout/HorizontalMultiLevelHierarchy"/>
    <dgm:cxn modelId="{F466FDCB-EFAB-4387-8C78-715EB507C98D}" type="presParOf" srcId="{D6FA2416-AD95-40CB-BFFE-05DBBDFBCBBE}" destId="{F8DEC73C-28C3-49CB-A06A-DED10D1F129F}" srcOrd="7" destOrd="0" presId="urn:microsoft.com/office/officeart/2008/layout/HorizontalMultiLevelHierarchy"/>
    <dgm:cxn modelId="{CCB41253-8820-41BD-B80F-1F85C79042CA}" type="presParOf" srcId="{F8DEC73C-28C3-49CB-A06A-DED10D1F129F}" destId="{0149DF32-2C57-4A31-87CA-05C96CA01621}" srcOrd="0" destOrd="0" presId="urn:microsoft.com/office/officeart/2008/layout/HorizontalMultiLevelHierarchy"/>
    <dgm:cxn modelId="{6B047A00-F6BD-4E5A-B9A5-9658A29546C5}" type="presParOf" srcId="{F8DEC73C-28C3-49CB-A06A-DED10D1F129F}" destId="{0243CE55-03EC-4855-877A-E77688E24BC7}" srcOrd="1" destOrd="0" presId="urn:microsoft.com/office/officeart/2008/layout/HorizontalMultiLevelHierarchy"/>
    <dgm:cxn modelId="{CBA778BF-9DEA-42B3-8451-5E9F1A2B8F17}" type="presParOf" srcId="{D6FA2416-AD95-40CB-BFFE-05DBBDFBCBBE}" destId="{2C059378-D991-4F22-8609-C9065A191C20}" srcOrd="8" destOrd="0" presId="urn:microsoft.com/office/officeart/2008/layout/HorizontalMultiLevelHierarchy"/>
    <dgm:cxn modelId="{A269559F-591E-4415-9D79-F042948715B5}" type="presParOf" srcId="{2C059378-D991-4F22-8609-C9065A191C20}" destId="{1387FCE1-8855-48B0-9D67-91609B8E37BB}" srcOrd="0" destOrd="0" presId="urn:microsoft.com/office/officeart/2008/layout/HorizontalMultiLevelHierarchy"/>
    <dgm:cxn modelId="{6F3750D4-271B-44B0-A0FA-7EA8113E2481}" type="presParOf" srcId="{D6FA2416-AD95-40CB-BFFE-05DBBDFBCBBE}" destId="{BBF888DC-8BE6-41F2-9CFB-E6CB55024519}" srcOrd="9" destOrd="0" presId="urn:microsoft.com/office/officeart/2008/layout/HorizontalMultiLevelHierarchy"/>
    <dgm:cxn modelId="{9F3E4195-B168-419D-9648-8E48EA2EB12B}" type="presParOf" srcId="{BBF888DC-8BE6-41F2-9CFB-E6CB55024519}" destId="{8986604B-4FD4-410D-BEFF-DDCE688660BF}" srcOrd="0" destOrd="0" presId="urn:microsoft.com/office/officeart/2008/layout/HorizontalMultiLevelHierarchy"/>
    <dgm:cxn modelId="{DC40D226-6CEB-4FC6-BD1F-E39223DBC58D}" type="presParOf" srcId="{BBF888DC-8BE6-41F2-9CFB-E6CB55024519}" destId="{F47078A8-D8B2-4FDB-BB43-8BE09F178648}" srcOrd="1" destOrd="0" presId="urn:microsoft.com/office/officeart/2008/layout/HorizontalMultiLevelHierarchy"/>
    <dgm:cxn modelId="{561FDAE7-0900-4C2D-8D5A-4CF061FCD60B}" type="presParOf" srcId="{D6FA2416-AD95-40CB-BFFE-05DBBDFBCBBE}" destId="{353C1AD3-0AAF-4D0B-AE21-B7197532160E}" srcOrd="10" destOrd="0" presId="urn:microsoft.com/office/officeart/2008/layout/HorizontalMultiLevelHierarchy"/>
    <dgm:cxn modelId="{F6863E98-1B25-4E74-9F46-D879E689E4E3}" type="presParOf" srcId="{353C1AD3-0AAF-4D0B-AE21-B7197532160E}" destId="{B6F71F7F-9411-4D43-B19A-7AE1510DDF9D}" srcOrd="0" destOrd="0" presId="urn:microsoft.com/office/officeart/2008/layout/HorizontalMultiLevelHierarchy"/>
    <dgm:cxn modelId="{99275FD7-AE65-4869-B09A-90E8410EF368}" type="presParOf" srcId="{D6FA2416-AD95-40CB-BFFE-05DBBDFBCBBE}" destId="{3D8D21EB-C0F6-4CED-95FA-C31EABB4846A}" srcOrd="11" destOrd="0" presId="urn:microsoft.com/office/officeart/2008/layout/HorizontalMultiLevelHierarchy"/>
    <dgm:cxn modelId="{3643DC3F-6C6A-4A30-A458-CD4B31AEE47F}" type="presParOf" srcId="{3D8D21EB-C0F6-4CED-95FA-C31EABB4846A}" destId="{BC94732C-CCE9-4B8E-B0A8-F443AA3BD925}" srcOrd="0" destOrd="0" presId="urn:microsoft.com/office/officeart/2008/layout/HorizontalMultiLevelHierarchy"/>
    <dgm:cxn modelId="{922FA9FC-78C6-4545-AFF0-36BE2C76095E}" type="presParOf" srcId="{3D8D21EB-C0F6-4CED-95FA-C31EABB4846A}" destId="{E09D64EA-38CD-4A1D-A1BD-A731D1F60BEB}" srcOrd="1" destOrd="0" presId="urn:microsoft.com/office/officeart/2008/layout/HorizontalMultiLevelHierarchy"/>
    <dgm:cxn modelId="{0151A1BF-26B3-4CCE-8C9B-349FDBA9E005}" type="presParOf" srcId="{D6FA2416-AD95-40CB-BFFE-05DBBDFBCBBE}" destId="{E857DC6A-FC2D-4745-AE86-C6F7571CD0F9}" srcOrd="12" destOrd="0" presId="urn:microsoft.com/office/officeart/2008/layout/HorizontalMultiLevelHierarchy"/>
    <dgm:cxn modelId="{4A95580F-F03F-4885-8EDF-BA88163DA865}" type="presParOf" srcId="{E857DC6A-FC2D-4745-AE86-C6F7571CD0F9}" destId="{556650C4-A845-49F1-BBA1-8D140D6DA32E}" srcOrd="0" destOrd="0" presId="urn:microsoft.com/office/officeart/2008/layout/HorizontalMultiLevelHierarchy"/>
    <dgm:cxn modelId="{80FBF5BE-C8C8-47FA-8F4A-0915A7A5D235}" type="presParOf" srcId="{D6FA2416-AD95-40CB-BFFE-05DBBDFBCBBE}" destId="{EC0CA1BF-ECB1-4A32-9A7C-6E59E13CBC7E}" srcOrd="13" destOrd="0" presId="urn:microsoft.com/office/officeart/2008/layout/HorizontalMultiLevelHierarchy"/>
    <dgm:cxn modelId="{78A0D8E9-1254-4425-BEA3-68F4A6A533BE}" type="presParOf" srcId="{EC0CA1BF-ECB1-4A32-9A7C-6E59E13CBC7E}" destId="{AD656FF5-3321-4548-A90F-08EB5E8F25D3}" srcOrd="0" destOrd="0" presId="urn:microsoft.com/office/officeart/2008/layout/HorizontalMultiLevelHierarchy"/>
    <dgm:cxn modelId="{52008C71-5691-4A99-8A7D-2E3689679A76}" type="presParOf" srcId="{EC0CA1BF-ECB1-4A32-9A7C-6E59E13CBC7E}" destId="{925FB682-FC28-4C77-AD82-AEB3220BC4B8}" srcOrd="1" destOrd="0" presId="urn:microsoft.com/office/officeart/2008/layout/HorizontalMultiLevelHierarchy"/>
    <dgm:cxn modelId="{1E230701-ADA3-4A8F-A0EA-34BFF6527EE0}" type="presParOf" srcId="{D6FA2416-AD95-40CB-BFFE-05DBBDFBCBBE}" destId="{27F1C2E7-37B9-4D08-8D6F-BA3D747FA682}" srcOrd="14" destOrd="0" presId="urn:microsoft.com/office/officeart/2008/layout/HorizontalMultiLevelHierarchy"/>
    <dgm:cxn modelId="{632754E1-8332-4818-94C4-9797683400F2}" type="presParOf" srcId="{27F1C2E7-37B9-4D08-8D6F-BA3D747FA682}" destId="{FD3B2395-C31D-406A-80EB-FF41B3C7331A}" srcOrd="0" destOrd="0" presId="urn:microsoft.com/office/officeart/2008/layout/HorizontalMultiLevelHierarchy"/>
    <dgm:cxn modelId="{5E6CA10D-D99A-4719-8E0A-0EA5B481A70B}" type="presParOf" srcId="{D6FA2416-AD95-40CB-BFFE-05DBBDFBCBBE}" destId="{8A77C417-7F09-4C4B-B2CC-7F6656C3B385}" srcOrd="15" destOrd="0" presId="urn:microsoft.com/office/officeart/2008/layout/HorizontalMultiLevelHierarchy"/>
    <dgm:cxn modelId="{CBA6B08E-E752-4D44-B2DF-BED056BCAA5B}" type="presParOf" srcId="{8A77C417-7F09-4C4B-B2CC-7F6656C3B385}" destId="{52EFD526-E7A4-491B-9F02-8EC1165C4B80}" srcOrd="0" destOrd="0" presId="urn:microsoft.com/office/officeart/2008/layout/HorizontalMultiLevelHierarchy"/>
    <dgm:cxn modelId="{14F8174B-AD5B-4A71-8BBF-ABE17290AD43}" type="presParOf" srcId="{8A77C417-7F09-4C4B-B2CC-7F6656C3B385}" destId="{6BEE207B-365F-4A98-AF36-11B4CCB56E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ADB78-86B6-4B3D-826A-050FB03450E6}" type="doc">
      <dgm:prSet loTypeId="urn:microsoft.com/office/officeart/2005/8/layout/hierarchy3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9DD36A-43F7-4DF2-8EDB-84E49F04E73C}">
      <dgm:prSet phldrT="[Text]"/>
      <dgm:spPr/>
      <dgm:t>
        <a:bodyPr/>
        <a:lstStyle/>
        <a:p>
          <a:r>
            <a:rPr lang="id-ID" dirty="0" smtClean="0"/>
            <a:t>SUBSTANTIF</a:t>
          </a:r>
          <a:endParaRPr lang="en-US" dirty="0"/>
        </a:p>
      </dgm:t>
    </dgm:pt>
    <dgm:pt modelId="{36B398CB-79CC-4EC2-865C-87F895231603}" type="parTrans" cxnId="{0151B59E-256D-48FB-978C-A9144E7128C0}">
      <dgm:prSet/>
      <dgm:spPr/>
      <dgm:t>
        <a:bodyPr/>
        <a:lstStyle/>
        <a:p>
          <a:endParaRPr lang="en-US"/>
        </a:p>
      </dgm:t>
    </dgm:pt>
    <dgm:pt modelId="{5CC7EA7D-8E49-4928-9566-9FE088EA3ADB}" type="sibTrans" cxnId="{0151B59E-256D-48FB-978C-A9144E7128C0}">
      <dgm:prSet/>
      <dgm:spPr/>
      <dgm:t>
        <a:bodyPr/>
        <a:lstStyle/>
        <a:p>
          <a:endParaRPr lang="en-US"/>
        </a:p>
      </dgm:t>
    </dgm:pt>
    <dgm:pt modelId="{FA4E9EA2-0DBE-4988-B064-3DF50A3A8B06}">
      <dgm:prSet phldrT="[Text]"/>
      <dgm:spPr/>
      <dgm:t>
        <a:bodyPr/>
        <a:lstStyle/>
        <a:p>
          <a:r>
            <a:rPr lang="id-ID" dirty="0" smtClean="0"/>
            <a:t>MATERI PENGAMBILAN KEPUTUSAN</a:t>
          </a:r>
          <a:endParaRPr lang="en-US" dirty="0"/>
        </a:p>
      </dgm:t>
    </dgm:pt>
    <dgm:pt modelId="{0906AF08-9A06-4DC9-B83D-922AC42FED7D}" type="parTrans" cxnId="{2AA7AC44-74A7-475B-9B6A-675005DC4214}">
      <dgm:prSet/>
      <dgm:spPr/>
      <dgm:t>
        <a:bodyPr/>
        <a:lstStyle/>
        <a:p>
          <a:endParaRPr lang="en-US"/>
        </a:p>
      </dgm:t>
    </dgm:pt>
    <dgm:pt modelId="{D6D989BD-9218-4775-9422-B56CD73A8F7A}" type="sibTrans" cxnId="{2AA7AC44-74A7-475B-9B6A-675005DC4214}">
      <dgm:prSet/>
      <dgm:spPr/>
      <dgm:t>
        <a:bodyPr/>
        <a:lstStyle/>
        <a:p>
          <a:endParaRPr lang="en-US"/>
        </a:p>
      </dgm:t>
    </dgm:pt>
    <dgm:pt modelId="{406E8F93-535B-4B80-81A0-CD0272168CF8}">
      <dgm:prSet phldrT="[Text]"/>
      <dgm:spPr/>
      <dgm:t>
        <a:bodyPr/>
        <a:lstStyle/>
        <a:p>
          <a:r>
            <a:rPr lang="id-ID" dirty="0" smtClean="0"/>
            <a:t>AGAR RASIONAL</a:t>
          </a:r>
          <a:endParaRPr lang="en-US" dirty="0"/>
        </a:p>
      </dgm:t>
    </dgm:pt>
    <dgm:pt modelId="{B1E2099A-30D8-405E-98A6-6508123029FD}" type="parTrans" cxnId="{AC1163B3-4211-4239-9CCA-4C6C378521F0}">
      <dgm:prSet/>
      <dgm:spPr/>
      <dgm:t>
        <a:bodyPr/>
        <a:lstStyle/>
        <a:p>
          <a:endParaRPr lang="en-US"/>
        </a:p>
      </dgm:t>
    </dgm:pt>
    <dgm:pt modelId="{6BA1D2B9-C4FC-4001-879C-C34AE703C8CB}" type="sibTrans" cxnId="{AC1163B3-4211-4239-9CCA-4C6C378521F0}">
      <dgm:prSet/>
      <dgm:spPr/>
      <dgm:t>
        <a:bodyPr/>
        <a:lstStyle/>
        <a:p>
          <a:endParaRPr lang="en-US"/>
        </a:p>
      </dgm:t>
    </dgm:pt>
    <dgm:pt modelId="{B71B71AB-6380-48D1-B32E-CE54B4ECB5AD}">
      <dgm:prSet phldrT="[Text]"/>
      <dgm:spPr/>
      <dgm:t>
        <a:bodyPr/>
        <a:lstStyle/>
        <a:p>
          <a:r>
            <a:rPr lang="id-ID" dirty="0" smtClean="0"/>
            <a:t>ADMINISTRATIF</a:t>
          </a:r>
          <a:endParaRPr lang="en-US" dirty="0"/>
        </a:p>
      </dgm:t>
    </dgm:pt>
    <dgm:pt modelId="{43A32A5C-FA87-4A05-8C8B-8490899BB500}" type="parTrans" cxnId="{E29FF8DE-F72E-4C4B-BD20-5A174943353E}">
      <dgm:prSet/>
      <dgm:spPr/>
      <dgm:t>
        <a:bodyPr/>
        <a:lstStyle/>
        <a:p>
          <a:endParaRPr lang="en-US"/>
        </a:p>
      </dgm:t>
    </dgm:pt>
    <dgm:pt modelId="{F110E5E8-4856-4BF4-957A-6612D6775438}" type="sibTrans" cxnId="{E29FF8DE-F72E-4C4B-BD20-5A174943353E}">
      <dgm:prSet/>
      <dgm:spPr/>
      <dgm:t>
        <a:bodyPr/>
        <a:lstStyle/>
        <a:p>
          <a:endParaRPr lang="en-US"/>
        </a:p>
      </dgm:t>
    </dgm:pt>
    <dgm:pt modelId="{0EBF2B27-1D01-4649-A8FA-A70A813D68AA}">
      <dgm:prSet phldrT="[Text]"/>
      <dgm:spPr/>
      <dgm:t>
        <a:bodyPr/>
        <a:lstStyle/>
        <a:p>
          <a:r>
            <a:rPr lang="id-ID" dirty="0" smtClean="0"/>
            <a:t>PROSEDUR </a:t>
          </a:r>
          <a:endParaRPr lang="en-US" dirty="0"/>
        </a:p>
      </dgm:t>
    </dgm:pt>
    <dgm:pt modelId="{9A2F9779-4A32-491B-932E-E105AA7500DC}" type="parTrans" cxnId="{BB4EFFEA-8B2C-4119-9318-4F8B822B3133}">
      <dgm:prSet/>
      <dgm:spPr/>
      <dgm:t>
        <a:bodyPr/>
        <a:lstStyle/>
        <a:p>
          <a:endParaRPr lang="en-US"/>
        </a:p>
      </dgm:t>
    </dgm:pt>
    <dgm:pt modelId="{A230743C-05AB-4DB3-A75F-C083921C28A3}" type="sibTrans" cxnId="{BB4EFFEA-8B2C-4119-9318-4F8B822B3133}">
      <dgm:prSet/>
      <dgm:spPr/>
      <dgm:t>
        <a:bodyPr/>
        <a:lstStyle/>
        <a:p>
          <a:endParaRPr lang="en-US"/>
        </a:p>
      </dgm:t>
    </dgm:pt>
    <dgm:pt modelId="{E8A63904-1519-4C78-BA62-5341CC9B960E}">
      <dgm:prSet phldrT="[Text]"/>
      <dgm:spPr/>
      <dgm:t>
        <a:bodyPr/>
        <a:lstStyle/>
        <a:p>
          <a:r>
            <a:rPr lang="id-ID" dirty="0" smtClean="0"/>
            <a:t>KETELITIAN OLEH PIHAK YANG INDEPENDEN</a:t>
          </a:r>
          <a:endParaRPr lang="en-US" dirty="0"/>
        </a:p>
      </dgm:t>
    </dgm:pt>
    <dgm:pt modelId="{5875B6E9-61B7-4BAF-86ED-A831034F34FF}" type="parTrans" cxnId="{981F210C-A2E8-4853-9E16-4DF31F951FDB}">
      <dgm:prSet/>
      <dgm:spPr/>
      <dgm:t>
        <a:bodyPr/>
        <a:lstStyle/>
        <a:p>
          <a:endParaRPr lang="en-US"/>
        </a:p>
      </dgm:t>
    </dgm:pt>
    <dgm:pt modelId="{439AC14C-B752-456F-AAC6-58C7F409CF6A}" type="sibTrans" cxnId="{981F210C-A2E8-4853-9E16-4DF31F951FDB}">
      <dgm:prSet/>
      <dgm:spPr/>
      <dgm:t>
        <a:bodyPr/>
        <a:lstStyle/>
        <a:p>
          <a:endParaRPr lang="en-US"/>
        </a:p>
      </dgm:t>
    </dgm:pt>
    <dgm:pt modelId="{3D541C9B-2E47-467C-AC80-80F3070B7AF8}" type="pres">
      <dgm:prSet presAssocID="{6ACADB78-86B6-4B3D-826A-050FB03450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A29B3D-FA1D-4206-A473-129470D6EF92}" type="pres">
      <dgm:prSet presAssocID="{519DD36A-43F7-4DF2-8EDB-84E49F04E73C}" presName="root" presStyleCnt="0"/>
      <dgm:spPr/>
      <dgm:t>
        <a:bodyPr/>
        <a:lstStyle/>
        <a:p>
          <a:endParaRPr lang="en-US"/>
        </a:p>
      </dgm:t>
    </dgm:pt>
    <dgm:pt modelId="{19505C77-527D-406A-AF8C-EB23922E8A62}" type="pres">
      <dgm:prSet presAssocID="{519DD36A-43F7-4DF2-8EDB-84E49F04E73C}" presName="rootComposite" presStyleCnt="0"/>
      <dgm:spPr/>
      <dgm:t>
        <a:bodyPr/>
        <a:lstStyle/>
        <a:p>
          <a:endParaRPr lang="en-US"/>
        </a:p>
      </dgm:t>
    </dgm:pt>
    <dgm:pt modelId="{2C007968-DE7F-4D9C-AC21-DC793845D158}" type="pres">
      <dgm:prSet presAssocID="{519DD36A-43F7-4DF2-8EDB-84E49F04E73C}" presName="rootText" presStyleLbl="node1" presStyleIdx="0" presStyleCnt="2"/>
      <dgm:spPr/>
      <dgm:t>
        <a:bodyPr/>
        <a:lstStyle/>
        <a:p>
          <a:endParaRPr lang="en-US"/>
        </a:p>
      </dgm:t>
    </dgm:pt>
    <dgm:pt modelId="{E33395CE-E104-4D29-9194-503D535266D8}" type="pres">
      <dgm:prSet presAssocID="{519DD36A-43F7-4DF2-8EDB-84E49F04E73C}" presName="rootConnector" presStyleLbl="node1" presStyleIdx="0" presStyleCnt="2"/>
      <dgm:spPr/>
      <dgm:t>
        <a:bodyPr/>
        <a:lstStyle/>
        <a:p>
          <a:endParaRPr lang="en-US"/>
        </a:p>
      </dgm:t>
    </dgm:pt>
    <dgm:pt modelId="{B82AFF91-E64E-4892-B931-66CF54DD9C5E}" type="pres">
      <dgm:prSet presAssocID="{519DD36A-43F7-4DF2-8EDB-84E49F04E73C}" presName="childShape" presStyleCnt="0"/>
      <dgm:spPr/>
      <dgm:t>
        <a:bodyPr/>
        <a:lstStyle/>
        <a:p>
          <a:endParaRPr lang="en-US"/>
        </a:p>
      </dgm:t>
    </dgm:pt>
    <dgm:pt modelId="{890E513F-A2BD-41D7-89BD-266CED12C4DB}" type="pres">
      <dgm:prSet presAssocID="{0906AF08-9A06-4DC9-B83D-922AC42FED7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0BAFC16-4237-4C32-A54B-98892DEC8CA1}" type="pres">
      <dgm:prSet presAssocID="{FA4E9EA2-0DBE-4988-B064-3DF50A3A8B0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C501A-084C-4892-BA09-280FAF353E09}" type="pres">
      <dgm:prSet presAssocID="{B1E2099A-30D8-405E-98A6-6508123029F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B4A26BB-24CB-4B2C-BBD3-FFD5C9351229}" type="pres">
      <dgm:prSet presAssocID="{406E8F93-535B-4B80-81A0-CD0272168CF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7BB00-EB34-418E-95EE-894716D24120}" type="pres">
      <dgm:prSet presAssocID="{B71B71AB-6380-48D1-B32E-CE54B4ECB5AD}" presName="root" presStyleCnt="0"/>
      <dgm:spPr/>
      <dgm:t>
        <a:bodyPr/>
        <a:lstStyle/>
        <a:p>
          <a:endParaRPr lang="en-US"/>
        </a:p>
      </dgm:t>
    </dgm:pt>
    <dgm:pt modelId="{138A91A9-3EC8-4567-974A-16EBF7BB3E27}" type="pres">
      <dgm:prSet presAssocID="{B71B71AB-6380-48D1-B32E-CE54B4ECB5AD}" presName="rootComposite" presStyleCnt="0"/>
      <dgm:spPr/>
      <dgm:t>
        <a:bodyPr/>
        <a:lstStyle/>
        <a:p>
          <a:endParaRPr lang="en-US"/>
        </a:p>
      </dgm:t>
    </dgm:pt>
    <dgm:pt modelId="{2E39D9B5-BBE4-4A56-8B98-42242EEFC676}" type="pres">
      <dgm:prSet presAssocID="{B71B71AB-6380-48D1-B32E-CE54B4ECB5AD}" presName="rootText" presStyleLbl="node1" presStyleIdx="1" presStyleCnt="2"/>
      <dgm:spPr/>
      <dgm:t>
        <a:bodyPr/>
        <a:lstStyle/>
        <a:p>
          <a:endParaRPr lang="en-US"/>
        </a:p>
      </dgm:t>
    </dgm:pt>
    <dgm:pt modelId="{F49C226A-98C5-4D41-BA4A-7A90D433154E}" type="pres">
      <dgm:prSet presAssocID="{B71B71AB-6380-48D1-B32E-CE54B4ECB5AD}" presName="rootConnector" presStyleLbl="node1" presStyleIdx="1" presStyleCnt="2"/>
      <dgm:spPr/>
      <dgm:t>
        <a:bodyPr/>
        <a:lstStyle/>
        <a:p>
          <a:endParaRPr lang="en-US"/>
        </a:p>
      </dgm:t>
    </dgm:pt>
    <dgm:pt modelId="{39077454-3E02-427E-84D4-16872A20F840}" type="pres">
      <dgm:prSet presAssocID="{B71B71AB-6380-48D1-B32E-CE54B4ECB5AD}" presName="childShape" presStyleCnt="0"/>
      <dgm:spPr/>
      <dgm:t>
        <a:bodyPr/>
        <a:lstStyle/>
        <a:p>
          <a:endParaRPr lang="en-US"/>
        </a:p>
      </dgm:t>
    </dgm:pt>
    <dgm:pt modelId="{014BB505-3DEA-405C-A40D-CF6F363D7FD9}" type="pres">
      <dgm:prSet presAssocID="{9A2F9779-4A32-491B-932E-E105AA7500D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4ADA327-6A28-4B0A-8491-25132DF2CA06}" type="pres">
      <dgm:prSet presAssocID="{0EBF2B27-1D01-4649-A8FA-A70A813D68AA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26F26-9E61-486D-9C50-24A7551A63CB}" type="pres">
      <dgm:prSet presAssocID="{5875B6E9-61B7-4BAF-86ED-A831034F34F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299B0617-5826-41E4-866D-FCBE3A29065A}" type="pres">
      <dgm:prSet presAssocID="{E8A63904-1519-4C78-BA62-5341CC9B960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24BE3-C277-4447-B0DE-88872D90AB66}" type="presOf" srcId="{0906AF08-9A06-4DC9-B83D-922AC42FED7D}" destId="{890E513F-A2BD-41D7-89BD-266CED12C4DB}" srcOrd="0" destOrd="0" presId="urn:microsoft.com/office/officeart/2005/8/layout/hierarchy3"/>
    <dgm:cxn modelId="{BB4EFFEA-8B2C-4119-9318-4F8B822B3133}" srcId="{B71B71AB-6380-48D1-B32E-CE54B4ECB5AD}" destId="{0EBF2B27-1D01-4649-A8FA-A70A813D68AA}" srcOrd="0" destOrd="0" parTransId="{9A2F9779-4A32-491B-932E-E105AA7500DC}" sibTransId="{A230743C-05AB-4DB3-A75F-C083921C28A3}"/>
    <dgm:cxn modelId="{9A24604F-DB9B-4AA3-84DC-5B6D14CB6EFA}" type="presOf" srcId="{519DD36A-43F7-4DF2-8EDB-84E49F04E73C}" destId="{E33395CE-E104-4D29-9194-503D535266D8}" srcOrd="1" destOrd="0" presId="urn:microsoft.com/office/officeart/2005/8/layout/hierarchy3"/>
    <dgm:cxn modelId="{AC1163B3-4211-4239-9CCA-4C6C378521F0}" srcId="{519DD36A-43F7-4DF2-8EDB-84E49F04E73C}" destId="{406E8F93-535B-4B80-81A0-CD0272168CF8}" srcOrd="1" destOrd="0" parTransId="{B1E2099A-30D8-405E-98A6-6508123029FD}" sibTransId="{6BA1D2B9-C4FC-4001-879C-C34AE703C8CB}"/>
    <dgm:cxn modelId="{2AA7AC44-74A7-475B-9B6A-675005DC4214}" srcId="{519DD36A-43F7-4DF2-8EDB-84E49F04E73C}" destId="{FA4E9EA2-0DBE-4988-B064-3DF50A3A8B06}" srcOrd="0" destOrd="0" parTransId="{0906AF08-9A06-4DC9-B83D-922AC42FED7D}" sibTransId="{D6D989BD-9218-4775-9422-B56CD73A8F7A}"/>
    <dgm:cxn modelId="{981F210C-A2E8-4853-9E16-4DF31F951FDB}" srcId="{B71B71AB-6380-48D1-B32E-CE54B4ECB5AD}" destId="{E8A63904-1519-4C78-BA62-5341CC9B960E}" srcOrd="1" destOrd="0" parTransId="{5875B6E9-61B7-4BAF-86ED-A831034F34FF}" sibTransId="{439AC14C-B752-456F-AAC6-58C7F409CF6A}"/>
    <dgm:cxn modelId="{47F9A809-2C70-4CE2-8B83-195515946CBA}" type="presOf" srcId="{6ACADB78-86B6-4B3D-826A-050FB03450E6}" destId="{3D541C9B-2E47-467C-AC80-80F3070B7AF8}" srcOrd="0" destOrd="0" presId="urn:microsoft.com/office/officeart/2005/8/layout/hierarchy3"/>
    <dgm:cxn modelId="{E29FF8DE-F72E-4C4B-BD20-5A174943353E}" srcId="{6ACADB78-86B6-4B3D-826A-050FB03450E6}" destId="{B71B71AB-6380-48D1-B32E-CE54B4ECB5AD}" srcOrd="1" destOrd="0" parTransId="{43A32A5C-FA87-4A05-8C8B-8490899BB500}" sibTransId="{F110E5E8-4856-4BF4-957A-6612D6775438}"/>
    <dgm:cxn modelId="{33D5096F-814F-47B5-9971-711A7953182C}" type="presOf" srcId="{FA4E9EA2-0DBE-4988-B064-3DF50A3A8B06}" destId="{90BAFC16-4237-4C32-A54B-98892DEC8CA1}" srcOrd="0" destOrd="0" presId="urn:microsoft.com/office/officeart/2005/8/layout/hierarchy3"/>
    <dgm:cxn modelId="{B3ABD54D-718D-4AD4-BB8B-060446C2EFE8}" type="presOf" srcId="{9A2F9779-4A32-491B-932E-E105AA7500DC}" destId="{014BB505-3DEA-405C-A40D-CF6F363D7FD9}" srcOrd="0" destOrd="0" presId="urn:microsoft.com/office/officeart/2005/8/layout/hierarchy3"/>
    <dgm:cxn modelId="{E8D391CF-8D61-4DBB-96E9-D6CFE9BAC27F}" type="presOf" srcId="{B71B71AB-6380-48D1-B32E-CE54B4ECB5AD}" destId="{2E39D9B5-BBE4-4A56-8B98-42242EEFC676}" srcOrd="0" destOrd="0" presId="urn:microsoft.com/office/officeart/2005/8/layout/hierarchy3"/>
    <dgm:cxn modelId="{EA770B44-D50E-463A-BA61-4CD900E08F4E}" type="presOf" srcId="{406E8F93-535B-4B80-81A0-CD0272168CF8}" destId="{2B4A26BB-24CB-4B2C-BBD3-FFD5C9351229}" srcOrd="0" destOrd="0" presId="urn:microsoft.com/office/officeart/2005/8/layout/hierarchy3"/>
    <dgm:cxn modelId="{0151B59E-256D-48FB-978C-A9144E7128C0}" srcId="{6ACADB78-86B6-4B3D-826A-050FB03450E6}" destId="{519DD36A-43F7-4DF2-8EDB-84E49F04E73C}" srcOrd="0" destOrd="0" parTransId="{36B398CB-79CC-4EC2-865C-87F895231603}" sibTransId="{5CC7EA7D-8E49-4928-9566-9FE088EA3ADB}"/>
    <dgm:cxn modelId="{F48A1C99-B715-4B6A-9F1E-3F563FB52433}" type="presOf" srcId="{B71B71AB-6380-48D1-B32E-CE54B4ECB5AD}" destId="{F49C226A-98C5-4D41-BA4A-7A90D433154E}" srcOrd="1" destOrd="0" presId="urn:microsoft.com/office/officeart/2005/8/layout/hierarchy3"/>
    <dgm:cxn modelId="{DE4EFDED-CE9D-4C5D-937E-ED4CFD51A9CE}" type="presOf" srcId="{E8A63904-1519-4C78-BA62-5341CC9B960E}" destId="{299B0617-5826-41E4-866D-FCBE3A29065A}" srcOrd="0" destOrd="0" presId="urn:microsoft.com/office/officeart/2005/8/layout/hierarchy3"/>
    <dgm:cxn modelId="{4E58CA3F-EA0A-43AC-86E8-716EF1A774A1}" type="presOf" srcId="{5875B6E9-61B7-4BAF-86ED-A831034F34FF}" destId="{DCC26F26-9E61-486D-9C50-24A7551A63CB}" srcOrd="0" destOrd="0" presId="urn:microsoft.com/office/officeart/2005/8/layout/hierarchy3"/>
    <dgm:cxn modelId="{49A02E1E-ADFD-49CA-85CC-21C11107F022}" type="presOf" srcId="{519DD36A-43F7-4DF2-8EDB-84E49F04E73C}" destId="{2C007968-DE7F-4D9C-AC21-DC793845D158}" srcOrd="0" destOrd="0" presId="urn:microsoft.com/office/officeart/2005/8/layout/hierarchy3"/>
    <dgm:cxn modelId="{A28EA0B7-BD49-48AA-8AF0-07249D4351DA}" type="presOf" srcId="{0EBF2B27-1D01-4649-A8FA-A70A813D68AA}" destId="{14ADA327-6A28-4B0A-8491-25132DF2CA06}" srcOrd="0" destOrd="0" presId="urn:microsoft.com/office/officeart/2005/8/layout/hierarchy3"/>
    <dgm:cxn modelId="{C64767D7-168F-4AF2-9D61-473EEE444ABA}" type="presOf" srcId="{B1E2099A-30D8-405E-98A6-6508123029FD}" destId="{E7BC501A-084C-4892-BA09-280FAF353E09}" srcOrd="0" destOrd="0" presId="urn:microsoft.com/office/officeart/2005/8/layout/hierarchy3"/>
    <dgm:cxn modelId="{69E34B1D-0872-4072-89A6-11B0A24D2EE7}" type="presParOf" srcId="{3D541C9B-2E47-467C-AC80-80F3070B7AF8}" destId="{0CA29B3D-FA1D-4206-A473-129470D6EF92}" srcOrd="0" destOrd="0" presId="urn:microsoft.com/office/officeart/2005/8/layout/hierarchy3"/>
    <dgm:cxn modelId="{44269509-9857-498F-8507-B51511752CC9}" type="presParOf" srcId="{0CA29B3D-FA1D-4206-A473-129470D6EF92}" destId="{19505C77-527D-406A-AF8C-EB23922E8A62}" srcOrd="0" destOrd="0" presId="urn:microsoft.com/office/officeart/2005/8/layout/hierarchy3"/>
    <dgm:cxn modelId="{B74F4D9A-BCE0-4184-ADAD-D3A13C42B6E2}" type="presParOf" srcId="{19505C77-527D-406A-AF8C-EB23922E8A62}" destId="{2C007968-DE7F-4D9C-AC21-DC793845D158}" srcOrd="0" destOrd="0" presId="urn:microsoft.com/office/officeart/2005/8/layout/hierarchy3"/>
    <dgm:cxn modelId="{0675F322-1D55-4814-AD71-A33CA0986F49}" type="presParOf" srcId="{19505C77-527D-406A-AF8C-EB23922E8A62}" destId="{E33395CE-E104-4D29-9194-503D535266D8}" srcOrd="1" destOrd="0" presId="urn:microsoft.com/office/officeart/2005/8/layout/hierarchy3"/>
    <dgm:cxn modelId="{1E0D3ACE-E196-4285-B529-A0EC2C702F0C}" type="presParOf" srcId="{0CA29B3D-FA1D-4206-A473-129470D6EF92}" destId="{B82AFF91-E64E-4892-B931-66CF54DD9C5E}" srcOrd="1" destOrd="0" presId="urn:microsoft.com/office/officeart/2005/8/layout/hierarchy3"/>
    <dgm:cxn modelId="{D37A4FD8-DEF0-4D1C-A308-5B2BCB9879C3}" type="presParOf" srcId="{B82AFF91-E64E-4892-B931-66CF54DD9C5E}" destId="{890E513F-A2BD-41D7-89BD-266CED12C4DB}" srcOrd="0" destOrd="0" presId="urn:microsoft.com/office/officeart/2005/8/layout/hierarchy3"/>
    <dgm:cxn modelId="{834C6998-6C64-4BA5-8B5D-E30B18681649}" type="presParOf" srcId="{B82AFF91-E64E-4892-B931-66CF54DD9C5E}" destId="{90BAFC16-4237-4C32-A54B-98892DEC8CA1}" srcOrd="1" destOrd="0" presId="urn:microsoft.com/office/officeart/2005/8/layout/hierarchy3"/>
    <dgm:cxn modelId="{384B9F62-4887-4042-A9ED-1AD61FA0E482}" type="presParOf" srcId="{B82AFF91-E64E-4892-B931-66CF54DD9C5E}" destId="{E7BC501A-084C-4892-BA09-280FAF353E09}" srcOrd="2" destOrd="0" presId="urn:microsoft.com/office/officeart/2005/8/layout/hierarchy3"/>
    <dgm:cxn modelId="{5E4043E3-125C-48DF-ACEA-4EEDFDCDE089}" type="presParOf" srcId="{B82AFF91-E64E-4892-B931-66CF54DD9C5E}" destId="{2B4A26BB-24CB-4B2C-BBD3-FFD5C9351229}" srcOrd="3" destOrd="0" presId="urn:microsoft.com/office/officeart/2005/8/layout/hierarchy3"/>
    <dgm:cxn modelId="{2EF90755-F1A8-4A1A-9EB0-8BDC028F9356}" type="presParOf" srcId="{3D541C9B-2E47-467C-AC80-80F3070B7AF8}" destId="{D4F7BB00-EB34-418E-95EE-894716D24120}" srcOrd="1" destOrd="0" presId="urn:microsoft.com/office/officeart/2005/8/layout/hierarchy3"/>
    <dgm:cxn modelId="{4BB206AD-3A02-46FF-A329-833187DA6D69}" type="presParOf" srcId="{D4F7BB00-EB34-418E-95EE-894716D24120}" destId="{138A91A9-3EC8-4567-974A-16EBF7BB3E27}" srcOrd="0" destOrd="0" presId="urn:microsoft.com/office/officeart/2005/8/layout/hierarchy3"/>
    <dgm:cxn modelId="{64BD0F54-6289-4EE1-B88B-6BBF229B9BF1}" type="presParOf" srcId="{138A91A9-3EC8-4567-974A-16EBF7BB3E27}" destId="{2E39D9B5-BBE4-4A56-8B98-42242EEFC676}" srcOrd="0" destOrd="0" presId="urn:microsoft.com/office/officeart/2005/8/layout/hierarchy3"/>
    <dgm:cxn modelId="{2D3EE7A7-0AE5-4C6F-B50A-325C86CA8ABF}" type="presParOf" srcId="{138A91A9-3EC8-4567-974A-16EBF7BB3E27}" destId="{F49C226A-98C5-4D41-BA4A-7A90D433154E}" srcOrd="1" destOrd="0" presId="urn:microsoft.com/office/officeart/2005/8/layout/hierarchy3"/>
    <dgm:cxn modelId="{A59C373D-4986-4293-8CF9-9D0E0F483089}" type="presParOf" srcId="{D4F7BB00-EB34-418E-95EE-894716D24120}" destId="{39077454-3E02-427E-84D4-16872A20F840}" srcOrd="1" destOrd="0" presId="urn:microsoft.com/office/officeart/2005/8/layout/hierarchy3"/>
    <dgm:cxn modelId="{98A023B0-A52E-4FA3-BB08-F930BA9FF20D}" type="presParOf" srcId="{39077454-3E02-427E-84D4-16872A20F840}" destId="{014BB505-3DEA-405C-A40D-CF6F363D7FD9}" srcOrd="0" destOrd="0" presId="urn:microsoft.com/office/officeart/2005/8/layout/hierarchy3"/>
    <dgm:cxn modelId="{97338525-6E76-44ED-8F3B-7DAD7928AAA7}" type="presParOf" srcId="{39077454-3E02-427E-84D4-16872A20F840}" destId="{14ADA327-6A28-4B0A-8491-25132DF2CA06}" srcOrd="1" destOrd="0" presId="urn:microsoft.com/office/officeart/2005/8/layout/hierarchy3"/>
    <dgm:cxn modelId="{951FD519-EE9E-4038-B9E4-8D4DA4065B57}" type="presParOf" srcId="{39077454-3E02-427E-84D4-16872A20F840}" destId="{DCC26F26-9E61-486D-9C50-24A7551A63CB}" srcOrd="2" destOrd="0" presId="urn:microsoft.com/office/officeart/2005/8/layout/hierarchy3"/>
    <dgm:cxn modelId="{97D5FE4D-662C-4F4D-9545-C87B034283FD}" type="presParOf" srcId="{39077454-3E02-427E-84D4-16872A20F840}" destId="{299B0617-5826-41E4-866D-FCBE3A29065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C2E80-CDDD-4061-B234-B7F682AD0657}" type="doc">
      <dgm:prSet loTypeId="urn:microsoft.com/office/officeart/2005/8/layout/vList3" loCatId="picture" qsTypeId="urn:microsoft.com/office/officeart/2005/8/quickstyle/3d1" qsCatId="3D" csTypeId="urn:microsoft.com/office/officeart/2005/8/colors/colorful2" csCatId="colorful" phldr="1"/>
      <dgm:spPr/>
    </dgm:pt>
    <dgm:pt modelId="{13BF51FC-6CFA-48DF-A259-691E1802269D}">
      <dgm:prSet phldrT="[Text]"/>
      <dgm:spPr/>
      <dgm:t>
        <a:bodyPr/>
        <a:lstStyle/>
        <a:p>
          <a:r>
            <a:rPr lang="id-ID" dirty="0" smtClean="0"/>
            <a:t>KETIDAKPASTIAN</a:t>
          </a:r>
          <a:endParaRPr lang="en-US" dirty="0"/>
        </a:p>
      </dgm:t>
    </dgm:pt>
    <dgm:pt modelId="{1578707B-8FCE-4577-8E73-46368B20C211}" type="parTrans" cxnId="{7E9004B5-3C90-4DEB-965D-2F034AA09D7D}">
      <dgm:prSet/>
      <dgm:spPr/>
      <dgm:t>
        <a:bodyPr/>
        <a:lstStyle/>
        <a:p>
          <a:endParaRPr lang="en-US"/>
        </a:p>
      </dgm:t>
    </dgm:pt>
    <dgm:pt modelId="{0C78F23B-8B7B-48CB-9017-C59690DBF407}" type="sibTrans" cxnId="{7E9004B5-3C90-4DEB-965D-2F034AA09D7D}">
      <dgm:prSet/>
      <dgm:spPr/>
      <dgm:t>
        <a:bodyPr/>
        <a:lstStyle/>
        <a:p>
          <a:endParaRPr lang="en-US"/>
        </a:p>
      </dgm:t>
    </dgm:pt>
    <dgm:pt modelId="{9C26A553-7CD3-41C9-BA09-8E1B89BA5461}">
      <dgm:prSet phldrT="[Text]"/>
      <dgm:spPr/>
      <dgm:t>
        <a:bodyPr/>
        <a:lstStyle/>
        <a:p>
          <a:r>
            <a:rPr lang="id-ID" dirty="0" smtClean="0"/>
            <a:t>KONSEKUENSI</a:t>
          </a:r>
          <a:endParaRPr lang="en-US" dirty="0"/>
        </a:p>
      </dgm:t>
    </dgm:pt>
    <dgm:pt modelId="{DD1D155C-D465-472D-BDDA-B0E98128DDE6}" type="parTrans" cxnId="{C038CF3F-140C-4E78-B274-3EC37B5063A3}">
      <dgm:prSet/>
      <dgm:spPr/>
      <dgm:t>
        <a:bodyPr/>
        <a:lstStyle/>
        <a:p>
          <a:endParaRPr lang="en-US"/>
        </a:p>
      </dgm:t>
    </dgm:pt>
    <dgm:pt modelId="{1C43AF30-93DF-4BC9-99E1-005686473DE4}" type="sibTrans" cxnId="{C038CF3F-140C-4E78-B274-3EC37B5063A3}">
      <dgm:prSet/>
      <dgm:spPr/>
      <dgm:t>
        <a:bodyPr/>
        <a:lstStyle/>
        <a:p>
          <a:endParaRPr lang="en-US"/>
        </a:p>
      </dgm:t>
    </dgm:pt>
    <dgm:pt modelId="{FE3E7C7E-9923-4457-9118-646E6C9228C4}" type="pres">
      <dgm:prSet presAssocID="{772C2E80-CDDD-4061-B234-B7F682AD0657}" presName="linearFlow" presStyleCnt="0">
        <dgm:presLayoutVars>
          <dgm:dir/>
          <dgm:resizeHandles val="exact"/>
        </dgm:presLayoutVars>
      </dgm:prSet>
      <dgm:spPr/>
    </dgm:pt>
    <dgm:pt modelId="{5C2448E7-6B99-4592-A46A-E83DF29D68E8}" type="pres">
      <dgm:prSet presAssocID="{13BF51FC-6CFA-48DF-A259-691E1802269D}" presName="composite" presStyleCnt="0"/>
      <dgm:spPr/>
    </dgm:pt>
    <dgm:pt modelId="{E6B26CD5-D1CF-46D4-9AA5-41AE2E520AA6}" type="pres">
      <dgm:prSet presAssocID="{13BF51FC-6CFA-48DF-A259-691E1802269D}" presName="imgShp" presStyleLbl="fgImgPlace1" presStyleIdx="0" presStyleCnt="2" custScaleX="159948" custScaleY="1519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623546F-120D-4E39-9D07-0F8BDBAC388E}" type="pres">
      <dgm:prSet presAssocID="{13BF51FC-6CFA-48DF-A259-691E1802269D}" presName="txShp" presStyleLbl="node1" presStyleIdx="0" presStyleCnt="2" custScaleY="37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C4F65-B8C4-4AFE-883E-1BA1DE84EF13}" type="pres">
      <dgm:prSet presAssocID="{0C78F23B-8B7B-48CB-9017-C59690DBF407}" presName="spacing" presStyleCnt="0"/>
      <dgm:spPr/>
    </dgm:pt>
    <dgm:pt modelId="{EDDDBE65-4866-4A43-9B8D-3EF1D2DAFE9B}" type="pres">
      <dgm:prSet presAssocID="{9C26A553-7CD3-41C9-BA09-8E1B89BA5461}" presName="composite" presStyleCnt="0"/>
      <dgm:spPr/>
    </dgm:pt>
    <dgm:pt modelId="{A91844DE-1FAC-46F1-90F7-6C4462FFE360}" type="pres">
      <dgm:prSet presAssocID="{9C26A553-7CD3-41C9-BA09-8E1B89BA5461}" presName="imgShp" presStyleLbl="fgImgPlace1" presStyleIdx="1" presStyleCnt="2" custScaleX="158321" custScaleY="1537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8F2A334-C833-40F4-84A4-CC31F550EB9B}" type="pres">
      <dgm:prSet presAssocID="{9C26A553-7CD3-41C9-BA09-8E1B89BA5461}" presName="txShp" presStyleLbl="node1" presStyleIdx="1" presStyleCnt="2" custScaleY="38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71248-CF41-4455-8EF1-D2037EF29F89}" type="presOf" srcId="{9C26A553-7CD3-41C9-BA09-8E1B89BA5461}" destId="{58F2A334-C833-40F4-84A4-CC31F550EB9B}" srcOrd="0" destOrd="0" presId="urn:microsoft.com/office/officeart/2005/8/layout/vList3"/>
    <dgm:cxn modelId="{C038CF3F-140C-4E78-B274-3EC37B5063A3}" srcId="{772C2E80-CDDD-4061-B234-B7F682AD0657}" destId="{9C26A553-7CD3-41C9-BA09-8E1B89BA5461}" srcOrd="1" destOrd="0" parTransId="{DD1D155C-D465-472D-BDDA-B0E98128DDE6}" sibTransId="{1C43AF30-93DF-4BC9-99E1-005686473DE4}"/>
    <dgm:cxn modelId="{EFB72E6D-1BE6-4C98-9486-087126EBEB35}" type="presOf" srcId="{13BF51FC-6CFA-48DF-A259-691E1802269D}" destId="{9623546F-120D-4E39-9D07-0F8BDBAC388E}" srcOrd="0" destOrd="0" presId="urn:microsoft.com/office/officeart/2005/8/layout/vList3"/>
    <dgm:cxn modelId="{7E9004B5-3C90-4DEB-965D-2F034AA09D7D}" srcId="{772C2E80-CDDD-4061-B234-B7F682AD0657}" destId="{13BF51FC-6CFA-48DF-A259-691E1802269D}" srcOrd="0" destOrd="0" parTransId="{1578707B-8FCE-4577-8E73-46368B20C211}" sibTransId="{0C78F23B-8B7B-48CB-9017-C59690DBF407}"/>
    <dgm:cxn modelId="{1E5BC1E3-1CF7-4F4E-B7E0-5B2767AA16F6}" type="presOf" srcId="{772C2E80-CDDD-4061-B234-B7F682AD0657}" destId="{FE3E7C7E-9923-4457-9118-646E6C9228C4}" srcOrd="0" destOrd="0" presId="urn:microsoft.com/office/officeart/2005/8/layout/vList3"/>
    <dgm:cxn modelId="{A2C6593F-DC8F-4CB0-B66E-38971E6BE054}" type="presParOf" srcId="{FE3E7C7E-9923-4457-9118-646E6C9228C4}" destId="{5C2448E7-6B99-4592-A46A-E83DF29D68E8}" srcOrd="0" destOrd="0" presId="urn:microsoft.com/office/officeart/2005/8/layout/vList3"/>
    <dgm:cxn modelId="{A4B3206F-6426-4B66-BF5C-97C00695F5DF}" type="presParOf" srcId="{5C2448E7-6B99-4592-A46A-E83DF29D68E8}" destId="{E6B26CD5-D1CF-46D4-9AA5-41AE2E520AA6}" srcOrd="0" destOrd="0" presId="urn:microsoft.com/office/officeart/2005/8/layout/vList3"/>
    <dgm:cxn modelId="{35397B2A-FD7F-45A2-9B8E-D99A788F33C9}" type="presParOf" srcId="{5C2448E7-6B99-4592-A46A-E83DF29D68E8}" destId="{9623546F-120D-4E39-9D07-0F8BDBAC388E}" srcOrd="1" destOrd="0" presId="urn:microsoft.com/office/officeart/2005/8/layout/vList3"/>
    <dgm:cxn modelId="{A4EBEB6C-A622-4D39-B8FB-39B3C83579A6}" type="presParOf" srcId="{FE3E7C7E-9923-4457-9118-646E6C9228C4}" destId="{53DC4F65-B8C4-4AFE-883E-1BA1DE84EF13}" srcOrd="1" destOrd="0" presId="urn:microsoft.com/office/officeart/2005/8/layout/vList3"/>
    <dgm:cxn modelId="{A42F5012-B2AB-4205-91A3-DF54166DC199}" type="presParOf" srcId="{FE3E7C7E-9923-4457-9118-646E6C9228C4}" destId="{EDDDBE65-4866-4A43-9B8D-3EF1D2DAFE9B}" srcOrd="2" destOrd="0" presId="urn:microsoft.com/office/officeart/2005/8/layout/vList3"/>
    <dgm:cxn modelId="{11E049C1-946E-4000-AE2A-6251B795B5B8}" type="presParOf" srcId="{EDDDBE65-4866-4A43-9B8D-3EF1D2DAFE9B}" destId="{A91844DE-1FAC-46F1-90F7-6C4462FFE360}" srcOrd="0" destOrd="0" presId="urn:microsoft.com/office/officeart/2005/8/layout/vList3"/>
    <dgm:cxn modelId="{5F00BD2A-FA0A-404B-A0F6-BF3A0D4ADB6F}" type="presParOf" srcId="{EDDDBE65-4866-4A43-9B8D-3EF1D2DAFE9B}" destId="{58F2A334-C833-40F4-84A4-CC31F550EB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7E6131-363E-4752-AA2D-4803F46240FD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A5E55921-7A0D-471E-8220-785BCE6BB7A2}">
      <dgm:prSet phldrT="[Text]"/>
      <dgm:spPr/>
      <dgm:t>
        <a:bodyPr/>
        <a:lstStyle/>
        <a:p>
          <a:r>
            <a:rPr lang="id-ID" dirty="0" smtClean="0"/>
            <a:t>VISI</a:t>
          </a:r>
          <a:endParaRPr lang="en-US" dirty="0"/>
        </a:p>
      </dgm:t>
    </dgm:pt>
    <dgm:pt modelId="{AA3F12A6-7753-4BA4-8063-04BF7F02B148}" type="parTrans" cxnId="{6D56A87E-1CBD-45A7-9EC7-22A76A7055DE}">
      <dgm:prSet/>
      <dgm:spPr/>
      <dgm:t>
        <a:bodyPr/>
        <a:lstStyle/>
        <a:p>
          <a:endParaRPr lang="en-US"/>
        </a:p>
      </dgm:t>
    </dgm:pt>
    <dgm:pt modelId="{3873A3F6-19BD-4687-B8F5-34705D7321A5}" type="sibTrans" cxnId="{6D56A87E-1CBD-45A7-9EC7-22A76A7055DE}">
      <dgm:prSet/>
      <dgm:spPr/>
      <dgm:t>
        <a:bodyPr/>
        <a:lstStyle/>
        <a:p>
          <a:endParaRPr lang="en-US"/>
        </a:p>
      </dgm:t>
    </dgm:pt>
    <dgm:pt modelId="{6BE91E60-C5D9-4FAA-AE01-734D794A0509}">
      <dgm:prSet phldrT="[Text]"/>
      <dgm:spPr/>
      <dgm:t>
        <a:bodyPr/>
        <a:lstStyle/>
        <a:p>
          <a:r>
            <a:rPr lang="id-ID" dirty="0" smtClean="0"/>
            <a:t>AKTIVITAS DEPARTEMEN</a:t>
          </a:r>
          <a:endParaRPr lang="en-US" dirty="0"/>
        </a:p>
      </dgm:t>
    </dgm:pt>
    <dgm:pt modelId="{1BA7ED3E-E757-4799-91FB-482180A30672}" type="parTrans" cxnId="{57C172EB-478F-44BB-969C-2F120B2567AA}">
      <dgm:prSet/>
      <dgm:spPr/>
      <dgm:t>
        <a:bodyPr/>
        <a:lstStyle/>
        <a:p>
          <a:endParaRPr lang="en-US"/>
        </a:p>
      </dgm:t>
    </dgm:pt>
    <dgm:pt modelId="{A2979B13-1C38-446D-8745-9D7F844606C3}" type="sibTrans" cxnId="{57C172EB-478F-44BB-969C-2F120B2567AA}">
      <dgm:prSet/>
      <dgm:spPr/>
      <dgm:t>
        <a:bodyPr/>
        <a:lstStyle/>
        <a:p>
          <a:endParaRPr lang="en-US"/>
        </a:p>
      </dgm:t>
    </dgm:pt>
    <dgm:pt modelId="{2E6CBDF9-E933-48E9-96AB-7D563675E714}">
      <dgm:prSet phldrT="[Text]"/>
      <dgm:spPr/>
      <dgm:t>
        <a:bodyPr/>
        <a:lstStyle/>
        <a:p>
          <a:r>
            <a:rPr lang="id-ID" dirty="0" smtClean="0"/>
            <a:t>AKTIVITAS OPERASIONAL/RUTIN</a:t>
          </a:r>
          <a:endParaRPr lang="en-US" dirty="0"/>
        </a:p>
      </dgm:t>
    </dgm:pt>
    <dgm:pt modelId="{FBB27469-81DB-488F-B261-CEB273E82230}" type="parTrans" cxnId="{0B53FD24-0234-4160-A85C-2052D85B7FE0}">
      <dgm:prSet/>
      <dgm:spPr/>
      <dgm:t>
        <a:bodyPr/>
        <a:lstStyle/>
        <a:p>
          <a:endParaRPr lang="en-US"/>
        </a:p>
      </dgm:t>
    </dgm:pt>
    <dgm:pt modelId="{215CB0B4-E3FB-4255-8B50-CEF72C0E49AC}" type="sibTrans" cxnId="{0B53FD24-0234-4160-A85C-2052D85B7FE0}">
      <dgm:prSet/>
      <dgm:spPr/>
      <dgm:t>
        <a:bodyPr/>
        <a:lstStyle/>
        <a:p>
          <a:endParaRPr lang="en-US"/>
        </a:p>
      </dgm:t>
    </dgm:pt>
    <dgm:pt modelId="{565C779E-3C76-434F-91CF-8136D453936F}">
      <dgm:prSet phldrT="[Text]"/>
      <dgm:spPr/>
      <dgm:t>
        <a:bodyPr/>
        <a:lstStyle/>
        <a:p>
          <a:r>
            <a:rPr lang="id-ID" dirty="0" smtClean="0"/>
            <a:t>MISI</a:t>
          </a:r>
          <a:endParaRPr lang="en-US" dirty="0"/>
        </a:p>
      </dgm:t>
    </dgm:pt>
    <dgm:pt modelId="{CEB636B1-F1C1-41C1-A1A1-A9AA2DC02B6A}" type="parTrans" cxnId="{511C7878-FDFB-4DA2-8C27-35498F8574A0}">
      <dgm:prSet/>
      <dgm:spPr/>
      <dgm:t>
        <a:bodyPr/>
        <a:lstStyle/>
        <a:p>
          <a:endParaRPr lang="en-US"/>
        </a:p>
      </dgm:t>
    </dgm:pt>
    <dgm:pt modelId="{6DE908B2-E77B-4C11-A2FF-2528959AC086}" type="sibTrans" cxnId="{511C7878-FDFB-4DA2-8C27-35498F8574A0}">
      <dgm:prSet/>
      <dgm:spPr/>
      <dgm:t>
        <a:bodyPr/>
        <a:lstStyle/>
        <a:p>
          <a:endParaRPr lang="en-US"/>
        </a:p>
      </dgm:t>
    </dgm:pt>
    <dgm:pt modelId="{019079B1-1293-4BEC-9978-F1DCD59F2565}">
      <dgm:prSet phldrT="[Text]"/>
      <dgm:spPr/>
      <dgm:t>
        <a:bodyPr/>
        <a:lstStyle/>
        <a:p>
          <a:r>
            <a:rPr lang="id-ID" dirty="0" smtClean="0"/>
            <a:t>BUDAYA</a:t>
          </a:r>
          <a:endParaRPr lang="en-US" dirty="0"/>
        </a:p>
      </dgm:t>
    </dgm:pt>
    <dgm:pt modelId="{E62F9205-6C56-44F1-B5D1-ECDD7CD250D6}" type="parTrans" cxnId="{892D932F-C118-4B4D-A1AA-45ED9C912DC9}">
      <dgm:prSet/>
      <dgm:spPr/>
      <dgm:t>
        <a:bodyPr/>
        <a:lstStyle/>
        <a:p>
          <a:endParaRPr lang="en-US"/>
        </a:p>
      </dgm:t>
    </dgm:pt>
    <dgm:pt modelId="{DC635478-4139-4C15-B9C4-0160BE29E91F}" type="sibTrans" cxnId="{892D932F-C118-4B4D-A1AA-45ED9C912DC9}">
      <dgm:prSet/>
      <dgm:spPr/>
      <dgm:t>
        <a:bodyPr/>
        <a:lstStyle/>
        <a:p>
          <a:endParaRPr lang="en-US"/>
        </a:p>
      </dgm:t>
    </dgm:pt>
    <dgm:pt modelId="{A71C7F68-9D0D-4147-B131-E685D5944C9F}">
      <dgm:prSet phldrT="[Text]"/>
      <dgm:spPr/>
      <dgm:t>
        <a:bodyPr/>
        <a:lstStyle/>
        <a:p>
          <a:r>
            <a:rPr lang="id-ID" dirty="0" smtClean="0"/>
            <a:t>SASARAN</a:t>
          </a:r>
          <a:endParaRPr lang="en-US" dirty="0"/>
        </a:p>
      </dgm:t>
    </dgm:pt>
    <dgm:pt modelId="{299F44AD-B9EE-4031-A932-0F7E6DE52DA6}" type="parTrans" cxnId="{85DEE49A-D1A9-4DB6-B658-8B02CE752F70}">
      <dgm:prSet/>
      <dgm:spPr/>
      <dgm:t>
        <a:bodyPr/>
        <a:lstStyle/>
        <a:p>
          <a:endParaRPr lang="en-US"/>
        </a:p>
      </dgm:t>
    </dgm:pt>
    <dgm:pt modelId="{08C2F2B6-4C78-4271-9DB6-8C6D96107D22}" type="sibTrans" cxnId="{85DEE49A-D1A9-4DB6-B658-8B02CE752F70}">
      <dgm:prSet/>
      <dgm:spPr/>
      <dgm:t>
        <a:bodyPr/>
        <a:lstStyle/>
        <a:p>
          <a:endParaRPr lang="en-US"/>
        </a:p>
      </dgm:t>
    </dgm:pt>
    <dgm:pt modelId="{F198E364-1173-4FAA-9037-F65A716A5693}">
      <dgm:prSet phldrT="[Text]"/>
      <dgm:spPr/>
      <dgm:t>
        <a:bodyPr/>
        <a:lstStyle/>
        <a:p>
          <a:r>
            <a:rPr lang="id-ID" dirty="0" smtClean="0"/>
            <a:t>STRATEGI</a:t>
          </a:r>
          <a:endParaRPr lang="en-US" dirty="0"/>
        </a:p>
      </dgm:t>
    </dgm:pt>
    <dgm:pt modelId="{E5BEEA0A-CBA4-479C-992C-E75896E5C20A}" type="parTrans" cxnId="{05BE6242-F8B3-48AF-9879-D3ED12D6252E}">
      <dgm:prSet/>
      <dgm:spPr/>
      <dgm:t>
        <a:bodyPr/>
        <a:lstStyle/>
        <a:p>
          <a:endParaRPr lang="en-US"/>
        </a:p>
      </dgm:t>
    </dgm:pt>
    <dgm:pt modelId="{063384E3-0F04-4173-A8A2-F45ADE376D67}" type="sibTrans" cxnId="{05BE6242-F8B3-48AF-9879-D3ED12D6252E}">
      <dgm:prSet/>
      <dgm:spPr/>
      <dgm:t>
        <a:bodyPr/>
        <a:lstStyle/>
        <a:p>
          <a:endParaRPr lang="en-US"/>
        </a:p>
      </dgm:t>
    </dgm:pt>
    <dgm:pt modelId="{1B211D30-A3AE-4A32-A759-698735194220}">
      <dgm:prSet phldrT="[Text]"/>
      <dgm:spPr/>
      <dgm:t>
        <a:bodyPr/>
        <a:lstStyle/>
        <a:p>
          <a:r>
            <a:rPr lang="id-ID" dirty="0" smtClean="0"/>
            <a:t>RENCANA TAHUNAN</a:t>
          </a:r>
          <a:endParaRPr lang="en-US" dirty="0"/>
        </a:p>
      </dgm:t>
    </dgm:pt>
    <dgm:pt modelId="{E453EED3-E29E-49A8-B636-820F680A975E}" type="parTrans" cxnId="{8F7DF378-1B8A-44A4-81BE-805F22458C30}">
      <dgm:prSet/>
      <dgm:spPr/>
      <dgm:t>
        <a:bodyPr/>
        <a:lstStyle/>
        <a:p>
          <a:endParaRPr lang="en-US"/>
        </a:p>
      </dgm:t>
    </dgm:pt>
    <dgm:pt modelId="{69D0C642-8B21-4D60-ABF9-4AB3C557B7A3}" type="sibTrans" cxnId="{8F7DF378-1B8A-44A4-81BE-805F22458C30}">
      <dgm:prSet/>
      <dgm:spPr/>
      <dgm:t>
        <a:bodyPr/>
        <a:lstStyle/>
        <a:p>
          <a:endParaRPr lang="en-US"/>
        </a:p>
      </dgm:t>
    </dgm:pt>
    <dgm:pt modelId="{0B374BDC-8E77-4C36-97A8-1F273BFC521A}" type="pres">
      <dgm:prSet presAssocID="{1F7E6131-363E-4752-AA2D-4803F46240FD}" presName="Name0" presStyleCnt="0">
        <dgm:presLayoutVars>
          <dgm:dir/>
          <dgm:animLvl val="lvl"/>
          <dgm:resizeHandles val="exact"/>
        </dgm:presLayoutVars>
      </dgm:prSet>
      <dgm:spPr/>
    </dgm:pt>
    <dgm:pt modelId="{D4425D90-B8E8-47E4-95E3-CCD78D6A80C1}" type="pres">
      <dgm:prSet presAssocID="{A5E55921-7A0D-471E-8220-785BCE6BB7A2}" presName="Name8" presStyleCnt="0"/>
      <dgm:spPr/>
    </dgm:pt>
    <dgm:pt modelId="{CA8C90C6-C293-4847-A6F9-9DA1AD84EE02}" type="pres">
      <dgm:prSet presAssocID="{A5E55921-7A0D-471E-8220-785BCE6BB7A2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75E18-5B50-4AC2-979A-BB9FADE3442F}" type="pres">
      <dgm:prSet presAssocID="{A5E55921-7A0D-471E-8220-785BCE6BB7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E4E6-61BD-43AE-A992-FC97F6E9CB50}" type="pres">
      <dgm:prSet presAssocID="{565C779E-3C76-434F-91CF-8136D453936F}" presName="Name8" presStyleCnt="0"/>
      <dgm:spPr/>
    </dgm:pt>
    <dgm:pt modelId="{1C81C719-1A8D-4EA5-BBBE-7F1D8CD1810E}" type="pres">
      <dgm:prSet presAssocID="{565C779E-3C76-434F-91CF-8136D453936F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B016-BB5C-45CD-8D57-C31B72E2246A}" type="pres">
      <dgm:prSet presAssocID="{565C779E-3C76-434F-91CF-8136D45393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E5C36-642B-4979-B3C5-6C3A5377C6C5}" type="pres">
      <dgm:prSet presAssocID="{019079B1-1293-4BEC-9978-F1DCD59F2565}" presName="Name8" presStyleCnt="0"/>
      <dgm:spPr/>
    </dgm:pt>
    <dgm:pt modelId="{490A9312-7CEC-4FE2-8204-E2CAD2007CD0}" type="pres">
      <dgm:prSet presAssocID="{019079B1-1293-4BEC-9978-F1DCD59F2565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75321-5380-465B-810F-7ABC73DB913C}" type="pres">
      <dgm:prSet presAssocID="{019079B1-1293-4BEC-9978-F1DCD59F25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3A6E8-2EDA-4996-9590-21117EE23D81}" type="pres">
      <dgm:prSet presAssocID="{A71C7F68-9D0D-4147-B131-E685D5944C9F}" presName="Name8" presStyleCnt="0"/>
      <dgm:spPr/>
    </dgm:pt>
    <dgm:pt modelId="{1FC18F04-6A33-4ECE-972E-7257898FBDCD}" type="pres">
      <dgm:prSet presAssocID="{A71C7F68-9D0D-4147-B131-E685D5944C9F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AD813-BEDF-4A52-B2A5-63673115E23F}" type="pres">
      <dgm:prSet presAssocID="{A71C7F68-9D0D-4147-B131-E685D5944C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CBC8B-6559-480F-9074-B06A830CA87F}" type="pres">
      <dgm:prSet presAssocID="{F198E364-1173-4FAA-9037-F65A716A5693}" presName="Name8" presStyleCnt="0"/>
      <dgm:spPr/>
    </dgm:pt>
    <dgm:pt modelId="{181E0E93-82AB-4461-A412-805E12D09C29}" type="pres">
      <dgm:prSet presAssocID="{F198E364-1173-4FAA-9037-F65A716A5693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63DAC-A0D6-4934-B27D-291B14EECDEF}" type="pres">
      <dgm:prSet presAssocID="{F198E364-1173-4FAA-9037-F65A716A56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A45BE-0160-49B1-B00B-6DA360B5B6D9}" type="pres">
      <dgm:prSet presAssocID="{1B211D30-A3AE-4A32-A759-698735194220}" presName="Name8" presStyleCnt="0"/>
      <dgm:spPr/>
    </dgm:pt>
    <dgm:pt modelId="{E1C9EC42-5673-4378-A501-27B6017DE145}" type="pres">
      <dgm:prSet presAssocID="{1B211D30-A3AE-4A32-A759-698735194220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35F27-092C-4CEB-969D-1107977B1C26}" type="pres">
      <dgm:prSet presAssocID="{1B211D30-A3AE-4A32-A759-6987351942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F4ECB-A84F-485D-BB13-1A3511F1B088}" type="pres">
      <dgm:prSet presAssocID="{6BE91E60-C5D9-4FAA-AE01-734D794A0509}" presName="Name8" presStyleCnt="0"/>
      <dgm:spPr/>
    </dgm:pt>
    <dgm:pt modelId="{04699AD0-C219-4CF2-9C46-4BB61293CCEF}" type="pres">
      <dgm:prSet presAssocID="{6BE91E60-C5D9-4FAA-AE01-734D794A0509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E1A8-B787-4D6E-AA81-31A2D7ACE9E8}" type="pres">
      <dgm:prSet presAssocID="{6BE91E60-C5D9-4FAA-AE01-734D794A05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A2038-3EAE-48C4-912E-FE525609A62E}" type="pres">
      <dgm:prSet presAssocID="{2E6CBDF9-E933-48E9-96AB-7D563675E714}" presName="Name8" presStyleCnt="0"/>
      <dgm:spPr/>
    </dgm:pt>
    <dgm:pt modelId="{7223197F-AE59-425A-94D9-B77958D26E8B}" type="pres">
      <dgm:prSet presAssocID="{2E6CBDF9-E933-48E9-96AB-7D563675E714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CF2FC-3EA2-46A6-85EB-D5B5B2A46E72}" type="pres">
      <dgm:prSet presAssocID="{2E6CBDF9-E933-48E9-96AB-7D563675E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A87B2-0B37-4894-9CD9-F3C92E52C500}" type="presOf" srcId="{F198E364-1173-4FAA-9037-F65A716A5693}" destId="{AFD63DAC-A0D6-4934-B27D-291B14EECDEF}" srcOrd="1" destOrd="0" presId="urn:microsoft.com/office/officeart/2005/8/layout/pyramid1"/>
    <dgm:cxn modelId="{7D101F91-4715-4F10-82DF-0DF7F1257A5C}" type="presOf" srcId="{1B211D30-A3AE-4A32-A759-698735194220}" destId="{E1C9EC42-5673-4378-A501-27B6017DE145}" srcOrd="0" destOrd="0" presId="urn:microsoft.com/office/officeart/2005/8/layout/pyramid1"/>
    <dgm:cxn modelId="{1EA7E256-6A8A-4EF3-8629-209ECEC2A507}" type="presOf" srcId="{019079B1-1293-4BEC-9978-F1DCD59F2565}" destId="{8A875321-5380-465B-810F-7ABC73DB913C}" srcOrd="1" destOrd="0" presId="urn:microsoft.com/office/officeart/2005/8/layout/pyramid1"/>
    <dgm:cxn modelId="{64412AE2-2C8E-444C-91B8-42DEB867E746}" type="presOf" srcId="{A71C7F68-9D0D-4147-B131-E685D5944C9F}" destId="{1FC18F04-6A33-4ECE-972E-7257898FBDCD}" srcOrd="0" destOrd="0" presId="urn:microsoft.com/office/officeart/2005/8/layout/pyramid1"/>
    <dgm:cxn modelId="{A86B41C2-283D-40F2-81F9-582E3C31766E}" type="presOf" srcId="{A5E55921-7A0D-471E-8220-785BCE6BB7A2}" destId="{DAA75E18-5B50-4AC2-979A-BB9FADE3442F}" srcOrd="1" destOrd="0" presId="urn:microsoft.com/office/officeart/2005/8/layout/pyramid1"/>
    <dgm:cxn modelId="{892D932F-C118-4B4D-A1AA-45ED9C912DC9}" srcId="{1F7E6131-363E-4752-AA2D-4803F46240FD}" destId="{019079B1-1293-4BEC-9978-F1DCD59F2565}" srcOrd="2" destOrd="0" parTransId="{E62F9205-6C56-44F1-B5D1-ECDD7CD250D6}" sibTransId="{DC635478-4139-4C15-B9C4-0160BE29E91F}"/>
    <dgm:cxn modelId="{8B217502-467C-4C3F-A147-D01DF0AA65D9}" type="presOf" srcId="{565C779E-3C76-434F-91CF-8136D453936F}" destId="{1C81C719-1A8D-4EA5-BBBE-7F1D8CD1810E}" srcOrd="0" destOrd="0" presId="urn:microsoft.com/office/officeart/2005/8/layout/pyramid1"/>
    <dgm:cxn modelId="{8701B246-F74B-4403-9CF3-094EDD188081}" type="presOf" srcId="{6BE91E60-C5D9-4FAA-AE01-734D794A0509}" destId="{0369E1A8-B787-4D6E-AA81-31A2D7ACE9E8}" srcOrd="1" destOrd="0" presId="urn:microsoft.com/office/officeart/2005/8/layout/pyramid1"/>
    <dgm:cxn modelId="{34375FC1-FF93-4E53-8DDE-8A32890625E1}" type="presOf" srcId="{2E6CBDF9-E933-48E9-96AB-7D563675E714}" destId="{4D1CF2FC-3EA2-46A6-85EB-D5B5B2A46E72}" srcOrd="1" destOrd="0" presId="urn:microsoft.com/office/officeart/2005/8/layout/pyramid1"/>
    <dgm:cxn modelId="{CBDE27CC-3DD5-410F-8E12-7F8F61300236}" type="presOf" srcId="{F198E364-1173-4FAA-9037-F65A716A5693}" destId="{181E0E93-82AB-4461-A412-805E12D09C29}" srcOrd="0" destOrd="0" presId="urn:microsoft.com/office/officeart/2005/8/layout/pyramid1"/>
    <dgm:cxn modelId="{12D9EF2E-A4F9-41B1-AB79-D4EB85F36FB2}" type="presOf" srcId="{019079B1-1293-4BEC-9978-F1DCD59F2565}" destId="{490A9312-7CEC-4FE2-8204-E2CAD2007CD0}" srcOrd="0" destOrd="0" presId="urn:microsoft.com/office/officeart/2005/8/layout/pyramid1"/>
    <dgm:cxn modelId="{0B53FD24-0234-4160-A85C-2052D85B7FE0}" srcId="{1F7E6131-363E-4752-AA2D-4803F46240FD}" destId="{2E6CBDF9-E933-48E9-96AB-7D563675E714}" srcOrd="7" destOrd="0" parTransId="{FBB27469-81DB-488F-B261-CEB273E82230}" sibTransId="{215CB0B4-E3FB-4255-8B50-CEF72C0E49AC}"/>
    <dgm:cxn modelId="{2358FA2F-6B32-41B8-AC15-9273A3E4CB4E}" type="presOf" srcId="{1F7E6131-363E-4752-AA2D-4803F46240FD}" destId="{0B374BDC-8E77-4C36-97A8-1F273BFC521A}" srcOrd="0" destOrd="0" presId="urn:microsoft.com/office/officeart/2005/8/layout/pyramid1"/>
    <dgm:cxn modelId="{D4060E71-7981-43BD-82A8-4C09F3787C4A}" type="presOf" srcId="{6BE91E60-C5D9-4FAA-AE01-734D794A0509}" destId="{04699AD0-C219-4CF2-9C46-4BB61293CCEF}" srcOrd="0" destOrd="0" presId="urn:microsoft.com/office/officeart/2005/8/layout/pyramid1"/>
    <dgm:cxn modelId="{B2207A32-8BC7-48DC-BE4D-882F5DF739A3}" type="presOf" srcId="{1B211D30-A3AE-4A32-A759-698735194220}" destId="{5CD35F27-092C-4CEB-969D-1107977B1C26}" srcOrd="1" destOrd="0" presId="urn:microsoft.com/office/officeart/2005/8/layout/pyramid1"/>
    <dgm:cxn modelId="{6D56A87E-1CBD-45A7-9EC7-22A76A7055DE}" srcId="{1F7E6131-363E-4752-AA2D-4803F46240FD}" destId="{A5E55921-7A0D-471E-8220-785BCE6BB7A2}" srcOrd="0" destOrd="0" parTransId="{AA3F12A6-7753-4BA4-8063-04BF7F02B148}" sibTransId="{3873A3F6-19BD-4687-B8F5-34705D7321A5}"/>
    <dgm:cxn modelId="{85DEE49A-D1A9-4DB6-B658-8B02CE752F70}" srcId="{1F7E6131-363E-4752-AA2D-4803F46240FD}" destId="{A71C7F68-9D0D-4147-B131-E685D5944C9F}" srcOrd="3" destOrd="0" parTransId="{299F44AD-B9EE-4031-A932-0F7E6DE52DA6}" sibTransId="{08C2F2B6-4C78-4271-9DB6-8C6D96107D22}"/>
    <dgm:cxn modelId="{A24252F5-7B2F-47B2-A67C-F46778B33075}" type="presOf" srcId="{A5E55921-7A0D-471E-8220-785BCE6BB7A2}" destId="{CA8C90C6-C293-4847-A6F9-9DA1AD84EE02}" srcOrd="0" destOrd="0" presId="urn:microsoft.com/office/officeart/2005/8/layout/pyramid1"/>
    <dgm:cxn modelId="{05BE6242-F8B3-48AF-9879-D3ED12D6252E}" srcId="{1F7E6131-363E-4752-AA2D-4803F46240FD}" destId="{F198E364-1173-4FAA-9037-F65A716A5693}" srcOrd="4" destOrd="0" parTransId="{E5BEEA0A-CBA4-479C-992C-E75896E5C20A}" sibTransId="{063384E3-0F04-4173-A8A2-F45ADE376D67}"/>
    <dgm:cxn modelId="{8F7DF378-1B8A-44A4-81BE-805F22458C30}" srcId="{1F7E6131-363E-4752-AA2D-4803F46240FD}" destId="{1B211D30-A3AE-4A32-A759-698735194220}" srcOrd="5" destOrd="0" parTransId="{E453EED3-E29E-49A8-B636-820F680A975E}" sibTransId="{69D0C642-8B21-4D60-ABF9-4AB3C557B7A3}"/>
    <dgm:cxn modelId="{C1DB2970-ABD7-4734-AB39-C084CB0063C5}" type="presOf" srcId="{565C779E-3C76-434F-91CF-8136D453936F}" destId="{48F5B016-BB5C-45CD-8D57-C31B72E2246A}" srcOrd="1" destOrd="0" presId="urn:microsoft.com/office/officeart/2005/8/layout/pyramid1"/>
    <dgm:cxn modelId="{9E76F8EB-68FC-4520-A141-8B574733D760}" type="presOf" srcId="{A71C7F68-9D0D-4147-B131-E685D5944C9F}" destId="{E17AD813-BEDF-4A52-B2A5-63673115E23F}" srcOrd="1" destOrd="0" presId="urn:microsoft.com/office/officeart/2005/8/layout/pyramid1"/>
    <dgm:cxn modelId="{57C172EB-478F-44BB-969C-2F120B2567AA}" srcId="{1F7E6131-363E-4752-AA2D-4803F46240FD}" destId="{6BE91E60-C5D9-4FAA-AE01-734D794A0509}" srcOrd="6" destOrd="0" parTransId="{1BA7ED3E-E757-4799-91FB-482180A30672}" sibTransId="{A2979B13-1C38-446D-8745-9D7F844606C3}"/>
    <dgm:cxn modelId="{511C7878-FDFB-4DA2-8C27-35498F8574A0}" srcId="{1F7E6131-363E-4752-AA2D-4803F46240FD}" destId="{565C779E-3C76-434F-91CF-8136D453936F}" srcOrd="1" destOrd="0" parTransId="{CEB636B1-F1C1-41C1-A1A1-A9AA2DC02B6A}" sibTransId="{6DE908B2-E77B-4C11-A2FF-2528959AC086}"/>
    <dgm:cxn modelId="{38F96F6D-D596-4382-9618-59A50B06B5FC}" type="presOf" srcId="{2E6CBDF9-E933-48E9-96AB-7D563675E714}" destId="{7223197F-AE59-425A-94D9-B77958D26E8B}" srcOrd="0" destOrd="0" presId="urn:microsoft.com/office/officeart/2005/8/layout/pyramid1"/>
    <dgm:cxn modelId="{E46F4636-489D-453B-9FAF-195FBE6EF662}" type="presParOf" srcId="{0B374BDC-8E77-4C36-97A8-1F273BFC521A}" destId="{D4425D90-B8E8-47E4-95E3-CCD78D6A80C1}" srcOrd="0" destOrd="0" presId="urn:microsoft.com/office/officeart/2005/8/layout/pyramid1"/>
    <dgm:cxn modelId="{D9CE3A7F-C016-4703-A957-C1C76583C58B}" type="presParOf" srcId="{D4425D90-B8E8-47E4-95E3-CCD78D6A80C1}" destId="{CA8C90C6-C293-4847-A6F9-9DA1AD84EE02}" srcOrd="0" destOrd="0" presId="urn:microsoft.com/office/officeart/2005/8/layout/pyramid1"/>
    <dgm:cxn modelId="{3D4BD103-7788-460A-8763-5C5E3EA578E1}" type="presParOf" srcId="{D4425D90-B8E8-47E4-95E3-CCD78D6A80C1}" destId="{DAA75E18-5B50-4AC2-979A-BB9FADE3442F}" srcOrd="1" destOrd="0" presId="urn:microsoft.com/office/officeart/2005/8/layout/pyramid1"/>
    <dgm:cxn modelId="{9814BD50-4E22-4262-A6A7-3E2410B33201}" type="presParOf" srcId="{0B374BDC-8E77-4C36-97A8-1F273BFC521A}" destId="{2EA1E4E6-61BD-43AE-A992-FC97F6E9CB50}" srcOrd="1" destOrd="0" presId="urn:microsoft.com/office/officeart/2005/8/layout/pyramid1"/>
    <dgm:cxn modelId="{2F587857-51D4-40E3-BC0B-7440231B7E7B}" type="presParOf" srcId="{2EA1E4E6-61BD-43AE-A992-FC97F6E9CB50}" destId="{1C81C719-1A8D-4EA5-BBBE-7F1D8CD1810E}" srcOrd="0" destOrd="0" presId="urn:microsoft.com/office/officeart/2005/8/layout/pyramid1"/>
    <dgm:cxn modelId="{A67F56CC-1AD9-47C0-A4D3-9B0E0799668F}" type="presParOf" srcId="{2EA1E4E6-61BD-43AE-A992-FC97F6E9CB50}" destId="{48F5B016-BB5C-45CD-8D57-C31B72E2246A}" srcOrd="1" destOrd="0" presId="urn:microsoft.com/office/officeart/2005/8/layout/pyramid1"/>
    <dgm:cxn modelId="{3AF4F12A-6FC2-4CDD-B978-2327E19829D6}" type="presParOf" srcId="{0B374BDC-8E77-4C36-97A8-1F273BFC521A}" destId="{4F1E5C36-642B-4979-B3C5-6C3A5377C6C5}" srcOrd="2" destOrd="0" presId="urn:microsoft.com/office/officeart/2005/8/layout/pyramid1"/>
    <dgm:cxn modelId="{E8AD9E25-CEEA-4473-952A-757A6465F8DC}" type="presParOf" srcId="{4F1E5C36-642B-4979-B3C5-6C3A5377C6C5}" destId="{490A9312-7CEC-4FE2-8204-E2CAD2007CD0}" srcOrd="0" destOrd="0" presId="urn:microsoft.com/office/officeart/2005/8/layout/pyramid1"/>
    <dgm:cxn modelId="{9CAADF54-DB29-4901-BB75-70AD093C5AF6}" type="presParOf" srcId="{4F1E5C36-642B-4979-B3C5-6C3A5377C6C5}" destId="{8A875321-5380-465B-810F-7ABC73DB913C}" srcOrd="1" destOrd="0" presId="urn:microsoft.com/office/officeart/2005/8/layout/pyramid1"/>
    <dgm:cxn modelId="{1D1F0108-8AD3-4785-B482-C6B9DE735510}" type="presParOf" srcId="{0B374BDC-8E77-4C36-97A8-1F273BFC521A}" destId="{A0A3A6E8-2EDA-4996-9590-21117EE23D81}" srcOrd="3" destOrd="0" presId="urn:microsoft.com/office/officeart/2005/8/layout/pyramid1"/>
    <dgm:cxn modelId="{14201F3E-B192-4A84-9335-E20B29CD4648}" type="presParOf" srcId="{A0A3A6E8-2EDA-4996-9590-21117EE23D81}" destId="{1FC18F04-6A33-4ECE-972E-7257898FBDCD}" srcOrd="0" destOrd="0" presId="urn:microsoft.com/office/officeart/2005/8/layout/pyramid1"/>
    <dgm:cxn modelId="{7DE87EA5-E636-4F3F-AB48-981FC4C191C3}" type="presParOf" srcId="{A0A3A6E8-2EDA-4996-9590-21117EE23D81}" destId="{E17AD813-BEDF-4A52-B2A5-63673115E23F}" srcOrd="1" destOrd="0" presId="urn:microsoft.com/office/officeart/2005/8/layout/pyramid1"/>
    <dgm:cxn modelId="{D0D186B2-B4DD-4671-8B8E-DF933E66A8F0}" type="presParOf" srcId="{0B374BDC-8E77-4C36-97A8-1F273BFC521A}" destId="{1D0CBC8B-6559-480F-9074-B06A830CA87F}" srcOrd="4" destOrd="0" presId="urn:microsoft.com/office/officeart/2005/8/layout/pyramid1"/>
    <dgm:cxn modelId="{859044DA-29AB-4E40-9BC6-D1C67D0BA076}" type="presParOf" srcId="{1D0CBC8B-6559-480F-9074-B06A830CA87F}" destId="{181E0E93-82AB-4461-A412-805E12D09C29}" srcOrd="0" destOrd="0" presId="urn:microsoft.com/office/officeart/2005/8/layout/pyramid1"/>
    <dgm:cxn modelId="{E0D4BB55-8FCD-4413-ADDB-F21EDC7ACF63}" type="presParOf" srcId="{1D0CBC8B-6559-480F-9074-B06A830CA87F}" destId="{AFD63DAC-A0D6-4934-B27D-291B14EECDEF}" srcOrd="1" destOrd="0" presId="urn:microsoft.com/office/officeart/2005/8/layout/pyramid1"/>
    <dgm:cxn modelId="{9B4CCEA6-72D8-4169-AEA8-3FBC86D45A14}" type="presParOf" srcId="{0B374BDC-8E77-4C36-97A8-1F273BFC521A}" destId="{863A45BE-0160-49B1-B00B-6DA360B5B6D9}" srcOrd="5" destOrd="0" presId="urn:microsoft.com/office/officeart/2005/8/layout/pyramid1"/>
    <dgm:cxn modelId="{CAFB9D2C-F60C-4176-A4D2-D5D62CF8E1E4}" type="presParOf" srcId="{863A45BE-0160-49B1-B00B-6DA360B5B6D9}" destId="{E1C9EC42-5673-4378-A501-27B6017DE145}" srcOrd="0" destOrd="0" presId="urn:microsoft.com/office/officeart/2005/8/layout/pyramid1"/>
    <dgm:cxn modelId="{7AE33F63-8684-4A13-B9C7-B5B867A5B2B8}" type="presParOf" srcId="{863A45BE-0160-49B1-B00B-6DA360B5B6D9}" destId="{5CD35F27-092C-4CEB-969D-1107977B1C26}" srcOrd="1" destOrd="0" presId="urn:microsoft.com/office/officeart/2005/8/layout/pyramid1"/>
    <dgm:cxn modelId="{D99FB86B-F39E-44A6-B945-79E9DC5DD8E9}" type="presParOf" srcId="{0B374BDC-8E77-4C36-97A8-1F273BFC521A}" destId="{383F4ECB-A84F-485D-BB13-1A3511F1B088}" srcOrd="6" destOrd="0" presId="urn:microsoft.com/office/officeart/2005/8/layout/pyramid1"/>
    <dgm:cxn modelId="{76F22972-E09B-4917-AF62-27937877CD94}" type="presParOf" srcId="{383F4ECB-A84F-485D-BB13-1A3511F1B088}" destId="{04699AD0-C219-4CF2-9C46-4BB61293CCEF}" srcOrd="0" destOrd="0" presId="urn:microsoft.com/office/officeart/2005/8/layout/pyramid1"/>
    <dgm:cxn modelId="{1C1C01FA-98B7-4E25-8B45-0EA95CFA6AFE}" type="presParOf" srcId="{383F4ECB-A84F-485D-BB13-1A3511F1B088}" destId="{0369E1A8-B787-4D6E-AA81-31A2D7ACE9E8}" srcOrd="1" destOrd="0" presId="urn:microsoft.com/office/officeart/2005/8/layout/pyramid1"/>
    <dgm:cxn modelId="{E084D319-78DE-44AB-BC39-C27EF3B92B98}" type="presParOf" srcId="{0B374BDC-8E77-4C36-97A8-1F273BFC521A}" destId="{622A2038-3EAE-48C4-912E-FE525609A62E}" srcOrd="7" destOrd="0" presId="urn:microsoft.com/office/officeart/2005/8/layout/pyramid1"/>
    <dgm:cxn modelId="{D54C1B2C-A706-4FAD-967F-BF856EFC1E1C}" type="presParOf" srcId="{622A2038-3EAE-48C4-912E-FE525609A62E}" destId="{7223197F-AE59-425A-94D9-B77958D26E8B}" srcOrd="0" destOrd="0" presId="urn:microsoft.com/office/officeart/2005/8/layout/pyramid1"/>
    <dgm:cxn modelId="{B337638E-6698-4AA5-96A7-86C3AC1EADF2}" type="presParOf" srcId="{622A2038-3EAE-48C4-912E-FE525609A62E}" destId="{4D1CF2FC-3EA2-46A6-85EB-D5B5B2A46E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47DC-4ED1-42D1-A24F-98F72BFF79E1}">
      <dsp:nvSpPr>
        <dsp:cNvPr id="0" name=""/>
        <dsp:cNvSpPr/>
      </dsp:nvSpPr>
      <dsp:spPr>
        <a:xfrm>
          <a:off x="0" y="60960"/>
          <a:ext cx="3283974" cy="1313589"/>
        </a:xfrm>
        <a:prstGeom prst="leftRightRibb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1F99ED-8142-419B-9AA8-B5C923D56203}">
      <dsp:nvSpPr>
        <dsp:cNvPr id="0" name=""/>
        <dsp:cNvSpPr/>
      </dsp:nvSpPr>
      <dsp:spPr>
        <a:xfrm>
          <a:off x="394076" y="290838"/>
          <a:ext cx="1083711" cy="64365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SUKSES</a:t>
          </a:r>
          <a:endParaRPr lang="en-US" sz="2000" kern="1200" dirty="0"/>
        </a:p>
      </dsp:txBody>
      <dsp:txXfrm>
        <a:off x="394076" y="290838"/>
        <a:ext cx="1083711" cy="643658"/>
      </dsp:txXfrm>
    </dsp:sp>
    <dsp:sp modelId="{0925AD45-C6CC-49B9-8AE0-434FC9480AEF}">
      <dsp:nvSpPr>
        <dsp:cNvPr id="0" name=""/>
        <dsp:cNvSpPr/>
      </dsp:nvSpPr>
      <dsp:spPr>
        <a:xfrm>
          <a:off x="1641987" y="501012"/>
          <a:ext cx="1280749" cy="64365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GAGAL</a:t>
          </a:r>
          <a:endParaRPr lang="en-US" sz="2000" kern="1200" dirty="0"/>
        </a:p>
      </dsp:txBody>
      <dsp:txXfrm>
        <a:off x="1641987" y="501012"/>
        <a:ext cx="1280749" cy="643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1C2E7-37B9-4D08-8D6F-BA3D747FA682}">
      <dsp:nvSpPr>
        <dsp:cNvPr id="0" name=""/>
        <dsp:cNvSpPr/>
      </dsp:nvSpPr>
      <dsp:spPr>
        <a:xfrm>
          <a:off x="1316414" y="2272204"/>
          <a:ext cx="305034" cy="203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517" y="0"/>
              </a:lnTo>
              <a:lnTo>
                <a:pt x="152517" y="2034341"/>
              </a:lnTo>
              <a:lnTo>
                <a:pt x="305034" y="203434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17505" y="3237948"/>
        <a:ext cx="102854" cy="102854"/>
      </dsp:txXfrm>
    </dsp:sp>
    <dsp:sp modelId="{E857DC6A-FC2D-4745-AE86-C6F7571CD0F9}">
      <dsp:nvSpPr>
        <dsp:cNvPr id="0" name=""/>
        <dsp:cNvSpPr/>
      </dsp:nvSpPr>
      <dsp:spPr>
        <a:xfrm>
          <a:off x="1316414" y="2272204"/>
          <a:ext cx="305034" cy="145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517" y="0"/>
              </a:lnTo>
              <a:lnTo>
                <a:pt x="152517" y="1453101"/>
              </a:lnTo>
              <a:lnTo>
                <a:pt x="305034" y="145310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1812" y="2961635"/>
        <a:ext cx="74238" cy="74238"/>
      </dsp:txXfrm>
    </dsp:sp>
    <dsp:sp modelId="{353C1AD3-0AAF-4D0B-AE21-B7197532160E}">
      <dsp:nvSpPr>
        <dsp:cNvPr id="0" name=""/>
        <dsp:cNvSpPr/>
      </dsp:nvSpPr>
      <dsp:spPr>
        <a:xfrm>
          <a:off x="1316414" y="2272204"/>
          <a:ext cx="305034" cy="871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517" y="0"/>
              </a:lnTo>
              <a:lnTo>
                <a:pt x="152517" y="871860"/>
              </a:lnTo>
              <a:lnTo>
                <a:pt x="305034" y="87186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45840" y="2685042"/>
        <a:ext cx="46184" cy="46184"/>
      </dsp:txXfrm>
    </dsp:sp>
    <dsp:sp modelId="{2C059378-D991-4F22-8609-C9065A191C20}">
      <dsp:nvSpPr>
        <dsp:cNvPr id="0" name=""/>
        <dsp:cNvSpPr/>
      </dsp:nvSpPr>
      <dsp:spPr>
        <a:xfrm>
          <a:off x="1316414" y="2272204"/>
          <a:ext cx="305034" cy="290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517" y="0"/>
              </a:lnTo>
              <a:lnTo>
                <a:pt x="152517" y="290620"/>
              </a:lnTo>
              <a:lnTo>
                <a:pt x="305034" y="2906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58399" y="2406981"/>
        <a:ext cx="21065" cy="21065"/>
      </dsp:txXfrm>
    </dsp:sp>
    <dsp:sp modelId="{EC8F4CFF-599A-481C-9821-77D1A5405356}">
      <dsp:nvSpPr>
        <dsp:cNvPr id="0" name=""/>
        <dsp:cNvSpPr/>
      </dsp:nvSpPr>
      <dsp:spPr>
        <a:xfrm>
          <a:off x="1316414" y="1981584"/>
          <a:ext cx="305034" cy="290620"/>
        </a:xfrm>
        <a:custGeom>
          <a:avLst/>
          <a:gdLst/>
          <a:ahLst/>
          <a:cxnLst/>
          <a:rect l="0" t="0" r="0" b="0"/>
          <a:pathLst>
            <a:path>
              <a:moveTo>
                <a:pt x="0" y="290620"/>
              </a:moveTo>
              <a:lnTo>
                <a:pt x="152517" y="290620"/>
              </a:lnTo>
              <a:lnTo>
                <a:pt x="152517" y="0"/>
              </a:lnTo>
              <a:lnTo>
                <a:pt x="305034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58399" y="2116361"/>
        <a:ext cx="21065" cy="21065"/>
      </dsp:txXfrm>
    </dsp:sp>
    <dsp:sp modelId="{C03F4DF1-3EDB-4F7A-B2C0-16163534DA27}">
      <dsp:nvSpPr>
        <dsp:cNvPr id="0" name=""/>
        <dsp:cNvSpPr/>
      </dsp:nvSpPr>
      <dsp:spPr>
        <a:xfrm>
          <a:off x="1316414" y="1400343"/>
          <a:ext cx="305034" cy="871860"/>
        </a:xfrm>
        <a:custGeom>
          <a:avLst/>
          <a:gdLst/>
          <a:ahLst/>
          <a:cxnLst/>
          <a:rect l="0" t="0" r="0" b="0"/>
          <a:pathLst>
            <a:path>
              <a:moveTo>
                <a:pt x="0" y="871860"/>
              </a:moveTo>
              <a:lnTo>
                <a:pt x="152517" y="871860"/>
              </a:lnTo>
              <a:lnTo>
                <a:pt x="152517" y="0"/>
              </a:lnTo>
              <a:lnTo>
                <a:pt x="305034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45840" y="1813182"/>
        <a:ext cx="46184" cy="46184"/>
      </dsp:txXfrm>
    </dsp:sp>
    <dsp:sp modelId="{3DFE0986-A2BF-4821-81EB-A2AFCA3F786B}">
      <dsp:nvSpPr>
        <dsp:cNvPr id="0" name=""/>
        <dsp:cNvSpPr/>
      </dsp:nvSpPr>
      <dsp:spPr>
        <a:xfrm>
          <a:off x="1316414" y="819103"/>
          <a:ext cx="305034" cy="1453101"/>
        </a:xfrm>
        <a:custGeom>
          <a:avLst/>
          <a:gdLst/>
          <a:ahLst/>
          <a:cxnLst/>
          <a:rect l="0" t="0" r="0" b="0"/>
          <a:pathLst>
            <a:path>
              <a:moveTo>
                <a:pt x="0" y="1453101"/>
              </a:moveTo>
              <a:lnTo>
                <a:pt x="152517" y="1453101"/>
              </a:lnTo>
              <a:lnTo>
                <a:pt x="152517" y="0"/>
              </a:lnTo>
              <a:lnTo>
                <a:pt x="305034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1812" y="1508534"/>
        <a:ext cx="74238" cy="74238"/>
      </dsp:txXfrm>
    </dsp:sp>
    <dsp:sp modelId="{12DC96B2-5815-43AD-B268-31B2AE38E8E1}">
      <dsp:nvSpPr>
        <dsp:cNvPr id="0" name=""/>
        <dsp:cNvSpPr/>
      </dsp:nvSpPr>
      <dsp:spPr>
        <a:xfrm>
          <a:off x="1316414" y="237862"/>
          <a:ext cx="305034" cy="2034341"/>
        </a:xfrm>
        <a:custGeom>
          <a:avLst/>
          <a:gdLst/>
          <a:ahLst/>
          <a:cxnLst/>
          <a:rect l="0" t="0" r="0" b="0"/>
          <a:pathLst>
            <a:path>
              <a:moveTo>
                <a:pt x="0" y="2034341"/>
              </a:moveTo>
              <a:lnTo>
                <a:pt x="152517" y="2034341"/>
              </a:lnTo>
              <a:lnTo>
                <a:pt x="152517" y="0"/>
              </a:lnTo>
              <a:lnTo>
                <a:pt x="305034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17505" y="1203606"/>
        <a:ext cx="102854" cy="102854"/>
      </dsp:txXfrm>
    </dsp:sp>
    <dsp:sp modelId="{4E6FADAF-48BE-4E7C-B28C-17BD15980285}">
      <dsp:nvSpPr>
        <dsp:cNvPr id="0" name=""/>
        <dsp:cNvSpPr/>
      </dsp:nvSpPr>
      <dsp:spPr>
        <a:xfrm rot="16200000">
          <a:off x="-139745" y="2039708"/>
          <a:ext cx="2447328" cy="464992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SYARAT</a:t>
          </a:r>
          <a:endParaRPr lang="en-US" sz="3000" kern="1200" dirty="0"/>
        </a:p>
      </dsp:txBody>
      <dsp:txXfrm>
        <a:off x="-139745" y="2039708"/>
        <a:ext cx="2447328" cy="464992"/>
      </dsp:txXfrm>
    </dsp:sp>
    <dsp:sp modelId="{D59F43D2-242C-4AB7-AAF8-E52BAD7F0261}">
      <dsp:nvSpPr>
        <dsp:cNvPr id="0" name=""/>
        <dsp:cNvSpPr/>
      </dsp:nvSpPr>
      <dsp:spPr>
        <a:xfrm>
          <a:off x="1621449" y="5366"/>
          <a:ext cx="4217627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Memenuhi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syarat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rasionalitas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1621449" y="5366"/>
        <a:ext cx="4217627" cy="464992"/>
      </dsp:txXfrm>
    </dsp:sp>
    <dsp:sp modelId="{9FDBA7EE-CE41-4DA2-8C9A-7FF931AB4246}">
      <dsp:nvSpPr>
        <dsp:cNvPr id="0" name=""/>
        <dsp:cNvSpPr/>
      </dsp:nvSpPr>
      <dsp:spPr>
        <a:xfrm>
          <a:off x="1621449" y="586607"/>
          <a:ext cx="4213021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Mengacu</a:t>
          </a:r>
          <a:r>
            <a:rPr lang="es-ES" sz="1200" kern="1200" dirty="0" smtClean="0"/>
            <a:t> pada visi dan misi.</a:t>
          </a:r>
          <a:endParaRPr lang="en-US" sz="1200" kern="1200" dirty="0"/>
        </a:p>
      </dsp:txBody>
      <dsp:txXfrm>
        <a:off x="1621449" y="586607"/>
        <a:ext cx="4213021" cy="464992"/>
      </dsp:txXfrm>
    </dsp:sp>
    <dsp:sp modelId="{E873A71F-9A9C-42BF-B049-3492CCDEAA64}">
      <dsp:nvSpPr>
        <dsp:cNvPr id="0" name=""/>
        <dsp:cNvSpPr/>
      </dsp:nvSpPr>
      <dsp:spPr>
        <a:xfrm>
          <a:off x="1621449" y="1167847"/>
          <a:ext cx="4217611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Berpedoman pada nilai dan etika.</a:t>
          </a:r>
          <a:endParaRPr lang="en-US" sz="1400" kern="1200" dirty="0"/>
        </a:p>
      </dsp:txBody>
      <dsp:txXfrm>
        <a:off x="1621449" y="1167847"/>
        <a:ext cx="4217611" cy="464992"/>
      </dsp:txXfrm>
    </dsp:sp>
    <dsp:sp modelId="{0149DF32-2C57-4A31-87CA-05C96CA01621}">
      <dsp:nvSpPr>
        <dsp:cNvPr id="0" name=""/>
        <dsp:cNvSpPr/>
      </dsp:nvSpPr>
      <dsp:spPr>
        <a:xfrm>
          <a:off x="1621449" y="1749088"/>
          <a:ext cx="4217611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Mengikuti</a:t>
          </a:r>
          <a:r>
            <a:rPr lang="en-US" sz="1200" kern="1200" dirty="0" smtClean="0"/>
            <a:t> sistem dan prosedur yang berlaku.</a:t>
          </a:r>
          <a:endParaRPr lang="en-US" sz="1200" kern="1200" dirty="0"/>
        </a:p>
      </dsp:txBody>
      <dsp:txXfrm>
        <a:off x="1621449" y="1749088"/>
        <a:ext cx="4217611" cy="464992"/>
      </dsp:txXfrm>
    </dsp:sp>
    <dsp:sp modelId="{8986604B-4FD4-410D-BEFF-DDCE688660BF}">
      <dsp:nvSpPr>
        <dsp:cNvPr id="0" name=""/>
        <dsp:cNvSpPr/>
      </dsp:nvSpPr>
      <dsp:spPr>
        <a:xfrm>
          <a:off x="1621449" y="2330328"/>
          <a:ext cx="4217611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Didasarkan atas karakter (iktikad) yang baik.</a:t>
          </a:r>
          <a:endParaRPr lang="en-US" sz="1200" kern="1200" dirty="0"/>
        </a:p>
      </dsp:txBody>
      <dsp:txXfrm>
        <a:off x="1621449" y="2330328"/>
        <a:ext cx="4217611" cy="464992"/>
      </dsp:txXfrm>
    </dsp:sp>
    <dsp:sp modelId="{BC94732C-CCE9-4B8E-B0A8-F443AA3BD925}">
      <dsp:nvSpPr>
        <dsp:cNvPr id="0" name=""/>
        <dsp:cNvSpPr/>
      </dsp:nvSpPr>
      <dsp:spPr>
        <a:xfrm>
          <a:off x="1621449" y="2911568"/>
          <a:ext cx="4217611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Menaati</a:t>
          </a:r>
          <a:r>
            <a:rPr lang="en-US" sz="1200" kern="1200" dirty="0" smtClean="0"/>
            <a:t> regulasi (peraturan) yang berlaku.</a:t>
          </a:r>
          <a:endParaRPr lang="en-US" sz="1200" kern="1200" dirty="0"/>
        </a:p>
      </dsp:txBody>
      <dsp:txXfrm>
        <a:off x="1621449" y="2911568"/>
        <a:ext cx="4217611" cy="464992"/>
      </dsp:txXfrm>
    </dsp:sp>
    <dsp:sp modelId="{AD656FF5-3321-4548-A90F-08EB5E8F25D3}">
      <dsp:nvSpPr>
        <dsp:cNvPr id="0" name=""/>
        <dsp:cNvSpPr/>
      </dsp:nvSpPr>
      <dsp:spPr>
        <a:xfrm>
          <a:off x="1621449" y="3492809"/>
          <a:ext cx="4217611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Mematuhi</a:t>
          </a:r>
          <a:r>
            <a:rPr lang="en-US" sz="1200" kern="1200" dirty="0" smtClean="0"/>
            <a:t> kontrak yang dibuat.</a:t>
          </a:r>
          <a:endParaRPr lang="en-US" sz="1200" kern="1200" dirty="0"/>
        </a:p>
      </dsp:txBody>
      <dsp:txXfrm>
        <a:off x="1621449" y="3492809"/>
        <a:ext cx="4217611" cy="464992"/>
      </dsp:txXfrm>
    </dsp:sp>
    <dsp:sp modelId="{52EFD526-E7A4-491B-9F02-8EC1165C4B80}">
      <dsp:nvSpPr>
        <dsp:cNvPr id="0" name=""/>
        <dsp:cNvSpPr/>
      </dsp:nvSpPr>
      <dsp:spPr>
        <a:xfrm>
          <a:off x="1621449" y="4074049"/>
          <a:ext cx="4222217" cy="46499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Memperhatikan</a:t>
          </a:r>
          <a:r>
            <a:rPr lang="en-US" sz="1200" kern="1200" dirty="0" smtClean="0"/>
            <a:t> kepentingan stakeholder.</a:t>
          </a:r>
          <a:endParaRPr lang="en-US" sz="1200" kern="1200" dirty="0"/>
        </a:p>
      </dsp:txBody>
      <dsp:txXfrm>
        <a:off x="1621449" y="4074049"/>
        <a:ext cx="4222217" cy="464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07968-DE7F-4D9C-AC21-DC793845D158}">
      <dsp:nvSpPr>
        <dsp:cNvPr id="0" name=""/>
        <dsp:cNvSpPr/>
      </dsp:nvSpPr>
      <dsp:spPr>
        <a:xfrm>
          <a:off x="531374" y="1462"/>
          <a:ext cx="1572777" cy="786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SUBSTANTIF</a:t>
          </a:r>
          <a:endParaRPr lang="en-US" sz="1700" kern="1200" dirty="0"/>
        </a:p>
      </dsp:txBody>
      <dsp:txXfrm>
        <a:off x="554407" y="24495"/>
        <a:ext cx="1526711" cy="740322"/>
      </dsp:txXfrm>
    </dsp:sp>
    <dsp:sp modelId="{890E513F-A2BD-41D7-89BD-266CED12C4DB}">
      <dsp:nvSpPr>
        <dsp:cNvPr id="0" name=""/>
        <dsp:cNvSpPr/>
      </dsp:nvSpPr>
      <dsp:spPr>
        <a:xfrm>
          <a:off x="688651" y="787851"/>
          <a:ext cx="157277" cy="589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791"/>
              </a:lnTo>
              <a:lnTo>
                <a:pt x="157277" y="5897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AFC16-4237-4C32-A54B-98892DEC8CA1}">
      <dsp:nvSpPr>
        <dsp:cNvPr id="0" name=""/>
        <dsp:cNvSpPr/>
      </dsp:nvSpPr>
      <dsp:spPr>
        <a:xfrm>
          <a:off x="845929" y="984448"/>
          <a:ext cx="1258221" cy="786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MATERI PENGAMBILAN KEPUTUSAN</a:t>
          </a:r>
          <a:endParaRPr lang="en-US" sz="1300" kern="1200" dirty="0"/>
        </a:p>
      </dsp:txBody>
      <dsp:txXfrm>
        <a:off x="868962" y="1007481"/>
        <a:ext cx="1212155" cy="740322"/>
      </dsp:txXfrm>
    </dsp:sp>
    <dsp:sp modelId="{E7BC501A-084C-4892-BA09-280FAF353E09}">
      <dsp:nvSpPr>
        <dsp:cNvPr id="0" name=""/>
        <dsp:cNvSpPr/>
      </dsp:nvSpPr>
      <dsp:spPr>
        <a:xfrm>
          <a:off x="688651" y="787851"/>
          <a:ext cx="157277" cy="1572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777"/>
              </a:lnTo>
              <a:lnTo>
                <a:pt x="157277" y="15727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26BB-24CB-4B2C-BBD3-FFD5C9351229}">
      <dsp:nvSpPr>
        <dsp:cNvPr id="0" name=""/>
        <dsp:cNvSpPr/>
      </dsp:nvSpPr>
      <dsp:spPr>
        <a:xfrm>
          <a:off x="845929" y="1967433"/>
          <a:ext cx="1258221" cy="786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AGAR RASIONAL</a:t>
          </a:r>
          <a:endParaRPr lang="en-US" sz="1300" kern="1200" dirty="0"/>
        </a:p>
      </dsp:txBody>
      <dsp:txXfrm>
        <a:off x="868962" y="1990466"/>
        <a:ext cx="1212155" cy="740322"/>
      </dsp:txXfrm>
    </dsp:sp>
    <dsp:sp modelId="{2E39D9B5-BBE4-4A56-8B98-42242EEFC676}">
      <dsp:nvSpPr>
        <dsp:cNvPr id="0" name=""/>
        <dsp:cNvSpPr/>
      </dsp:nvSpPr>
      <dsp:spPr>
        <a:xfrm>
          <a:off x="2497345" y="1462"/>
          <a:ext cx="1572777" cy="78638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ADMINISTRATIF</a:t>
          </a:r>
          <a:endParaRPr lang="en-US" sz="1700" kern="1200" dirty="0"/>
        </a:p>
      </dsp:txBody>
      <dsp:txXfrm>
        <a:off x="2520378" y="24495"/>
        <a:ext cx="1526711" cy="740322"/>
      </dsp:txXfrm>
    </dsp:sp>
    <dsp:sp modelId="{014BB505-3DEA-405C-A40D-CF6F363D7FD9}">
      <dsp:nvSpPr>
        <dsp:cNvPr id="0" name=""/>
        <dsp:cNvSpPr/>
      </dsp:nvSpPr>
      <dsp:spPr>
        <a:xfrm>
          <a:off x="2654623" y="787851"/>
          <a:ext cx="157277" cy="589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791"/>
              </a:lnTo>
              <a:lnTo>
                <a:pt x="157277" y="5897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DA327-6A28-4B0A-8491-25132DF2CA06}">
      <dsp:nvSpPr>
        <dsp:cNvPr id="0" name=""/>
        <dsp:cNvSpPr/>
      </dsp:nvSpPr>
      <dsp:spPr>
        <a:xfrm>
          <a:off x="2811901" y="984448"/>
          <a:ext cx="1258221" cy="786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PROSEDUR </a:t>
          </a:r>
          <a:endParaRPr lang="en-US" sz="1300" kern="1200" dirty="0"/>
        </a:p>
      </dsp:txBody>
      <dsp:txXfrm>
        <a:off x="2834934" y="1007481"/>
        <a:ext cx="1212155" cy="740322"/>
      </dsp:txXfrm>
    </dsp:sp>
    <dsp:sp modelId="{DCC26F26-9E61-486D-9C50-24A7551A63CB}">
      <dsp:nvSpPr>
        <dsp:cNvPr id="0" name=""/>
        <dsp:cNvSpPr/>
      </dsp:nvSpPr>
      <dsp:spPr>
        <a:xfrm>
          <a:off x="2654623" y="787851"/>
          <a:ext cx="157277" cy="1572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777"/>
              </a:lnTo>
              <a:lnTo>
                <a:pt x="157277" y="15727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B0617-5826-41E4-866D-FCBE3A29065A}">
      <dsp:nvSpPr>
        <dsp:cNvPr id="0" name=""/>
        <dsp:cNvSpPr/>
      </dsp:nvSpPr>
      <dsp:spPr>
        <a:xfrm>
          <a:off x="2811901" y="1967433"/>
          <a:ext cx="1258221" cy="786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KETELITIAN OLEH PIHAK YANG INDEPENDEN</a:t>
          </a:r>
          <a:endParaRPr lang="en-US" sz="1300" kern="1200" dirty="0"/>
        </a:p>
      </dsp:txBody>
      <dsp:txXfrm>
        <a:off x="2834934" y="1990466"/>
        <a:ext cx="1212155" cy="740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546F-120D-4E39-9D07-0F8BDBAC388E}">
      <dsp:nvSpPr>
        <dsp:cNvPr id="0" name=""/>
        <dsp:cNvSpPr/>
      </dsp:nvSpPr>
      <dsp:spPr>
        <a:xfrm rot="10800000">
          <a:off x="1530656" y="728462"/>
          <a:ext cx="4053840" cy="48068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95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KETIDAKPASTIAN</a:t>
          </a:r>
          <a:endParaRPr lang="en-US" sz="2200" kern="1200" dirty="0"/>
        </a:p>
      </dsp:txBody>
      <dsp:txXfrm rot="10800000">
        <a:off x="1650827" y="728462"/>
        <a:ext cx="3933669" cy="480686"/>
      </dsp:txXfrm>
    </dsp:sp>
    <dsp:sp modelId="{E6B26CD5-D1CF-46D4-9AA5-41AE2E520AA6}">
      <dsp:nvSpPr>
        <dsp:cNvPr id="0" name=""/>
        <dsp:cNvSpPr/>
      </dsp:nvSpPr>
      <dsp:spPr>
        <a:xfrm>
          <a:off x="511503" y="862"/>
          <a:ext cx="2038306" cy="19358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F2A334-C833-40F4-84A4-CC31F550EB9B}">
      <dsp:nvSpPr>
        <dsp:cNvPr id="0" name=""/>
        <dsp:cNvSpPr/>
      </dsp:nvSpPr>
      <dsp:spPr>
        <a:xfrm rot="10800000">
          <a:off x="1525473" y="3054349"/>
          <a:ext cx="4053840" cy="484624"/>
        </a:xfrm>
        <a:prstGeom prst="homePlat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195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KONSEKUENSI</a:t>
          </a:r>
          <a:endParaRPr lang="en-US" sz="2200" kern="1200" dirty="0"/>
        </a:p>
      </dsp:txBody>
      <dsp:txXfrm rot="10800000">
        <a:off x="1646629" y="3054349"/>
        <a:ext cx="3932684" cy="484624"/>
      </dsp:txXfrm>
    </dsp:sp>
    <dsp:sp modelId="{A91844DE-1FAC-46F1-90F7-6C4462FFE360}">
      <dsp:nvSpPr>
        <dsp:cNvPr id="0" name=""/>
        <dsp:cNvSpPr/>
      </dsp:nvSpPr>
      <dsp:spPr>
        <a:xfrm>
          <a:off x="516686" y="2317153"/>
          <a:ext cx="2017572" cy="19590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C90C6-C293-4847-A6F9-9DA1AD84EE02}">
      <dsp:nvSpPr>
        <dsp:cNvPr id="0" name=""/>
        <dsp:cNvSpPr/>
      </dsp:nvSpPr>
      <dsp:spPr>
        <a:xfrm>
          <a:off x="1576541" y="0"/>
          <a:ext cx="450440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VISI</a:t>
          </a:r>
          <a:endParaRPr lang="en-US" sz="1300" kern="1200" dirty="0"/>
        </a:p>
      </dsp:txBody>
      <dsp:txXfrm>
        <a:off x="1576541" y="0"/>
        <a:ext cx="450440" cy="410496"/>
      </dsp:txXfrm>
    </dsp:sp>
    <dsp:sp modelId="{1C81C719-1A8D-4EA5-BBBE-7F1D8CD1810E}">
      <dsp:nvSpPr>
        <dsp:cNvPr id="0" name=""/>
        <dsp:cNvSpPr/>
      </dsp:nvSpPr>
      <dsp:spPr>
        <a:xfrm>
          <a:off x="1351321" y="410496"/>
          <a:ext cx="900880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MISI</a:t>
          </a:r>
          <a:endParaRPr lang="en-US" sz="1300" kern="1200" dirty="0"/>
        </a:p>
      </dsp:txBody>
      <dsp:txXfrm>
        <a:off x="1508975" y="410496"/>
        <a:ext cx="585572" cy="410496"/>
      </dsp:txXfrm>
    </dsp:sp>
    <dsp:sp modelId="{490A9312-7CEC-4FE2-8204-E2CAD2007CD0}">
      <dsp:nvSpPr>
        <dsp:cNvPr id="0" name=""/>
        <dsp:cNvSpPr/>
      </dsp:nvSpPr>
      <dsp:spPr>
        <a:xfrm>
          <a:off x="1126100" y="820993"/>
          <a:ext cx="1351321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BUDAYA</a:t>
          </a:r>
          <a:endParaRPr lang="en-US" sz="1300" kern="1200" dirty="0"/>
        </a:p>
      </dsp:txBody>
      <dsp:txXfrm>
        <a:off x="1362582" y="820993"/>
        <a:ext cx="878358" cy="410496"/>
      </dsp:txXfrm>
    </dsp:sp>
    <dsp:sp modelId="{1FC18F04-6A33-4ECE-972E-7257898FBDCD}">
      <dsp:nvSpPr>
        <dsp:cNvPr id="0" name=""/>
        <dsp:cNvSpPr/>
      </dsp:nvSpPr>
      <dsp:spPr>
        <a:xfrm>
          <a:off x="900880" y="1231490"/>
          <a:ext cx="1801761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SASARAN</a:t>
          </a:r>
          <a:endParaRPr lang="en-US" sz="1300" kern="1200" dirty="0"/>
        </a:p>
      </dsp:txBody>
      <dsp:txXfrm>
        <a:off x="1216189" y="1231490"/>
        <a:ext cx="1171144" cy="410496"/>
      </dsp:txXfrm>
    </dsp:sp>
    <dsp:sp modelId="{181E0E93-82AB-4461-A412-805E12D09C29}">
      <dsp:nvSpPr>
        <dsp:cNvPr id="0" name=""/>
        <dsp:cNvSpPr/>
      </dsp:nvSpPr>
      <dsp:spPr>
        <a:xfrm>
          <a:off x="675660" y="1641987"/>
          <a:ext cx="2252201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STRATEGI</a:t>
          </a:r>
          <a:endParaRPr lang="en-US" sz="1300" kern="1200" dirty="0"/>
        </a:p>
      </dsp:txBody>
      <dsp:txXfrm>
        <a:off x="1069795" y="1641987"/>
        <a:ext cx="1463931" cy="410496"/>
      </dsp:txXfrm>
    </dsp:sp>
    <dsp:sp modelId="{E1C9EC42-5673-4378-A501-27B6017DE145}">
      <dsp:nvSpPr>
        <dsp:cNvPr id="0" name=""/>
        <dsp:cNvSpPr/>
      </dsp:nvSpPr>
      <dsp:spPr>
        <a:xfrm>
          <a:off x="450440" y="2052483"/>
          <a:ext cx="2702642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RENCANA TAHUNAN</a:t>
          </a:r>
          <a:endParaRPr lang="en-US" sz="1300" kern="1200" dirty="0"/>
        </a:p>
      </dsp:txBody>
      <dsp:txXfrm>
        <a:off x="923402" y="2052483"/>
        <a:ext cx="1756717" cy="410496"/>
      </dsp:txXfrm>
    </dsp:sp>
    <dsp:sp modelId="{04699AD0-C219-4CF2-9C46-4BB61293CCEF}">
      <dsp:nvSpPr>
        <dsp:cNvPr id="0" name=""/>
        <dsp:cNvSpPr/>
      </dsp:nvSpPr>
      <dsp:spPr>
        <a:xfrm>
          <a:off x="225220" y="2462980"/>
          <a:ext cx="3153082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AKTIVITAS DEPARTEMEN</a:t>
          </a:r>
          <a:endParaRPr lang="en-US" sz="1300" kern="1200" dirty="0"/>
        </a:p>
      </dsp:txBody>
      <dsp:txXfrm>
        <a:off x="777009" y="2462980"/>
        <a:ext cx="2049503" cy="410496"/>
      </dsp:txXfrm>
    </dsp:sp>
    <dsp:sp modelId="{7223197F-AE59-425A-94D9-B77958D26E8B}">
      <dsp:nvSpPr>
        <dsp:cNvPr id="0" name=""/>
        <dsp:cNvSpPr/>
      </dsp:nvSpPr>
      <dsp:spPr>
        <a:xfrm>
          <a:off x="0" y="2873477"/>
          <a:ext cx="3603523" cy="410496"/>
        </a:xfrm>
        <a:prstGeom prst="trapezoid">
          <a:avLst>
            <a:gd name="adj" fmla="val 54865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AKTIVITAS OPERASIONAL/RUTIN</a:t>
          </a:r>
          <a:endParaRPr lang="en-US" sz="1300" kern="1200" dirty="0"/>
        </a:p>
      </dsp:txBody>
      <dsp:txXfrm>
        <a:off x="630616" y="2873477"/>
        <a:ext cx="2342289" cy="41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417C-E651-FF4A-A3E7-8550CD1D1D0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4E93-6746-CE4C-AD0B-715A9D903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1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62" y="4432829"/>
            <a:ext cx="1840323" cy="44413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1" y="1411288"/>
            <a:ext cx="5803900" cy="328500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smtClean="0"/>
              <a:t>JUDUL BESAR JUDUL BESAR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63563" y="708992"/>
            <a:ext cx="1854200" cy="33851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922588"/>
            <a:ext cx="2035175" cy="11715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smtClean="0"/>
              <a:t>N </a:t>
            </a:r>
            <a:r>
              <a:rPr lang="en-US" dirty="0" err="1" smtClean="0"/>
              <a:t>Penulis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167063" y="1780248"/>
            <a:ext cx="5227637" cy="309672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JUDUL KECIL JUDUL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04" y="2286952"/>
            <a:ext cx="1205396" cy="378446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Edisi</a:t>
            </a:r>
            <a:r>
              <a:rPr lang="en-US" dirty="0" smtClean="0"/>
              <a:t>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194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9774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664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715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378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27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61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79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prstClr val="white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44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2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schemeClr val="bg1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baseline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baseline="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3" r:id="rId6"/>
    <p:sldLayoutId id="2147483674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0801" y="1411288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ETIKA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Soemarso</a:t>
            </a:r>
            <a:r>
              <a:rPr lang="en-US" dirty="0" smtClean="0"/>
              <a:t> SR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67063" y="1780248"/>
            <a:ext cx="5904318" cy="309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88826" y="2082054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DAN TATA KELOLA PERUSAHAAN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0504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48" y="1139985"/>
            <a:ext cx="5606960" cy="372337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PROSEDUR PENYUSUNAN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484" y="1170038"/>
            <a:ext cx="5201264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Memastikan </a:t>
            </a:r>
            <a:r>
              <a:rPr lang="id-ID" sz="1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bahwa semua kemungkinan alternatif, termasuk alternatif “tidak melakukan apa-apa” telah dimasukkan ke dalam pohon </a:t>
            </a: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keputusan. </a:t>
            </a:r>
            <a:endParaRPr lang="id-ID" sz="1800" b="1" dirty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Memastikan </a:t>
            </a:r>
            <a:r>
              <a:rPr lang="id-ID" sz="1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bahwa semua kondisi </a:t>
            </a: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telah </a:t>
            </a:r>
            <a:r>
              <a:rPr lang="id-ID" sz="1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diidentifikasikan untuk setiap cabang alternatif dan dimasukkan ke dalam pohon keputusan. </a:t>
            </a:r>
            <a:endParaRPr lang="id-ID" sz="1800" b="1" dirty="0" smtClean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Nilai dicantumkan </a:t>
            </a:r>
            <a:r>
              <a:rPr lang="id-ID" sz="1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pada akhir setiap cabang (alternatif) yang tepat. Ia adalah hasil jika cabang tersebut dapat dicapai. </a:t>
            </a:r>
            <a:endParaRPr lang="id-ID" sz="1800" b="1" dirty="0" smtClean="0">
              <a:ln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Tujuan </a:t>
            </a:r>
            <a:r>
              <a:rPr lang="id-ID" sz="1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yang ingin dicapai adalah menentukan nilai taksiran </a:t>
            </a:r>
            <a:r>
              <a:rPr lang="id-ID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dari </a:t>
            </a:r>
            <a:r>
              <a:rPr lang="id-ID" sz="18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setiap tindakan yang paling baik. </a:t>
            </a:r>
          </a:p>
        </p:txBody>
      </p:sp>
    </p:spTree>
    <p:extLst>
      <p:ext uri="{BB962C8B-B14F-4D97-AF65-F5344CB8AC3E}">
        <p14:creationId xmlns:p14="http://schemas.microsoft.com/office/powerpoint/2010/main" val="8658030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RISIKO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4820822"/>
              </p:ext>
            </p:extLst>
          </p:nvPr>
        </p:nvGraphicFramePr>
        <p:xfrm>
          <a:off x="1440256" y="485511"/>
          <a:ext cx="6096000" cy="427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5770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B26CD5-D1CF-46D4-9AA5-41AE2E52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6B26CD5-D1CF-46D4-9AA5-41AE2E52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23546F-120D-4E39-9D07-0F8BDBAC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9623546F-120D-4E39-9D07-0F8BDBAC3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1844DE-1FAC-46F1-90F7-6C4462FF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A91844DE-1FAC-46F1-90F7-6C4462FFE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F2A334-C833-40F4-84A4-CC31F550E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58F2A334-C833-40F4-84A4-CC31F550E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PROSES KEPUTUSAN BERINTEGRITAS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92" y="1043150"/>
            <a:ext cx="5175022" cy="380975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5874761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28" y="806266"/>
            <a:ext cx="6396225" cy="4247493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SIFAT KEPUTUSAN BISNIS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7581" y="1288026"/>
            <a:ext cx="3603523" cy="3283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7115474"/>
              </p:ext>
            </p:extLst>
          </p:nvPr>
        </p:nvGraphicFramePr>
        <p:xfrm>
          <a:off x="1163752" y="1288025"/>
          <a:ext cx="3603523" cy="328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167581" y="3344754"/>
            <a:ext cx="360352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67581" y="4161629"/>
            <a:ext cx="360352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3665261" y="1792572"/>
            <a:ext cx="901083" cy="2701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STRATEGIS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1420208" y="1788146"/>
            <a:ext cx="901083" cy="2701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STRATEGIS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1064209" y="3607651"/>
            <a:ext cx="588452" cy="290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TAKTIS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31402" y="3607652"/>
            <a:ext cx="588452" cy="290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TAKTIS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2440029" y="4638212"/>
            <a:ext cx="1058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ORGANISASI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4771103" y="4169621"/>
            <a:ext cx="1191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OPERASIONAL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-23773" y="4166594"/>
            <a:ext cx="1191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OPERASIONAL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3991897" y="113665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22" name="TextBox 21"/>
          <p:cNvSpPr txBox="1"/>
          <p:nvPr/>
        </p:nvSpPr>
        <p:spPr>
          <a:xfrm>
            <a:off x="3087705" y="1019723"/>
            <a:ext cx="1537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KEPUTUSAN BISNIS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1239199" y="1019723"/>
            <a:ext cx="170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FUNGSI MANAJEMEN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6746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KEPUTUSAN 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BAB 1</a:t>
            </a:r>
            <a:r>
              <a:rPr lang="id-ID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60" y="849735"/>
            <a:ext cx="6621517" cy="4376408"/>
          </a:xfrm>
          <a:prstGeom prst="rect">
            <a:avLst/>
          </a:prstGeom>
          <a:effectLst>
            <a:softEdge rad="825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KEPUTUSAN BISNIS</a:t>
            </a:r>
            <a:endParaRPr lang="id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9118643"/>
              </p:ext>
            </p:extLst>
          </p:nvPr>
        </p:nvGraphicFramePr>
        <p:xfrm>
          <a:off x="5511126" y="2054941"/>
          <a:ext cx="3283974" cy="143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168997" y="1486803"/>
            <a:ext cx="1968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PERUSAHAAN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79" y="638175"/>
            <a:ext cx="9653489" cy="51435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KRITERIA KEPUTUSAN</a:t>
            </a:r>
            <a:endParaRPr lang="en-US" dirty="0"/>
          </a:p>
        </p:txBody>
      </p:sp>
      <p:sp>
        <p:nvSpPr>
          <p:cNvPr id="5" name="6-Point Star 4"/>
          <p:cNvSpPr/>
          <p:nvPr/>
        </p:nvSpPr>
        <p:spPr>
          <a:xfrm>
            <a:off x="519676" y="1713861"/>
            <a:ext cx="1995948" cy="1858297"/>
          </a:xfrm>
          <a:prstGeom prst="star6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BERINTEGRITAS</a:t>
            </a:r>
            <a:endParaRPr lang="id-ID" dirty="0"/>
          </a:p>
        </p:txBody>
      </p:sp>
      <p:sp>
        <p:nvSpPr>
          <p:cNvPr id="6" name="6-Point Star 5"/>
          <p:cNvSpPr/>
          <p:nvPr/>
        </p:nvSpPr>
        <p:spPr>
          <a:xfrm>
            <a:off x="6697202" y="1713861"/>
            <a:ext cx="1995948" cy="1858297"/>
          </a:xfrm>
          <a:prstGeom prst="star6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BERETIKA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70685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37" y="990600"/>
            <a:ext cx="5768353" cy="3839560"/>
          </a:xfrm>
          <a:prstGeom prst="rect">
            <a:avLst/>
          </a:prstGeom>
          <a:effectLst>
            <a:softEdge rad="10922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5931" y="285750"/>
            <a:ext cx="7747219" cy="704850"/>
          </a:xfrm>
        </p:spPr>
        <p:txBody>
          <a:bodyPr/>
          <a:lstStyle/>
          <a:p>
            <a:pPr algn="just"/>
            <a:r>
              <a:rPr lang="id-ID" dirty="0" smtClean="0"/>
              <a:t>KEPUTUSAN BERINTEGRITAS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9327573"/>
              </p:ext>
            </p:extLst>
          </p:nvPr>
        </p:nvGraphicFramePr>
        <p:xfrm>
          <a:off x="3279228" y="599090"/>
          <a:ext cx="6695090" cy="454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0000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FADAF-48BE-4E7C-B28C-17BD1598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E6FADAF-48BE-4E7C-B28C-17BD1598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C96B2-5815-43AD-B268-31B2AE38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2DC96B2-5815-43AD-B268-31B2AE38E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9F43D2-242C-4AB7-AAF8-E52BAD7F0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59F43D2-242C-4AB7-AAF8-E52BAD7F0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E0986-A2BF-4821-81EB-A2AFCA3F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DFE0986-A2BF-4821-81EB-A2AFCA3F7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BA7EE-CE41-4DA2-8C9A-7FF931AB4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FDBA7EE-CE41-4DA2-8C9A-7FF931AB4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F4DF1-3EDB-4F7A-B2C0-16163534D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03F4DF1-3EDB-4F7A-B2C0-16163534D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73A71F-9A9C-42BF-B049-3492CCDEA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E873A71F-9A9C-42BF-B049-3492CCDEA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F4CFF-599A-481C-9821-77D1A540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C8F4CFF-599A-481C-9821-77D1A540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49DF32-2C57-4A31-87CA-05C96CA0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149DF32-2C57-4A31-87CA-05C96CA01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059378-D991-4F22-8609-C9065A191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C059378-D991-4F22-8609-C9065A191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6604B-4FD4-410D-BEFF-DDCE6886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986604B-4FD4-410D-BEFF-DDCE68866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C1AD3-0AAF-4D0B-AE21-B71975321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353C1AD3-0AAF-4D0B-AE21-B71975321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94732C-CCE9-4B8E-B0A8-F443AA3BD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BC94732C-CCE9-4B8E-B0A8-F443AA3BD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7DC6A-FC2D-4745-AE86-C6F7571CD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857DC6A-FC2D-4745-AE86-C6F7571CD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56FF5-3321-4548-A90F-08EB5E8F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AD656FF5-3321-4548-A90F-08EB5E8F2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1C2E7-37B9-4D08-8D6F-BA3D747F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7F1C2E7-37B9-4D08-8D6F-BA3D747FA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FD526-E7A4-491B-9F02-8EC1165C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52EFD526-E7A4-491B-9F02-8EC1165C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ASPEK PENGAMBILAN KEPUTUSAN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6686528"/>
              </p:ext>
            </p:extLst>
          </p:nvPr>
        </p:nvGraphicFramePr>
        <p:xfrm>
          <a:off x="-78658" y="1425677"/>
          <a:ext cx="4601497" cy="275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8" y="1240220"/>
            <a:ext cx="5244787" cy="3482866"/>
          </a:xfrm>
          <a:prstGeom prst="rect">
            <a:avLst/>
          </a:prstGeom>
          <a:effectLst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13601038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007968-DE7F-4D9C-AC21-DC793845D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2C007968-DE7F-4D9C-AC21-DC793845D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39D9B5-BBE4-4A56-8B98-42242EEFC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E39D9B5-BBE4-4A56-8B98-42242EEFC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0E513F-A2BD-41D7-89BD-266CED12C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90E513F-A2BD-41D7-89BD-266CED12C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BAFC16-4237-4C32-A54B-98892DEC8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90BAFC16-4237-4C32-A54B-98892DEC8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C501A-084C-4892-BA09-280FAF35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E7BC501A-084C-4892-BA09-280FAF353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4A26BB-24CB-4B2C-BBD3-FFD5C9351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B4A26BB-24CB-4B2C-BBD3-FFD5C9351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4BB505-3DEA-405C-A40D-CF6F363D7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014BB505-3DEA-405C-A40D-CF6F363D7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ADA327-6A28-4B0A-8491-25132DF2C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4ADA327-6A28-4B0A-8491-25132DF2C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C26F26-9E61-486D-9C50-24A7551A6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CC26F26-9E61-486D-9C50-24A7551A6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9B0617-5826-41E4-866D-FCBE3A290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299B0617-5826-41E4-866D-FCBE3A290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PROSES PENGAMBILAN KEPUTUSAN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6" y="990600"/>
            <a:ext cx="7135508" cy="39072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90738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73" y="367862"/>
            <a:ext cx="7727324" cy="51435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UNSUR-UNSUR PENGAMBILAN KEPUTUSAN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2479" y="1275483"/>
            <a:ext cx="3844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800" dirty="0" err="1" smtClean="0">
                <a:solidFill>
                  <a:srgbClr val="FFFF00"/>
                </a:solidFill>
              </a:rPr>
              <a:t>Adanya</a:t>
            </a:r>
            <a:r>
              <a:rPr lang="es-ES" sz="1800" dirty="0" smtClean="0">
                <a:solidFill>
                  <a:srgbClr val="FFFF00"/>
                </a:solidFill>
              </a:rPr>
              <a:t> </a:t>
            </a:r>
            <a:r>
              <a:rPr lang="es-ES" sz="1800" dirty="0" err="1">
                <a:solidFill>
                  <a:srgbClr val="FFFF00"/>
                </a:solidFill>
              </a:rPr>
              <a:t>permasalahan</a:t>
            </a:r>
            <a:r>
              <a:rPr lang="es-ES" sz="1800" dirty="0">
                <a:solidFill>
                  <a:srgbClr val="FFFF00"/>
                </a:solidFill>
              </a:rPr>
              <a:t> dan </a:t>
            </a:r>
            <a:r>
              <a:rPr lang="es-ES" sz="1800" dirty="0" err="1">
                <a:solidFill>
                  <a:srgbClr val="FFFF00"/>
                </a:solidFill>
              </a:rPr>
              <a:t>tujuan</a:t>
            </a:r>
            <a:r>
              <a:rPr lang="es-ES" sz="1800" dirty="0">
                <a:solidFill>
                  <a:srgbClr val="FFFF00"/>
                </a:solidFill>
              </a:rPr>
              <a:t> yang </a:t>
            </a:r>
            <a:r>
              <a:rPr lang="es-ES" sz="1800" dirty="0" err="1">
                <a:solidFill>
                  <a:srgbClr val="FFFF00"/>
                </a:solidFill>
              </a:rPr>
              <a:t>ingin</a:t>
            </a:r>
            <a:r>
              <a:rPr lang="es-ES" sz="1800" dirty="0">
                <a:solidFill>
                  <a:srgbClr val="FFFF00"/>
                </a:solidFill>
              </a:rPr>
              <a:t> </a:t>
            </a:r>
            <a:r>
              <a:rPr lang="es-ES" sz="1800" dirty="0" err="1">
                <a:solidFill>
                  <a:srgbClr val="FFFF00"/>
                </a:solidFill>
              </a:rPr>
              <a:t>dicapai</a:t>
            </a:r>
            <a:r>
              <a:rPr lang="es-ES" sz="1800" dirty="0">
                <a:solidFill>
                  <a:srgbClr val="FFFF00"/>
                </a:solidFill>
              </a:rPr>
              <a:t>. </a:t>
            </a:r>
            <a:endParaRPr lang="id-ID" sz="18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rgbClr val="FFFF00"/>
                </a:solidFill>
              </a:rPr>
              <a:t>Adanya </a:t>
            </a:r>
            <a:r>
              <a:rPr lang="id-ID" sz="1800" dirty="0">
                <a:solidFill>
                  <a:srgbClr val="FFFF00"/>
                </a:solidFill>
              </a:rPr>
              <a:t>alternatif pilihan.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rgbClr val="FFFF00"/>
                </a:solidFill>
              </a:rPr>
              <a:t>Adanya </a:t>
            </a:r>
            <a:r>
              <a:rPr lang="id-ID" sz="1800" dirty="0">
                <a:solidFill>
                  <a:srgbClr val="FFFF00"/>
                </a:solidFill>
              </a:rPr>
              <a:t>faktor eksternal. </a:t>
            </a:r>
            <a:endParaRPr lang="id-ID" sz="18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>
                <a:solidFill>
                  <a:srgbClr val="FFFF00"/>
                </a:solidFill>
              </a:rPr>
              <a:t>Adanya </a:t>
            </a:r>
            <a:r>
              <a:rPr lang="sv-SE" sz="1800" dirty="0">
                <a:solidFill>
                  <a:srgbClr val="FFFF00"/>
                </a:solidFill>
              </a:rPr>
              <a:t>kondisi yang mungkin terjadi untuk setiap alternatif pilihan. </a:t>
            </a:r>
            <a:endParaRPr lang="id-ID" sz="18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rgbClr val="FFFF00"/>
                </a:solidFill>
              </a:rPr>
              <a:t>Adanya </a:t>
            </a:r>
            <a:r>
              <a:rPr lang="id-ID" sz="1800" dirty="0">
                <a:solidFill>
                  <a:srgbClr val="FFFF00"/>
                </a:solidFill>
              </a:rPr>
              <a:t>konsekuensi untuk setiap kondisi. </a:t>
            </a:r>
            <a:endParaRPr lang="id-ID" sz="18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rgbClr val="FFFF00"/>
                </a:solidFill>
              </a:rPr>
              <a:t>Adanya </a:t>
            </a:r>
            <a:r>
              <a:rPr lang="id-ID" sz="1800" dirty="0">
                <a:solidFill>
                  <a:srgbClr val="FFFF00"/>
                </a:solidFill>
              </a:rPr>
              <a:t>nilai akhir setiap alternatif. </a:t>
            </a:r>
            <a:endParaRPr lang="id-ID" sz="1800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rgbClr val="FFFF00"/>
                </a:solidFill>
              </a:rPr>
              <a:t>Adanya </a:t>
            </a:r>
            <a:r>
              <a:rPr lang="id-ID" sz="1800" dirty="0">
                <a:solidFill>
                  <a:srgbClr val="FFFF00"/>
                </a:solidFill>
              </a:rPr>
              <a:t>hasil akhir keputusan. </a:t>
            </a:r>
          </a:p>
        </p:txBody>
      </p:sp>
    </p:spTree>
    <p:extLst>
      <p:ext uri="{BB962C8B-B14F-4D97-AF65-F5344CB8AC3E}">
        <p14:creationId xmlns:p14="http://schemas.microsoft.com/office/powerpoint/2010/main" val="20535185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POHON KEPUTUSAN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393" y="1306334"/>
            <a:ext cx="593049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d-ID" sz="1800" b="1" spc="50" dirty="0" smtClean="0">
                <a:ln w="0"/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“Suatu </a:t>
            </a:r>
            <a:r>
              <a:rPr lang="id-ID" sz="1800" b="1" spc="50" dirty="0">
                <a:ln w="0"/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diagram keputusan bercabang-cabang yang menggambarkan hubungan antara alternatif keputusan dan tindakan dan kejadian-kejadian tidak pasti yang melingkupi setiap alternatif dan hasil alternatif keputusan yang dipilih”. </a:t>
            </a:r>
            <a:endParaRPr lang="id-ID" sz="1800" b="1" spc="50" dirty="0" smtClean="0">
              <a:ln w="0"/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id-ID" sz="1800" b="1" spc="50" dirty="0" smtClean="0">
              <a:ln w="0"/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id-ID" sz="1800" b="1" spc="50" dirty="0" smtClean="0">
                <a:ln w="0"/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-Supranto </a:t>
            </a:r>
            <a:r>
              <a:rPr lang="id-ID" b="1" spc="50" dirty="0" smtClean="0">
                <a:ln w="0"/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(2013</a:t>
            </a:r>
            <a:r>
              <a:rPr lang="id-ID" b="1" spc="50" dirty="0">
                <a:ln w="0"/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366) </a:t>
            </a:r>
            <a:endParaRPr lang="id-ID" sz="1800" b="1" spc="50" dirty="0">
              <a:ln w="0"/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98" y="2354317"/>
            <a:ext cx="4912143" cy="3070089"/>
          </a:xfrm>
          <a:prstGeom prst="rect">
            <a:avLst/>
          </a:prstGeom>
          <a:effectLst>
            <a:softEdge rad="850900"/>
          </a:effectLst>
        </p:spPr>
      </p:pic>
    </p:spTree>
    <p:extLst>
      <p:ext uri="{BB962C8B-B14F-4D97-AF65-F5344CB8AC3E}">
        <p14:creationId xmlns:p14="http://schemas.microsoft.com/office/powerpoint/2010/main" val="18519495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2.xml><?xml version="1.0" encoding="utf-8"?>
<a:theme xmlns:a="http://schemas.openxmlformats.org/drawingml/2006/main" name="2018_PPt-Templt._S-Empa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2018_PPt-Templt._S-Empat</Template>
  <TotalTime>175</TotalTime>
  <Words>286</Words>
  <Application>Microsoft Office PowerPoint</Application>
  <PresentationFormat>On-screen Show (16:9)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Helvetica Light</vt:lpstr>
      <vt:lpstr>Myriad Pro</vt:lpstr>
      <vt:lpstr>Wingdings</vt:lpstr>
      <vt:lpstr>Office Theme</vt:lpstr>
      <vt:lpstr>2018_PPt-Templt._S-Empat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Editor_Tika</cp:lastModifiedBy>
  <cp:revision>42</cp:revision>
  <dcterms:created xsi:type="dcterms:W3CDTF">2018-02-27T15:13:39Z</dcterms:created>
  <dcterms:modified xsi:type="dcterms:W3CDTF">2018-03-02T08:09:42Z</dcterms:modified>
</cp:coreProperties>
</file>