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36" r:id="rId3"/>
    <p:sldId id="337" r:id="rId4"/>
    <p:sldId id="323" r:id="rId5"/>
    <p:sldId id="324" r:id="rId6"/>
    <p:sldId id="325" r:id="rId7"/>
    <p:sldId id="326" r:id="rId8"/>
    <p:sldId id="335" r:id="rId9"/>
    <p:sldId id="299" r:id="rId10"/>
  </p:sldIdLst>
  <p:sldSz cx="9144000" cy="6858000" type="screen4x3"/>
  <p:notesSz cx="7102475" cy="9388475"/>
  <p:custDataLst>
    <p:tags r:id="rId1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04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A0BBF1A-58A9-42B0-821C-F208F4F48888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1081089-3B33-4752-89E6-E3DDA9DF9EC4}">
      <dgm:prSet phldrT="[Text]"/>
      <dgm:spPr/>
      <dgm:t>
        <a:bodyPr/>
        <a:lstStyle/>
        <a:p>
          <a:r>
            <a:rPr lang="en-US" dirty="0">
              <a:latin typeface="Britannic Bold" pitchFamily="34" charset="0"/>
            </a:rPr>
            <a:t>PERFORMA</a:t>
          </a:r>
        </a:p>
      </dgm:t>
    </dgm:pt>
    <dgm:pt modelId="{45B1AC75-A21F-4903-A673-7D1FA0196D36}" type="parTrans" cxnId="{0CD05C99-8140-417F-BCEB-F37637BE1169}">
      <dgm:prSet/>
      <dgm:spPr/>
      <dgm:t>
        <a:bodyPr/>
        <a:lstStyle/>
        <a:p>
          <a:endParaRPr lang="en-US"/>
        </a:p>
      </dgm:t>
    </dgm:pt>
    <dgm:pt modelId="{7AF13FAC-DF04-4DF9-A9B8-FD7A05AC45DA}" type="sibTrans" cxnId="{0CD05C99-8140-417F-BCEB-F37637BE1169}">
      <dgm:prSet/>
      <dgm:spPr/>
      <dgm:t>
        <a:bodyPr/>
        <a:lstStyle/>
        <a:p>
          <a:endParaRPr lang="en-US"/>
        </a:p>
      </dgm:t>
    </dgm:pt>
    <dgm:pt modelId="{066542AD-02EA-4CAB-9829-E3CC29386D4B}">
      <dgm:prSet phldrT="[Text]" custT="1"/>
      <dgm:spPr>
        <a:solidFill>
          <a:schemeClr val="accent2">
            <a:alpha val="90000"/>
          </a:schemeClr>
        </a:solidFill>
      </dgm:spPr>
      <dgm:t>
        <a:bodyPr/>
        <a:lstStyle/>
        <a:p>
          <a:r>
            <a:rPr lang="en-US" sz="3200" dirty="0">
              <a:latin typeface="Britannic Bold" pitchFamily="34" charset="0"/>
            </a:rPr>
            <a:t>FISIK</a:t>
          </a:r>
        </a:p>
      </dgm:t>
    </dgm:pt>
    <dgm:pt modelId="{8EAF84BA-CED1-48DF-9A69-7C5361BC7620}" type="parTrans" cxnId="{123E8E3C-52E8-41BA-AEFA-718A9E94719C}">
      <dgm:prSet/>
      <dgm:spPr/>
      <dgm:t>
        <a:bodyPr/>
        <a:lstStyle/>
        <a:p>
          <a:endParaRPr lang="en-US"/>
        </a:p>
      </dgm:t>
    </dgm:pt>
    <dgm:pt modelId="{0800420E-5283-4D28-A358-041D0AAC3E11}" type="sibTrans" cxnId="{123E8E3C-52E8-41BA-AEFA-718A9E94719C}">
      <dgm:prSet/>
      <dgm:spPr/>
      <dgm:t>
        <a:bodyPr/>
        <a:lstStyle/>
        <a:p>
          <a:endParaRPr lang="en-US"/>
        </a:p>
      </dgm:t>
    </dgm:pt>
    <dgm:pt modelId="{8853BC92-23B3-41BD-A3E4-C8779E0C7924}">
      <dgm:prSet phldrT="[Text]" custT="1"/>
      <dgm:spPr>
        <a:solidFill>
          <a:schemeClr val="accent3">
            <a:alpha val="90000"/>
          </a:schemeClr>
        </a:solidFill>
      </dgm:spPr>
      <dgm:t>
        <a:bodyPr/>
        <a:lstStyle/>
        <a:p>
          <a:r>
            <a:rPr lang="en-US" sz="3200" dirty="0">
              <a:latin typeface="Britannic Bold" pitchFamily="34" charset="0"/>
            </a:rPr>
            <a:t>PSIKIS</a:t>
          </a:r>
        </a:p>
      </dgm:t>
    </dgm:pt>
    <dgm:pt modelId="{1B9A60F9-A1B1-4CAF-92FD-11A91B064055}" type="parTrans" cxnId="{9F60BAC4-F7DC-433B-A52C-A018E1B392D2}">
      <dgm:prSet/>
      <dgm:spPr/>
      <dgm:t>
        <a:bodyPr/>
        <a:lstStyle/>
        <a:p>
          <a:endParaRPr lang="en-US"/>
        </a:p>
      </dgm:t>
    </dgm:pt>
    <dgm:pt modelId="{AB5C5BA3-84FB-47BC-A1B5-6BE50D129830}" type="sibTrans" cxnId="{9F60BAC4-F7DC-433B-A52C-A018E1B392D2}">
      <dgm:prSet/>
      <dgm:spPr/>
      <dgm:t>
        <a:bodyPr/>
        <a:lstStyle/>
        <a:p>
          <a:endParaRPr lang="en-US"/>
        </a:p>
      </dgm:t>
    </dgm:pt>
    <dgm:pt modelId="{148DC6E5-255E-4785-AD9B-AE4684BB9770}" type="pres">
      <dgm:prSet presAssocID="{DA0BBF1A-58A9-42B0-821C-F208F4F4888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24FF332-CDB4-4287-A403-8E072DF70E83}" type="pres">
      <dgm:prSet presAssocID="{71081089-3B33-4752-89E6-E3DDA9DF9EC4}" presName="root" presStyleCnt="0"/>
      <dgm:spPr/>
    </dgm:pt>
    <dgm:pt modelId="{3E60DE6D-FDBD-4262-9B68-DBDE7657FF18}" type="pres">
      <dgm:prSet presAssocID="{71081089-3B33-4752-89E6-E3DDA9DF9EC4}" presName="rootComposite" presStyleCnt="0"/>
      <dgm:spPr/>
    </dgm:pt>
    <dgm:pt modelId="{9FD807E3-AB3A-4E83-A5DF-E3D40224DB03}" type="pres">
      <dgm:prSet presAssocID="{71081089-3B33-4752-89E6-E3DDA9DF9EC4}" presName="rootText" presStyleLbl="node1" presStyleIdx="0" presStyleCnt="1" custScaleX="166155"/>
      <dgm:spPr/>
    </dgm:pt>
    <dgm:pt modelId="{63B29394-2879-49C5-95C6-B144425DF3FC}" type="pres">
      <dgm:prSet presAssocID="{71081089-3B33-4752-89E6-E3DDA9DF9EC4}" presName="rootConnector" presStyleLbl="node1" presStyleIdx="0" presStyleCnt="1"/>
      <dgm:spPr/>
    </dgm:pt>
    <dgm:pt modelId="{71DC15E8-1417-449C-B136-08ADE1F8C6A2}" type="pres">
      <dgm:prSet presAssocID="{71081089-3B33-4752-89E6-E3DDA9DF9EC4}" presName="childShape" presStyleCnt="0"/>
      <dgm:spPr/>
    </dgm:pt>
    <dgm:pt modelId="{9A1609B3-769D-4972-B180-DB193670B5C4}" type="pres">
      <dgm:prSet presAssocID="{8EAF84BA-CED1-48DF-9A69-7C5361BC7620}" presName="Name13" presStyleLbl="parChTrans1D2" presStyleIdx="0" presStyleCnt="2"/>
      <dgm:spPr/>
    </dgm:pt>
    <dgm:pt modelId="{D54AA780-734A-4CA8-81F5-9F79DE21954A}" type="pres">
      <dgm:prSet presAssocID="{066542AD-02EA-4CAB-9829-E3CC29386D4B}" presName="childText" presStyleLbl="bgAcc1" presStyleIdx="0" presStyleCnt="2" custScaleX="157558" custScaleY="49231">
        <dgm:presLayoutVars>
          <dgm:bulletEnabled val="1"/>
        </dgm:presLayoutVars>
      </dgm:prSet>
      <dgm:spPr/>
    </dgm:pt>
    <dgm:pt modelId="{2575CAFD-EB85-4041-9F91-29440F904493}" type="pres">
      <dgm:prSet presAssocID="{1B9A60F9-A1B1-4CAF-92FD-11A91B064055}" presName="Name13" presStyleLbl="parChTrans1D2" presStyleIdx="1" presStyleCnt="2"/>
      <dgm:spPr/>
    </dgm:pt>
    <dgm:pt modelId="{CCE67A4E-B3E4-4D93-98DD-396024B6574E}" type="pres">
      <dgm:prSet presAssocID="{8853BC92-23B3-41BD-A3E4-C8779E0C7924}" presName="childText" presStyleLbl="bgAcc1" presStyleIdx="1" presStyleCnt="2" custScaleX="154717" custScaleY="53402">
        <dgm:presLayoutVars>
          <dgm:bulletEnabled val="1"/>
        </dgm:presLayoutVars>
      </dgm:prSet>
      <dgm:spPr/>
    </dgm:pt>
  </dgm:ptLst>
  <dgm:cxnLst>
    <dgm:cxn modelId="{123E8E3C-52E8-41BA-AEFA-718A9E94719C}" srcId="{71081089-3B33-4752-89E6-E3DDA9DF9EC4}" destId="{066542AD-02EA-4CAB-9829-E3CC29386D4B}" srcOrd="0" destOrd="0" parTransId="{8EAF84BA-CED1-48DF-9A69-7C5361BC7620}" sibTransId="{0800420E-5283-4D28-A358-041D0AAC3E11}"/>
    <dgm:cxn modelId="{583DC949-4959-4AA4-8725-B2F53E174E53}" type="presOf" srcId="{8EAF84BA-CED1-48DF-9A69-7C5361BC7620}" destId="{9A1609B3-769D-4972-B180-DB193670B5C4}" srcOrd="0" destOrd="0" presId="urn:microsoft.com/office/officeart/2005/8/layout/hierarchy3"/>
    <dgm:cxn modelId="{B1549153-FB5C-4F43-A2DC-5775B7E3D0A8}" type="presOf" srcId="{1B9A60F9-A1B1-4CAF-92FD-11A91B064055}" destId="{2575CAFD-EB85-4041-9F91-29440F904493}" srcOrd="0" destOrd="0" presId="urn:microsoft.com/office/officeart/2005/8/layout/hierarchy3"/>
    <dgm:cxn modelId="{CF073E89-C8B7-4EED-BF67-00907FAD883F}" type="presOf" srcId="{8853BC92-23B3-41BD-A3E4-C8779E0C7924}" destId="{CCE67A4E-B3E4-4D93-98DD-396024B6574E}" srcOrd="0" destOrd="0" presId="urn:microsoft.com/office/officeart/2005/8/layout/hierarchy3"/>
    <dgm:cxn modelId="{0CD05C99-8140-417F-BCEB-F37637BE1169}" srcId="{DA0BBF1A-58A9-42B0-821C-F208F4F48888}" destId="{71081089-3B33-4752-89E6-E3DDA9DF9EC4}" srcOrd="0" destOrd="0" parTransId="{45B1AC75-A21F-4903-A673-7D1FA0196D36}" sibTransId="{7AF13FAC-DF04-4DF9-A9B8-FD7A05AC45DA}"/>
    <dgm:cxn modelId="{86ECDF9C-3148-437D-865A-F6C91C82DA73}" type="presOf" srcId="{71081089-3B33-4752-89E6-E3DDA9DF9EC4}" destId="{63B29394-2879-49C5-95C6-B144425DF3FC}" srcOrd="1" destOrd="0" presId="urn:microsoft.com/office/officeart/2005/8/layout/hierarchy3"/>
    <dgm:cxn modelId="{6648DFAE-6794-4B53-A857-5B7D61401A84}" type="presOf" srcId="{DA0BBF1A-58A9-42B0-821C-F208F4F48888}" destId="{148DC6E5-255E-4785-AD9B-AE4684BB9770}" srcOrd="0" destOrd="0" presId="urn:microsoft.com/office/officeart/2005/8/layout/hierarchy3"/>
    <dgm:cxn modelId="{4D65E4C2-BB54-4C71-9420-822FDA6763DB}" type="presOf" srcId="{71081089-3B33-4752-89E6-E3DDA9DF9EC4}" destId="{9FD807E3-AB3A-4E83-A5DF-E3D40224DB03}" srcOrd="0" destOrd="0" presId="urn:microsoft.com/office/officeart/2005/8/layout/hierarchy3"/>
    <dgm:cxn modelId="{9F60BAC4-F7DC-433B-A52C-A018E1B392D2}" srcId="{71081089-3B33-4752-89E6-E3DDA9DF9EC4}" destId="{8853BC92-23B3-41BD-A3E4-C8779E0C7924}" srcOrd="1" destOrd="0" parTransId="{1B9A60F9-A1B1-4CAF-92FD-11A91B064055}" sibTransId="{AB5C5BA3-84FB-47BC-A1B5-6BE50D129830}"/>
    <dgm:cxn modelId="{56224EFC-D647-4C6F-A4FC-5D27AC4BC9DF}" type="presOf" srcId="{066542AD-02EA-4CAB-9829-E3CC29386D4B}" destId="{D54AA780-734A-4CA8-81F5-9F79DE21954A}" srcOrd="0" destOrd="0" presId="urn:microsoft.com/office/officeart/2005/8/layout/hierarchy3"/>
    <dgm:cxn modelId="{E291EFBE-E5DB-40B9-9E71-7B3F6356BE6D}" type="presParOf" srcId="{148DC6E5-255E-4785-AD9B-AE4684BB9770}" destId="{524FF332-CDB4-4287-A403-8E072DF70E83}" srcOrd="0" destOrd="0" presId="urn:microsoft.com/office/officeart/2005/8/layout/hierarchy3"/>
    <dgm:cxn modelId="{E1BB927E-4E5D-4782-81D6-C30E6D6B3F23}" type="presParOf" srcId="{524FF332-CDB4-4287-A403-8E072DF70E83}" destId="{3E60DE6D-FDBD-4262-9B68-DBDE7657FF18}" srcOrd="0" destOrd="0" presId="urn:microsoft.com/office/officeart/2005/8/layout/hierarchy3"/>
    <dgm:cxn modelId="{070EB194-5530-48B6-A3C0-72C322D2B845}" type="presParOf" srcId="{3E60DE6D-FDBD-4262-9B68-DBDE7657FF18}" destId="{9FD807E3-AB3A-4E83-A5DF-E3D40224DB03}" srcOrd="0" destOrd="0" presId="urn:microsoft.com/office/officeart/2005/8/layout/hierarchy3"/>
    <dgm:cxn modelId="{43AA0F6F-76A8-4595-9904-2EA54B2C8C79}" type="presParOf" srcId="{3E60DE6D-FDBD-4262-9B68-DBDE7657FF18}" destId="{63B29394-2879-49C5-95C6-B144425DF3FC}" srcOrd="1" destOrd="0" presId="urn:microsoft.com/office/officeart/2005/8/layout/hierarchy3"/>
    <dgm:cxn modelId="{9469A0CE-4A3D-4407-BAA6-9B362745221F}" type="presParOf" srcId="{524FF332-CDB4-4287-A403-8E072DF70E83}" destId="{71DC15E8-1417-449C-B136-08ADE1F8C6A2}" srcOrd="1" destOrd="0" presId="urn:microsoft.com/office/officeart/2005/8/layout/hierarchy3"/>
    <dgm:cxn modelId="{513608BA-F526-4696-97AC-B19CD2883350}" type="presParOf" srcId="{71DC15E8-1417-449C-B136-08ADE1F8C6A2}" destId="{9A1609B3-769D-4972-B180-DB193670B5C4}" srcOrd="0" destOrd="0" presId="urn:microsoft.com/office/officeart/2005/8/layout/hierarchy3"/>
    <dgm:cxn modelId="{8DC00B5A-6B14-4F49-9E84-FDB4A1C68E20}" type="presParOf" srcId="{71DC15E8-1417-449C-B136-08ADE1F8C6A2}" destId="{D54AA780-734A-4CA8-81F5-9F79DE21954A}" srcOrd="1" destOrd="0" presId="urn:microsoft.com/office/officeart/2005/8/layout/hierarchy3"/>
    <dgm:cxn modelId="{6180838E-5A92-4C8C-8A91-56A40DBBE9E6}" type="presParOf" srcId="{71DC15E8-1417-449C-B136-08ADE1F8C6A2}" destId="{2575CAFD-EB85-4041-9F91-29440F904493}" srcOrd="2" destOrd="0" presId="urn:microsoft.com/office/officeart/2005/8/layout/hierarchy3"/>
    <dgm:cxn modelId="{9F96EF6F-2338-4388-86EC-C6DDCA46B1E2}" type="presParOf" srcId="{71DC15E8-1417-449C-B136-08ADE1F8C6A2}" destId="{CCE67A4E-B3E4-4D93-98DD-396024B6574E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D807E3-AB3A-4E83-A5DF-E3D40224DB03}">
      <dsp:nvSpPr>
        <dsp:cNvPr id="0" name=""/>
        <dsp:cNvSpPr/>
      </dsp:nvSpPr>
      <dsp:spPr>
        <a:xfrm>
          <a:off x="377317" y="1659"/>
          <a:ext cx="5341364" cy="16073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3825" tIns="82550" rIns="123825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>
              <a:latin typeface="Britannic Bold" pitchFamily="34" charset="0"/>
            </a:rPr>
            <a:t>PERFORMA</a:t>
          </a:r>
        </a:p>
      </dsp:txBody>
      <dsp:txXfrm>
        <a:off x="424394" y="48736"/>
        <a:ext cx="5247210" cy="1513189"/>
      </dsp:txXfrm>
    </dsp:sp>
    <dsp:sp modelId="{9A1609B3-769D-4972-B180-DB193670B5C4}">
      <dsp:nvSpPr>
        <dsp:cNvPr id="0" name=""/>
        <dsp:cNvSpPr/>
      </dsp:nvSpPr>
      <dsp:spPr>
        <a:xfrm>
          <a:off x="911454" y="1609003"/>
          <a:ext cx="534136" cy="7974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7491"/>
              </a:lnTo>
              <a:lnTo>
                <a:pt x="534136" y="79749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4AA780-734A-4CA8-81F5-9F79DE21954A}">
      <dsp:nvSpPr>
        <dsp:cNvPr id="0" name=""/>
        <dsp:cNvSpPr/>
      </dsp:nvSpPr>
      <dsp:spPr>
        <a:xfrm>
          <a:off x="1445590" y="2010839"/>
          <a:ext cx="4051997" cy="791311"/>
        </a:xfrm>
        <a:prstGeom prst="roundRect">
          <a:avLst>
            <a:gd name="adj" fmla="val 10000"/>
          </a:avLst>
        </a:prstGeom>
        <a:solidFill>
          <a:schemeClr val="accent2"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latin typeface="Britannic Bold" pitchFamily="34" charset="0"/>
            </a:rPr>
            <a:t>FISIK</a:t>
          </a:r>
        </a:p>
      </dsp:txBody>
      <dsp:txXfrm>
        <a:off x="1468767" y="2034016"/>
        <a:ext cx="4005643" cy="744957"/>
      </dsp:txXfrm>
    </dsp:sp>
    <dsp:sp modelId="{2575CAFD-EB85-4041-9F91-29440F904493}">
      <dsp:nvSpPr>
        <dsp:cNvPr id="0" name=""/>
        <dsp:cNvSpPr/>
      </dsp:nvSpPr>
      <dsp:spPr>
        <a:xfrm>
          <a:off x="911454" y="1609003"/>
          <a:ext cx="534136" cy="20241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24160"/>
              </a:lnTo>
              <a:lnTo>
                <a:pt x="534136" y="202416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E67A4E-B3E4-4D93-98DD-396024B6574E}">
      <dsp:nvSpPr>
        <dsp:cNvPr id="0" name=""/>
        <dsp:cNvSpPr/>
      </dsp:nvSpPr>
      <dsp:spPr>
        <a:xfrm>
          <a:off x="1445590" y="3203986"/>
          <a:ext cx="3978934" cy="858353"/>
        </a:xfrm>
        <a:prstGeom prst="roundRect">
          <a:avLst>
            <a:gd name="adj" fmla="val 10000"/>
          </a:avLst>
        </a:prstGeom>
        <a:solidFill>
          <a:schemeClr val="accent3"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latin typeface="Britannic Bold" pitchFamily="34" charset="0"/>
            </a:rPr>
            <a:t>PSIKIS</a:t>
          </a:r>
        </a:p>
      </dsp:txBody>
      <dsp:txXfrm>
        <a:off x="1470730" y="3229126"/>
        <a:ext cx="3928654" cy="8080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A4DDBC1-EE26-4AF6-808A-49EACFB13B2B}" type="datetimeFigureOut">
              <a:rPr lang="en-US"/>
              <a:pPr>
                <a:defRPr/>
              </a:pPr>
              <a:t>12/9/2020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6988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2725" y="8916988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EC38632-99AE-4A03-A62E-C54936FFCB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456A53B-21B4-483D-95BC-F7A5F32D40BD}" type="datetimeFigureOut">
              <a:rPr lang="en-US"/>
              <a:pPr>
                <a:defRPr/>
              </a:pPr>
              <a:t>12/9/2020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459288"/>
            <a:ext cx="5683250" cy="4224337"/>
          </a:xfrm>
          <a:prstGeom prst="rect">
            <a:avLst/>
          </a:prstGeom>
        </p:spPr>
        <p:txBody>
          <a:bodyPr vert="horz" lIns="94229" tIns="47114" rIns="94229" bIns="47114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6988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5" y="8916988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B20EC90-5ABF-473E-B0DF-A1B8A8E769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C2ACAA-92CF-4858-8C9A-CA18ED0BA200}" type="datetime1">
              <a:rPr lang="en-US" smtClean="0"/>
              <a:pPr>
                <a:defRPr/>
              </a:pPr>
              <a:t>12/9/2020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02 - Character Building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7D6BD1-EBEC-4FA3-808C-8E2C3E086B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347E09-3C6D-435E-9E31-4B08C91EC562}" type="datetime1">
              <a:rPr lang="en-US" smtClean="0"/>
              <a:pPr>
                <a:defRPr/>
              </a:pPr>
              <a:t>12/9/2020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02 - Character Building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953313-7783-48A3-AD2B-0B226C7A23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5D7A5E-62EB-4C9F-9E93-183EB58DEEDD}" type="datetime1">
              <a:rPr lang="en-US" smtClean="0"/>
              <a:pPr>
                <a:defRPr/>
              </a:pPr>
              <a:t>12/9/2020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02 - Character Building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9711B2-D7CA-45B7-BFF3-2A572A3A62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7A11B6-A41A-485D-B910-49AA0FABF65D}" type="datetime1">
              <a:rPr lang="en-US" smtClean="0"/>
              <a:pPr>
                <a:defRPr/>
              </a:pPr>
              <a:t>12/9/2020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02 - Character Building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BB9DD-AED3-4587-A805-96DD90910B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0E3305-52C9-4FC0-A558-E651508C8355}" type="datetime1">
              <a:rPr lang="en-US" smtClean="0"/>
              <a:pPr>
                <a:defRPr/>
              </a:pPr>
              <a:t>12/9/2020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02 - Character Building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60FF2A-1062-4722-A01E-2D7CF33BE8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261B80-9481-46F6-8A3E-7120909CD624}" type="datetime1">
              <a:rPr lang="en-US" smtClean="0"/>
              <a:pPr>
                <a:defRPr/>
              </a:pPr>
              <a:t>12/9/2020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02 - Character Building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101B46-6454-421E-85D0-2789473EBA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A9740F-67D1-4AFD-99D1-0F24654F218F}" type="datetime1">
              <a:rPr lang="en-US" smtClean="0"/>
              <a:pPr>
                <a:defRPr/>
              </a:pPr>
              <a:t>12/9/2020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02 - Character Building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0219AE-B80B-4C05-B117-7AC6DE9668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16430-871D-4DA9-B3D7-6A477CB5507F}" type="datetime1">
              <a:rPr lang="en-US" smtClean="0"/>
              <a:pPr>
                <a:defRPr/>
              </a:pPr>
              <a:t>12/9/2020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02 - Character Building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76A990-FF54-4FCB-937A-4CE885BC4B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304549-7904-46EF-833D-5F740A8C28E5}" type="datetime1">
              <a:rPr lang="en-US" smtClean="0"/>
              <a:pPr>
                <a:defRPr/>
              </a:pPr>
              <a:t>12/9/2020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02 - Character Building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ACF73-F7BD-4215-AC39-A1877699D7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48D252-E02D-48E8-BDBB-0762A3A11AEC}" type="datetime1">
              <a:rPr lang="en-US" smtClean="0"/>
              <a:pPr>
                <a:defRPr/>
              </a:pPr>
              <a:t>12/9/2020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02 - Character Building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1DB26E-FF14-4C9B-AB5E-6FEF1F4F0B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28CAE0-B2D8-461C-AA99-0F055E1EB98A}" type="datetime1">
              <a:rPr lang="en-US" smtClean="0"/>
              <a:pPr>
                <a:defRPr/>
              </a:pPr>
              <a:t>12/9/2020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02 - Character Building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B4CD8D-7276-4190-A938-C65A3577E2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9E844DF-54AA-4313-9E1D-A4D08D82A9BA}" type="datetime1">
              <a:rPr lang="en-US" smtClean="0"/>
              <a:pPr>
                <a:defRPr/>
              </a:pPr>
              <a:t>12/9/2020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Revisi 02 - Character Building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C502967-D511-44EC-A434-D09A6CA068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dissolve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428596" y="2214554"/>
            <a:ext cx="8286776" cy="215443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40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Pertemuan ke-</a:t>
            </a:r>
            <a:r>
              <a:rPr lang="en-US" sz="40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9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</a:t>
            </a:r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NAMPILAN DIRI</a:t>
            </a: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AA7E04B-A582-4080-AE96-10A1C377DD50}" type="datetime1">
              <a:rPr lang="en-US" smtClean="0"/>
              <a:pPr>
                <a:defRPr/>
              </a:pPr>
              <a:t>12/9/2020</a:t>
            </a:fld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466770-1F9C-4D8C-831E-3947D22D485B}" type="slidenum">
              <a:rPr lang="en-US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ransition spd="slow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92899"/>
            <a:ext cx="2133600" cy="365125"/>
          </a:xfrm>
        </p:spPr>
        <p:txBody>
          <a:bodyPr/>
          <a:lstStyle/>
          <a:p>
            <a:pPr>
              <a:defRPr/>
            </a:pPr>
            <a:fld id="{DFFBB9DD-AED3-4587-A805-96DD90910B3E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10" name="Date Placeholder 6"/>
          <p:cNvSpPr txBox="1">
            <a:spLocks/>
          </p:cNvSpPr>
          <p:nvPr/>
        </p:nvSpPr>
        <p:spPr>
          <a:xfrm>
            <a:off x="357158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D6C5A82-502D-45DE-926E-F346FE42D594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12/9/2020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Rectang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571472" y="857232"/>
            <a:ext cx="7929618" cy="1143000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mbria" pitchFamily="18" charset="0"/>
                <a:ea typeface="+mn-ea"/>
                <a:cs typeface="Arial" charset="0"/>
              </a:rPr>
              <a:t>Posisi dan Arti Penting Pembelajaran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Cambria" pitchFamily="18" charset="0"/>
              <a:ea typeface="+mn-ea"/>
              <a:cs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42910" y="3143248"/>
            <a:ext cx="7929589" cy="138499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800" dirty="0" err="1">
                <a:latin typeface="Cambria" pitchFamily="18" charset="0"/>
              </a:rPr>
              <a:t>Pertemuan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ini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membimbing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mahasiswa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untuk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memahami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konsep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penampilan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diri</a:t>
            </a:r>
            <a:r>
              <a:rPr lang="en-US" sz="2800" dirty="0">
                <a:latin typeface="Cambria" pitchFamily="18" charset="0"/>
              </a:rPr>
              <a:t>, </a:t>
            </a:r>
            <a:r>
              <a:rPr lang="en-US" sz="2800" dirty="0" err="1">
                <a:latin typeface="Cambria" pitchFamily="18" charset="0"/>
              </a:rPr>
              <a:t>dan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id-ID" sz="2800" dirty="0">
                <a:latin typeface="Cambria" pitchFamily="18" charset="0"/>
              </a:rPr>
              <a:t>mampu </a:t>
            </a:r>
            <a:r>
              <a:rPr lang="en-US" sz="2800" dirty="0" err="1">
                <a:latin typeface="Cambria" pitchFamily="18" charset="0"/>
              </a:rPr>
              <a:t>menerapkannya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dalam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kehidupan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konkret</a:t>
            </a:r>
            <a:r>
              <a:rPr lang="en-US" sz="2800" dirty="0">
                <a:latin typeface="Cambria" pitchFamily="18" charset="0"/>
              </a:rPr>
              <a:t>.</a:t>
            </a:r>
          </a:p>
        </p:txBody>
      </p:sp>
      <p:pic>
        <p:nvPicPr>
          <p:cNvPr id="15" name="Picture 8" descr="D:\LAMPUNG\GALLERY FOTO\AKTIVITAS\GOTONG-ROYONG\hastopdiperjuangan.wp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30813" y="19345399"/>
            <a:ext cx="24003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CACF73-F7BD-4215-AC39-A1877699D71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CACF73-F7BD-4215-AC39-A1877699D71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446213" y="438150"/>
            <a:ext cx="7600950" cy="7080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Outcomes </a:t>
            </a:r>
            <a:r>
              <a:rPr lang="en-US" sz="40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Prores</a:t>
            </a:r>
            <a:r>
              <a:rPr lang="en-US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 </a:t>
            </a:r>
            <a:r>
              <a:rPr lang="en-US" sz="40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Pembelajaran</a:t>
            </a:r>
            <a:endParaRPr lang="en-US" sz="4000" b="1" dirty="0"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  <a:cs typeface="Arial" charset="0"/>
            </a:endParaRPr>
          </a:p>
        </p:txBody>
      </p:sp>
      <p:graphicFrame>
        <p:nvGraphicFramePr>
          <p:cNvPr id="9" name="Content Placeholder 5"/>
          <p:cNvGraphicFramePr>
            <a:graphicFrameLocks/>
          </p:cNvGraphicFramePr>
          <p:nvPr/>
        </p:nvGraphicFramePr>
        <p:xfrm>
          <a:off x="581025" y="1509713"/>
          <a:ext cx="8229600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0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293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Taxonomi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Bloom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Outcomes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Memorizing 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Mahasiswa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memiliki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pemahaman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komprehensip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tentang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pentingnya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penampilan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diri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.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Comprehension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Mahasiswa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memiliki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semangat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untuk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berpenampilan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baik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dalam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upaya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pengembangan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diri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.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Application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Mahasiswa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memiliki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kemampuan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untuk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berpenampilan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baik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,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sehingga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menjadi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figur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teladan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dalam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kehidupannya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.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1" name="Date Placeholder 7"/>
          <p:cNvSpPr txBox="1">
            <a:spLocks/>
          </p:cNvSpPr>
          <p:nvPr/>
        </p:nvSpPr>
        <p:spPr>
          <a:xfrm>
            <a:off x="609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50E099C-2B9B-42A2-BE31-78DD64E0F299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12/9/2020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58175" cy="10826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PENAMPILAN DIRI</a:t>
            </a:r>
            <a:br>
              <a:rPr lang="en-US" sz="3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3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(PERFORMA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ROOMING)</a:t>
            </a:r>
            <a:endParaRPr lang="id-ID" sz="3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7158" y="1615377"/>
            <a:ext cx="828680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/>
              <a:t>Penampilan</a:t>
            </a:r>
            <a:r>
              <a:rPr lang="en-US" sz="2800" b="1" dirty="0"/>
              <a:t> </a:t>
            </a:r>
            <a:r>
              <a:rPr lang="en-US" sz="2800" b="1" dirty="0" err="1"/>
              <a:t>diri</a:t>
            </a:r>
            <a:r>
              <a:rPr lang="en-US" sz="2800" b="1" dirty="0"/>
              <a:t> </a:t>
            </a:r>
            <a:r>
              <a:rPr lang="en-US" sz="2800" b="1" dirty="0" err="1"/>
              <a:t>merupakan</a:t>
            </a:r>
            <a:r>
              <a:rPr lang="en-US" sz="2800" b="1" dirty="0"/>
              <a:t> </a:t>
            </a:r>
            <a:r>
              <a:rPr lang="en-US" sz="2800" b="1" dirty="0" err="1"/>
              <a:t>keberadaan</a:t>
            </a:r>
            <a:r>
              <a:rPr lang="en-US" sz="2800" b="1" dirty="0"/>
              <a:t> </a:t>
            </a:r>
            <a:r>
              <a:rPr lang="en-US" sz="2800" b="1" dirty="0" err="1"/>
              <a:t>seseorang</a:t>
            </a:r>
            <a:r>
              <a:rPr lang="en-US" sz="2800" b="1" dirty="0"/>
              <a:t> yang </a:t>
            </a:r>
            <a:r>
              <a:rPr lang="en-US" sz="2800" b="1" dirty="0" err="1"/>
              <a:t>dapat</a:t>
            </a:r>
            <a:r>
              <a:rPr lang="en-US" sz="2800" b="1" dirty="0"/>
              <a:t> </a:t>
            </a:r>
            <a:r>
              <a:rPr lang="en-US" sz="2800" b="1" dirty="0" err="1"/>
              <a:t>dilihat</a:t>
            </a:r>
            <a:r>
              <a:rPr lang="en-US" sz="2800" b="1" dirty="0"/>
              <a:t> </a:t>
            </a:r>
            <a:r>
              <a:rPr lang="en-US" sz="2800" b="1" dirty="0" err="1"/>
              <a:t>secara</a:t>
            </a:r>
            <a:r>
              <a:rPr lang="en-US" sz="2800" b="1" dirty="0"/>
              <a:t> visual </a:t>
            </a:r>
            <a:r>
              <a:rPr lang="en-US" sz="2800" b="1" dirty="0" err="1"/>
              <a:t>atau</a:t>
            </a:r>
            <a:r>
              <a:rPr lang="en-US" sz="2800" b="1" dirty="0"/>
              <a:t> </a:t>
            </a:r>
            <a:r>
              <a:rPr lang="en-US" sz="2800" b="1" dirty="0" err="1"/>
              <a:t>penampilan</a:t>
            </a:r>
            <a:r>
              <a:rPr lang="en-US" sz="2800" b="1" dirty="0"/>
              <a:t> </a:t>
            </a:r>
            <a:r>
              <a:rPr lang="en-US" sz="2800" b="1" dirty="0" err="1"/>
              <a:t>lahiriah</a:t>
            </a:r>
            <a:r>
              <a:rPr lang="en-US" sz="2800" b="1" dirty="0"/>
              <a:t> </a:t>
            </a:r>
            <a:r>
              <a:rPr lang="en-US" sz="2800" b="1" dirty="0" err="1"/>
              <a:t>seseorang</a:t>
            </a:r>
            <a:r>
              <a:rPr lang="en-US" sz="2800" b="1" dirty="0"/>
              <a:t> (</a:t>
            </a:r>
            <a:r>
              <a:rPr lang="en-US" sz="2800" b="1" dirty="0" err="1"/>
              <a:t>fisik</a:t>
            </a:r>
            <a:r>
              <a:rPr lang="en-US" sz="2800" b="1" dirty="0"/>
              <a:t>) </a:t>
            </a:r>
          </a:p>
        </p:txBody>
      </p:sp>
      <p:sp>
        <p:nvSpPr>
          <p:cNvPr id="6" name="Rectangle 5"/>
          <p:cNvSpPr/>
          <p:nvPr/>
        </p:nvSpPr>
        <p:spPr>
          <a:xfrm>
            <a:off x="357158" y="3429000"/>
            <a:ext cx="850112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/>
              <a:t>Penampilan</a:t>
            </a:r>
            <a:r>
              <a:rPr lang="en-US" sz="2800" b="1" dirty="0"/>
              <a:t> </a:t>
            </a:r>
            <a:r>
              <a:rPr lang="en-US" sz="2800" b="1" dirty="0" err="1"/>
              <a:t>diri</a:t>
            </a:r>
            <a:r>
              <a:rPr lang="en-US" sz="2800" b="1" dirty="0"/>
              <a:t> </a:t>
            </a:r>
            <a:r>
              <a:rPr lang="en-US" sz="2800" b="1" dirty="0" err="1"/>
              <a:t>mempengaruhi</a:t>
            </a:r>
            <a:r>
              <a:rPr lang="en-US" sz="2800" b="1" dirty="0"/>
              <a:t> </a:t>
            </a:r>
            <a:r>
              <a:rPr lang="en-US" sz="2800" b="1" dirty="0" err="1"/>
              <a:t>dan</a:t>
            </a:r>
            <a:r>
              <a:rPr lang="en-US" sz="2800" b="1" dirty="0"/>
              <a:t> </a:t>
            </a:r>
            <a:r>
              <a:rPr lang="en-US" sz="2800" b="1" dirty="0" err="1"/>
              <a:t>menunjang</a:t>
            </a:r>
            <a:r>
              <a:rPr lang="en-US" sz="2800" b="1" dirty="0"/>
              <a:t> </a:t>
            </a:r>
            <a:r>
              <a:rPr lang="en-US" sz="2800" b="1" dirty="0" err="1"/>
              <a:t>kepercayaan</a:t>
            </a:r>
            <a:r>
              <a:rPr lang="en-US" sz="2800" b="1" dirty="0"/>
              <a:t> </a:t>
            </a:r>
            <a:r>
              <a:rPr lang="en-US" sz="2800" b="1" dirty="0" err="1"/>
              <a:t>diri</a:t>
            </a:r>
            <a:r>
              <a:rPr lang="en-US" sz="2800" b="1" dirty="0"/>
              <a:t>, </a:t>
            </a:r>
            <a:r>
              <a:rPr lang="en-US" sz="2800" b="1" dirty="0" err="1"/>
              <a:t>kematangan</a:t>
            </a:r>
            <a:r>
              <a:rPr lang="en-US" sz="2800" b="1" dirty="0"/>
              <a:t> </a:t>
            </a:r>
            <a:r>
              <a:rPr lang="en-US" sz="2800" b="1" dirty="0" err="1"/>
              <a:t>diri</a:t>
            </a:r>
            <a:r>
              <a:rPr lang="en-US" sz="2800" b="1" dirty="0"/>
              <a:t>, </a:t>
            </a:r>
            <a:r>
              <a:rPr lang="en-US" sz="2800" b="1" dirty="0" err="1"/>
              <a:t>kesuksesan</a:t>
            </a:r>
            <a:r>
              <a:rPr lang="en-US" sz="2800" b="1" dirty="0"/>
              <a:t> </a:t>
            </a:r>
            <a:r>
              <a:rPr lang="en-US" sz="2800" b="1" dirty="0" err="1"/>
              <a:t>dalam</a:t>
            </a:r>
            <a:r>
              <a:rPr lang="en-US" sz="2800" b="1" dirty="0"/>
              <a:t> </a:t>
            </a:r>
            <a:r>
              <a:rPr lang="en-US" sz="2800" b="1" dirty="0" err="1"/>
              <a:t>pekerjaan</a:t>
            </a:r>
            <a:r>
              <a:rPr lang="en-US" sz="2800" b="1" dirty="0"/>
              <a:t>, </a:t>
            </a:r>
            <a:r>
              <a:rPr lang="en-US" sz="2800" b="1" dirty="0" err="1"/>
              <a:t>karier</a:t>
            </a:r>
            <a:r>
              <a:rPr lang="en-US" sz="2800" b="1" dirty="0"/>
              <a:t> </a:t>
            </a:r>
            <a:r>
              <a:rPr lang="en-US" sz="2800" b="1" dirty="0" err="1"/>
              <a:t>atau</a:t>
            </a:r>
            <a:r>
              <a:rPr lang="en-US" sz="2800" b="1" dirty="0"/>
              <a:t> </a:t>
            </a:r>
            <a:r>
              <a:rPr lang="en-US" sz="2800" b="1" dirty="0" err="1"/>
              <a:t>dunia</a:t>
            </a:r>
            <a:r>
              <a:rPr lang="en-US" sz="2800" b="1" dirty="0"/>
              <a:t> </a:t>
            </a:r>
            <a:r>
              <a:rPr lang="en-US" sz="2800" b="1" dirty="0" err="1"/>
              <a:t>profesi</a:t>
            </a:r>
            <a:r>
              <a:rPr lang="en-US" sz="2800" b="1" dirty="0"/>
              <a:t>, yang </a:t>
            </a:r>
            <a:r>
              <a:rPr lang="en-US" sz="2800" b="1" dirty="0" err="1"/>
              <a:t>pada</a:t>
            </a:r>
            <a:r>
              <a:rPr lang="en-US" sz="2800" b="1" dirty="0"/>
              <a:t> </a:t>
            </a:r>
            <a:r>
              <a:rPr lang="en-US" sz="2800" b="1" dirty="0" err="1"/>
              <a:t>akhirnya</a:t>
            </a:r>
            <a:r>
              <a:rPr lang="en-US" sz="2800" b="1" dirty="0"/>
              <a:t> </a:t>
            </a:r>
            <a:r>
              <a:rPr lang="en-US" sz="2800" b="1" dirty="0" err="1"/>
              <a:t>mempengaruhi</a:t>
            </a:r>
            <a:r>
              <a:rPr lang="en-US" sz="2800" b="1" dirty="0"/>
              <a:t> </a:t>
            </a:r>
            <a:r>
              <a:rPr lang="en-US" sz="2800" b="1" dirty="0" err="1"/>
              <a:t>kepribadian</a:t>
            </a:r>
            <a:r>
              <a:rPr lang="en-US" sz="2800" b="1" dirty="0"/>
              <a:t> </a:t>
            </a:r>
            <a:r>
              <a:rPr lang="en-US" sz="2800" b="1" dirty="0" err="1"/>
              <a:t>seseorang</a:t>
            </a:r>
            <a:r>
              <a:rPr lang="en-US" sz="2800" b="1" dirty="0"/>
              <a:t>. 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704FAA1-564E-4C90-8378-C224486D1994}" type="datetime1">
              <a:rPr lang="en-US" smtClean="0"/>
              <a:pPr>
                <a:defRPr/>
              </a:pPr>
              <a:t>12/9/2020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CACF73-F7BD-4215-AC39-A1877699D71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ransition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/>
          <p:cNvSpPr>
            <a:spLocks noGrp="1"/>
          </p:cNvSpPr>
          <p:nvPr>
            <p:ph idx="1"/>
          </p:nvPr>
        </p:nvSpPr>
        <p:spPr>
          <a:xfrm>
            <a:off x="457200" y="1500188"/>
            <a:ext cx="8229600" cy="4506912"/>
          </a:xfrm>
        </p:spPr>
        <p:txBody>
          <a:bodyPr/>
          <a:lstStyle/>
          <a:p>
            <a:pPr marL="514350" indent="-514350" eaLnBrk="1" hangingPunct="1">
              <a:buFont typeface="Wingdings 3" pitchFamily="18" charset="2"/>
              <a:buNone/>
            </a:pPr>
            <a:endParaRPr lang="en-US" sz="3200">
              <a:latin typeface="Britannic Bold" pitchFamily="34" charset="0"/>
            </a:endParaRPr>
          </a:p>
          <a:p>
            <a:pPr marL="514350" indent="-514350" eaLnBrk="1" hangingPunct="1">
              <a:buFont typeface="Wingdings 3" pitchFamily="18" charset="2"/>
              <a:buAutoNum type="arabicPeriod"/>
            </a:pPr>
            <a:endParaRPr lang="en-US"/>
          </a:p>
          <a:p>
            <a:pPr marL="514350" indent="-514350" eaLnBrk="1" hangingPunct="1">
              <a:buFont typeface="Wingdings 3" pitchFamily="18" charset="2"/>
              <a:buAutoNum type="arabicPeriod"/>
            </a:pPr>
            <a:endParaRPr lang="id-ID"/>
          </a:p>
        </p:txBody>
      </p:sp>
      <p:graphicFrame>
        <p:nvGraphicFramePr>
          <p:cNvPr id="5" name="Diagram 4"/>
          <p:cNvGraphicFramePr/>
          <p:nvPr/>
        </p:nvGraphicFramePr>
        <p:xfrm>
          <a:off x="1000100" y="42860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Down Arrow 5"/>
          <p:cNvSpPr/>
          <p:nvPr/>
        </p:nvSpPr>
        <p:spPr>
          <a:xfrm>
            <a:off x="3500438" y="3214686"/>
            <a:ext cx="214312" cy="2143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Up Arrow 6"/>
          <p:cNvSpPr/>
          <p:nvPr/>
        </p:nvSpPr>
        <p:spPr>
          <a:xfrm>
            <a:off x="4429125" y="3357562"/>
            <a:ext cx="214313" cy="28575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481286" y="4987365"/>
            <a:ext cx="137646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err="1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Watak</a:t>
            </a:r>
            <a:endParaRPr lang="en-US" sz="3200" b="1" cap="none" spc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85720" y="5000636"/>
            <a:ext cx="255230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Kepribadian</a:t>
            </a:r>
            <a:endParaRPr lang="en-US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552988" y="4987365"/>
            <a:ext cx="270619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Temperamen</a:t>
            </a:r>
            <a:endParaRPr lang="en-US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rot="10800000" flipV="1">
            <a:off x="1714480" y="4500570"/>
            <a:ext cx="2357454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5400000">
            <a:off x="3963983" y="4750603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4286248" y="4500570"/>
            <a:ext cx="2500330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4901DB-41BD-48BB-A2E2-41819C39DDDC}" type="datetime1">
              <a:rPr lang="en-US" smtClean="0"/>
              <a:pPr>
                <a:defRPr/>
              </a:pPr>
              <a:t>12/9/2020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FBB9DD-AED3-4587-A805-96DD90910B3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ransition>
    <p:wheel spokes="2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8266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FAKTOR FISIK</a:t>
            </a:r>
            <a:endParaRPr lang="id-ID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7158" y="1830576"/>
            <a:ext cx="842968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sv-SE" sz="3200" dirty="0"/>
              <a:t>Kebugaran badan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3200" dirty="0" err="1"/>
              <a:t>Perawatan</a:t>
            </a:r>
            <a:r>
              <a:rPr lang="en-US" sz="3200" dirty="0"/>
              <a:t> </a:t>
            </a:r>
            <a:r>
              <a:rPr lang="en-US" sz="3200" dirty="0" err="1"/>
              <a:t>diri</a:t>
            </a:r>
            <a:r>
              <a:rPr lang="en-US" sz="3200" dirty="0"/>
              <a:t>  (</a:t>
            </a:r>
            <a:r>
              <a:rPr lang="en-US" sz="3200" dirty="0" err="1"/>
              <a:t>kebersihan</a:t>
            </a:r>
            <a:r>
              <a:rPr lang="en-US" sz="3200" dirty="0"/>
              <a:t> </a:t>
            </a:r>
            <a:r>
              <a:rPr lang="en-US" sz="3200" dirty="0" err="1"/>
              <a:t>badan</a:t>
            </a:r>
            <a:r>
              <a:rPr lang="en-US" sz="3200" dirty="0"/>
              <a:t>, </a:t>
            </a:r>
            <a:r>
              <a:rPr lang="en-US" sz="3200" dirty="0" err="1"/>
              <a:t>busana</a:t>
            </a:r>
            <a:r>
              <a:rPr lang="en-US" sz="3200" dirty="0"/>
              <a:t>)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3200" dirty="0" err="1"/>
              <a:t>Pemakaian</a:t>
            </a:r>
            <a:r>
              <a:rPr lang="en-US" sz="3200" dirty="0"/>
              <a:t> </a:t>
            </a:r>
            <a:r>
              <a:rPr lang="en-US" sz="3200" dirty="0" err="1"/>
              <a:t>kosmetika</a:t>
            </a:r>
            <a:endParaRPr lang="en-US" sz="3200" dirty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s-ES" sz="3200" dirty="0" err="1"/>
              <a:t>Adaptasi</a:t>
            </a:r>
            <a:r>
              <a:rPr lang="es-ES" sz="3200" dirty="0"/>
              <a:t> </a:t>
            </a:r>
            <a:r>
              <a:rPr lang="es-ES" sz="3200" dirty="0" err="1"/>
              <a:t>Iklim</a:t>
            </a:r>
            <a:r>
              <a:rPr lang="es-ES" sz="3200" dirty="0"/>
              <a:t> </a:t>
            </a:r>
            <a:r>
              <a:rPr lang="es-ES" sz="3200" dirty="0" err="1"/>
              <a:t>atau</a:t>
            </a:r>
            <a:r>
              <a:rPr lang="es-ES" sz="3200" dirty="0"/>
              <a:t> cuaca.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3C81E50-3FC7-46B9-8D55-7A908669460C}" type="datetime1">
              <a:rPr lang="en-US" smtClean="0"/>
              <a:pPr>
                <a:defRPr/>
              </a:pPr>
              <a:t>12/9/2020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FBB9DD-AED3-4587-A805-96DD90910B3E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ransition>
    <p:wheel spokes="3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8266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FAKTOR PSIKIS</a:t>
            </a:r>
            <a:endParaRPr lang="id-ID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5720" y="1500174"/>
            <a:ext cx="835824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3200" b="1" dirty="0"/>
              <a:t>Cara </a:t>
            </a:r>
            <a:r>
              <a:rPr lang="en-US" sz="3200" b="1" dirty="0" err="1"/>
              <a:t>berfikir</a:t>
            </a:r>
            <a:r>
              <a:rPr lang="en-US" sz="3200" b="1" dirty="0"/>
              <a:t>,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3200" b="1" dirty="0"/>
              <a:t>Cara </a:t>
            </a:r>
            <a:r>
              <a:rPr lang="en-US" sz="3200" b="1" dirty="0" err="1"/>
              <a:t>berkomunikasi</a:t>
            </a:r>
            <a:r>
              <a:rPr lang="en-US" sz="3200" b="1" dirty="0"/>
              <a:t>, </a:t>
            </a:r>
            <a:r>
              <a:rPr lang="en-US" sz="3200" b="1" dirty="0" err="1"/>
              <a:t>atau</a:t>
            </a:r>
            <a:r>
              <a:rPr lang="en-US" sz="3200" b="1" dirty="0"/>
              <a:t> </a:t>
            </a:r>
            <a:r>
              <a:rPr lang="en-US" sz="3200" b="1" dirty="0" err="1"/>
              <a:t>cara</a:t>
            </a:r>
            <a:r>
              <a:rPr lang="en-US" sz="3200" b="1" dirty="0"/>
              <a:t> </a:t>
            </a:r>
            <a:r>
              <a:rPr lang="en-US" sz="3200" b="1" dirty="0" err="1"/>
              <a:t>berbicara</a:t>
            </a:r>
            <a:r>
              <a:rPr lang="en-US" sz="3200" b="1" dirty="0"/>
              <a:t>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3200" b="1" dirty="0" err="1"/>
              <a:t>Kecakapan</a:t>
            </a:r>
            <a:r>
              <a:rPr lang="en-US" sz="3200" b="1" dirty="0"/>
              <a:t>, </a:t>
            </a:r>
            <a:r>
              <a:rPr lang="en-US" sz="3200" b="1" dirty="0" err="1"/>
              <a:t>intelegensi</a:t>
            </a:r>
            <a:r>
              <a:rPr lang="en-US" sz="3200" b="1" dirty="0"/>
              <a:t>, </a:t>
            </a:r>
            <a:r>
              <a:rPr lang="en-US" sz="3200" b="1" dirty="0" err="1"/>
              <a:t>kompetensi</a:t>
            </a:r>
            <a:r>
              <a:rPr lang="en-US" sz="3200" b="1" dirty="0"/>
              <a:t>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3200" b="1" dirty="0" err="1"/>
              <a:t>Keseimbangan</a:t>
            </a:r>
            <a:r>
              <a:rPr lang="en-US" sz="3200" b="1" dirty="0"/>
              <a:t> </a:t>
            </a:r>
            <a:r>
              <a:rPr lang="en-US" sz="3200" b="1" dirty="0" err="1"/>
              <a:t>emosi</a:t>
            </a:r>
            <a:r>
              <a:rPr lang="en-US" sz="3200" b="1" dirty="0"/>
              <a:t>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B2072B7-FD32-4EBC-930B-BEC7F057C9DB}" type="datetime1">
              <a:rPr lang="en-US" smtClean="0"/>
              <a:pPr>
                <a:defRPr/>
              </a:pPr>
              <a:t>12/9/2020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FBB9DD-AED3-4587-A805-96DD90910B3E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ransition>
    <p:wheel spokes="3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4571C1C-681F-462F-80B9-8D74F38CA7E0}" type="datetime1">
              <a:rPr lang="en-US" smtClean="0"/>
              <a:pPr>
                <a:defRPr/>
              </a:pPr>
              <a:t>12/9/2020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FBB9DD-AED3-4587-A805-96DD90910B3E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928794" y="357166"/>
            <a:ext cx="668644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d-ID" sz="5400" b="1" cap="none" spc="0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Penampilan </a:t>
            </a:r>
            <a:r>
              <a:rPr lang="en-US" sz="5400" b="1" cap="none" spc="0" dirty="0" err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Psikhis</a:t>
            </a:r>
            <a:endParaRPr lang="en-US" sz="5400" b="1" cap="none" spc="0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1472" y="1928802"/>
            <a:ext cx="336502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Integritas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35471" y="2862860"/>
            <a:ext cx="34355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Kejujuran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14348" y="3857628"/>
            <a:ext cx="31598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Keuletan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23872" y="4648810"/>
            <a:ext cx="253146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Empati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2571736" y="2500306"/>
            <a:ext cx="3929090" cy="1633972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6600" b="0" cap="none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Selesai</a:t>
            </a:r>
            <a:r>
              <a:rPr lang="en-US" sz="72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8F6659-7BF0-4EBD-B167-F6157D8B498E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0626C84-F9BA-4573-BE2E-8232E4D78E4C}" type="datetime1">
              <a:rPr lang="en-US" smtClean="0"/>
              <a:pPr>
                <a:defRPr/>
              </a:pPr>
              <a:t>12/9/2020</a:t>
            </a:fld>
            <a:endParaRPr lang="en-US"/>
          </a:p>
        </p:txBody>
      </p:sp>
    </p:spTree>
  </p:cSld>
  <p:clrMapOvr>
    <a:masterClrMapping/>
  </p:clrMapOvr>
  <p:transition spd="slow">
    <p:dissolv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1224C45B-E93B-4238-A4B2-61BAF79E2DCA}&quot;/&gt;&lt;filename val=&quot;D:\template ppt\template darmajaya\flash template\data\asimages\{1224C45B-E93B-4238-A4B2-61BAF79E2DCA}.png&quot;/&gt;&lt;hasEffects val=&quot;1&quot;/&gt;&lt;left val=&quot;38.16&quot;/&gt;&lt;top val=&quot;337.44&quot;/&gt;&lt;width val=&quot;632.88&quot;/&gt;&lt;height val=&quot;119.04&quot;/&gt;&lt;/ThreeDShapeInfo&gt;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19144</TotalTime>
  <Words>193</Words>
  <Application>Microsoft Office PowerPoint</Application>
  <PresentationFormat>On-screen Show (4:3)</PresentationFormat>
  <Paragraphs>59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Arial Black</vt:lpstr>
      <vt:lpstr>Britannic Bold</vt:lpstr>
      <vt:lpstr>Calibri</vt:lpstr>
      <vt:lpstr>Cambria</vt:lpstr>
      <vt:lpstr>Wingdings 3</vt:lpstr>
      <vt:lpstr>Office Theme</vt:lpstr>
      <vt:lpstr>PowerPoint Presentation</vt:lpstr>
      <vt:lpstr>PowerPoint Presentation</vt:lpstr>
      <vt:lpstr>PowerPoint Presentation</vt:lpstr>
      <vt:lpstr>PENAMPILAN DIRI (PERFORMA, GROOMING)</vt:lpstr>
      <vt:lpstr>PowerPoint Presentation</vt:lpstr>
      <vt:lpstr>FAKTOR FISIK</vt:lpstr>
      <vt:lpstr>FAKTOR PSIKIS</vt:lpstr>
      <vt:lpstr>PowerPoint Presentation</vt:lpstr>
      <vt:lpstr>Selesai 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ASUS</cp:lastModifiedBy>
  <cp:revision>232</cp:revision>
  <dcterms:created xsi:type="dcterms:W3CDTF">2010-04-18T12:06:30Z</dcterms:created>
  <dcterms:modified xsi:type="dcterms:W3CDTF">2020-12-10T02:05:31Z</dcterms:modified>
</cp:coreProperties>
</file>