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9" r:id="rId3"/>
    <p:sldId id="449" r:id="rId4"/>
    <p:sldId id="453" r:id="rId5"/>
    <p:sldId id="437" r:id="rId6"/>
    <p:sldId id="454" r:id="rId7"/>
    <p:sldId id="456" r:id="rId8"/>
    <p:sldId id="455" r:id="rId9"/>
    <p:sldId id="457" r:id="rId10"/>
    <p:sldId id="458" r:id="rId11"/>
    <p:sldId id="45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96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97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75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07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61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856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93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Oral testimony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penghalang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krn</a:t>
            </a:r>
            <a:r>
              <a:rPr lang="en-US" dirty="0"/>
              <a:t> </a:t>
            </a:r>
            <a:r>
              <a:rPr lang="en-US" dirty="0" err="1"/>
              <a:t>hrs</a:t>
            </a:r>
            <a:r>
              <a:rPr lang="en-US" dirty="0"/>
              <a:t> </a:t>
            </a:r>
            <a:r>
              <a:rPr lang="en-US" dirty="0" err="1"/>
              <a:t>mendatangkan</a:t>
            </a:r>
            <a:r>
              <a:rPr lang="en-US" dirty="0"/>
              <a:t> para </a:t>
            </a:r>
            <a:r>
              <a:rPr lang="en-US" dirty="0" err="1"/>
              <a:t>ahli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63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negara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dan </a:t>
            </a:r>
            <a:r>
              <a:rPr lang="en-US" dirty="0" err="1"/>
              <a:t>disesuaikan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PEMAKAIAN HUKUM ASING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PEMAKAIAN HUKUM ASING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PEMAKAIAN HUKUM ASING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</a:t>
            </a:r>
          </a:p>
        </p:txBody>
      </p:sp>
    </p:spTree>
    <p:extLst>
      <p:ext uri="{BB962C8B-B14F-4D97-AF65-F5344CB8AC3E}">
        <p14:creationId xmlns:p14="http://schemas.microsoft.com/office/powerpoint/2010/main" val="40211179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Case of the Estate of Kohn (1964)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mengenai Pewarisan</a:t>
            </a:r>
          </a:p>
          <a:p>
            <a:pPr marL="457200" indent="-457200" algn="l">
              <a:buAutoNum type="arabicPeriod"/>
            </a:pP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Barcelona Traction, Light and Power Company, Limited (Belgium v. Spain) (1962)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mengenai PMH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8948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seringkali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pemakaiannya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Pemakaian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yurisprudensi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 Pemakaian Hukum Asing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penyesuaian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63733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 Pemakaian Hukum Asing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7432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Pemakaian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dikelompokkan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regulation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regularity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treaty/convention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6439613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asing dianggap sebagai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jura </a:t>
            </a:r>
            <a:r>
              <a:rPr lang="en-US" sz="23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novit</a:t>
            </a:r>
            <a:r>
              <a:rPr lang="en-US" sz="23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curia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Eropa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Kontinental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hakim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 hakim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menyelidiki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Hal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yurisprudensi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pendirian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dipergunakan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3593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asing dianggap sebagai fakta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“non legal fact”,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Anglo Saxon,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harus dilakukan, didalilkan, dan dibuktikan oleh para pihak.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mendalilkan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pemakaian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saksi-saksi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expert-witness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43511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asing dianggap sebagai fakta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practical experience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expert-witness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advokat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para hakim,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konsultan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pegawai-pegawai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manager bank,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kesaksian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(oral testimony).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7842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asing dianggap sebagai bagian hukum 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asing ini harus diperlakukan seperti ia berlaku dalam praktek hukum negara asalnya.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berubah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lama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3699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11657</TotalTime>
  <Words>533</Words>
  <Application>Microsoft Office PowerPoint</Application>
  <PresentationFormat>On-screen Show (4:3)</PresentationFormat>
  <Paragraphs>43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555</cp:revision>
  <cp:lastPrinted>2017-08-29T02:54:51Z</cp:lastPrinted>
  <dcterms:created xsi:type="dcterms:W3CDTF">2010-04-18T12:06:30Z</dcterms:created>
  <dcterms:modified xsi:type="dcterms:W3CDTF">2025-01-02T05:20:10Z</dcterms:modified>
</cp:coreProperties>
</file>