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jpg"/>
  <Override PartName="/ppt/media/image10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48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12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227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423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21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701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71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81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011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563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0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61DA-8116-4EA6-97FA-182F7B098F95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5B07-7C85-4BC0-8243-AB8B0F98FA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88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kubis\AppData\Local\Temp\Rar$DI07.264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9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599333" y="862461"/>
            <a:ext cx="7928684" cy="5502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6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38600" y="2497073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456182" y="0"/>
                </a:moveTo>
                <a:lnTo>
                  <a:pt x="400050" y="0"/>
                </a:lnTo>
                <a:lnTo>
                  <a:pt x="0" y="800100"/>
                </a:lnTo>
                <a:lnTo>
                  <a:pt x="400050" y="1600200"/>
                </a:lnTo>
                <a:lnTo>
                  <a:pt x="1456182" y="1600200"/>
                </a:lnTo>
                <a:lnTo>
                  <a:pt x="1856232" y="800100"/>
                </a:lnTo>
                <a:lnTo>
                  <a:pt x="1456182" y="0"/>
                </a:lnTo>
                <a:close/>
              </a:path>
            </a:pathLst>
          </a:custGeom>
          <a:solidFill>
            <a:srgbClr val="123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4410836" y="2972816"/>
            <a:ext cx="152704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05740">
              <a:lnSpc>
                <a:spcPct val="100000"/>
              </a:lnSpc>
              <a:spcBef>
                <a:spcPts val="105"/>
              </a:spcBef>
            </a:pPr>
            <a:r>
              <a:rPr b="1" spc="-10" dirty="0" smtClean="0">
                <a:solidFill>
                  <a:srgbClr val="FFFFFF"/>
                </a:solidFill>
                <a:latin typeface="Arial"/>
                <a:cs typeface="Arial"/>
              </a:rPr>
              <a:t>LAYANAN KONSUMEN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038600" y="820674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456182" y="0"/>
                </a:moveTo>
                <a:lnTo>
                  <a:pt x="400050" y="0"/>
                </a:lnTo>
                <a:lnTo>
                  <a:pt x="0" y="800100"/>
                </a:lnTo>
                <a:lnTo>
                  <a:pt x="400050" y="1600200"/>
                </a:lnTo>
                <a:lnTo>
                  <a:pt x="1456182" y="1600200"/>
                </a:lnTo>
                <a:lnTo>
                  <a:pt x="1856232" y="800100"/>
                </a:lnTo>
                <a:lnTo>
                  <a:pt x="1456182" y="0"/>
                </a:lnTo>
                <a:close/>
              </a:path>
            </a:pathLst>
          </a:custGeom>
          <a:solidFill>
            <a:srgbClr val="9D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4410836" y="1465326"/>
            <a:ext cx="115176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Tangible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562600" y="3352800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40" h="1600200">
                <a:moveTo>
                  <a:pt x="1456181" y="0"/>
                </a:moveTo>
                <a:lnTo>
                  <a:pt x="400050" y="0"/>
                </a:lnTo>
                <a:lnTo>
                  <a:pt x="0" y="800100"/>
                </a:lnTo>
                <a:lnTo>
                  <a:pt x="400050" y="1600200"/>
                </a:lnTo>
                <a:lnTo>
                  <a:pt x="1456181" y="1600200"/>
                </a:lnTo>
                <a:lnTo>
                  <a:pt x="1856231" y="800100"/>
                </a:lnTo>
                <a:lnTo>
                  <a:pt x="145618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5937884" y="4014597"/>
            <a:ext cx="11061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Reliable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4038600" y="4167504"/>
            <a:ext cx="1856739" cy="1600835"/>
          </a:xfrm>
          <a:custGeom>
            <a:avLst/>
            <a:gdLst/>
            <a:ahLst/>
            <a:cxnLst/>
            <a:rect l="l" t="t" r="r" b="b"/>
            <a:pathLst>
              <a:path w="1856739" h="1600835">
                <a:moveTo>
                  <a:pt x="1456182" y="0"/>
                </a:moveTo>
                <a:lnTo>
                  <a:pt x="400050" y="0"/>
                </a:lnTo>
                <a:lnTo>
                  <a:pt x="0" y="800100"/>
                </a:lnTo>
                <a:lnTo>
                  <a:pt x="400050" y="1600250"/>
                </a:lnTo>
                <a:lnTo>
                  <a:pt x="1456182" y="1600250"/>
                </a:lnTo>
                <a:lnTo>
                  <a:pt x="1856232" y="800100"/>
                </a:lnTo>
                <a:lnTo>
                  <a:pt x="145618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4244466" y="4792699"/>
            <a:ext cx="148450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Assurance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2514600" y="3352800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456182" y="0"/>
                </a:moveTo>
                <a:lnTo>
                  <a:pt x="400050" y="0"/>
                </a:lnTo>
                <a:lnTo>
                  <a:pt x="0" y="800100"/>
                </a:lnTo>
                <a:lnTo>
                  <a:pt x="400050" y="1600200"/>
                </a:lnTo>
                <a:lnTo>
                  <a:pt x="1456182" y="1600200"/>
                </a:lnTo>
                <a:lnTo>
                  <a:pt x="1856232" y="800100"/>
                </a:lnTo>
                <a:lnTo>
                  <a:pt x="1456182" y="0"/>
                </a:lnTo>
                <a:close/>
              </a:path>
            </a:pathLst>
          </a:custGeom>
          <a:solidFill>
            <a:srgbClr val="1A5E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2895600" y="3860672"/>
            <a:ext cx="1143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 err="1" smtClean="0">
                <a:solidFill>
                  <a:srgbClr val="FFFFFF"/>
                </a:solidFill>
                <a:latin typeface="Arial"/>
                <a:cs typeface="Arial"/>
              </a:rPr>
              <a:t>Emphaty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5562600" y="1696973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40" h="1600200">
                <a:moveTo>
                  <a:pt x="1456181" y="0"/>
                </a:moveTo>
                <a:lnTo>
                  <a:pt x="400050" y="0"/>
                </a:lnTo>
                <a:lnTo>
                  <a:pt x="0" y="800100"/>
                </a:lnTo>
                <a:lnTo>
                  <a:pt x="400050" y="1600200"/>
                </a:lnTo>
                <a:lnTo>
                  <a:pt x="1456181" y="1600200"/>
                </a:lnTo>
                <a:lnTo>
                  <a:pt x="1856231" y="800100"/>
                </a:lnTo>
                <a:lnTo>
                  <a:pt x="145618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5939409" y="2358389"/>
            <a:ext cx="12995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Responsive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4"/>
          <p:cNvSpPr txBox="1">
            <a:spLocks/>
          </p:cNvSpPr>
          <p:nvPr/>
        </p:nvSpPr>
        <p:spPr>
          <a:xfrm>
            <a:off x="685800" y="1921410"/>
            <a:ext cx="311685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d-ID" sz="2800" b="1" spc="-5" dirty="0" smtClean="0">
                <a:solidFill>
                  <a:srgbClr val="252525"/>
                </a:solidFill>
                <a:latin typeface="Arial"/>
                <a:cs typeface="Arial"/>
              </a:rPr>
              <a:t>Seven Service Strategy</a:t>
            </a:r>
            <a:endParaRPr lang="id-ID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13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laque 5"/>
          <p:cNvSpPr/>
          <p:nvPr/>
        </p:nvSpPr>
        <p:spPr>
          <a:xfrm>
            <a:off x="3004191" y="152636"/>
            <a:ext cx="6048672" cy="6552728"/>
          </a:xfrm>
          <a:prstGeom prst="plaque">
            <a:avLst>
              <a:gd name="adj" fmla="val 4886"/>
            </a:avLst>
          </a:prstGeom>
          <a:solidFill>
            <a:srgbClr val="FDA9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1067864">
            <a:off x="3708226" y="1200614"/>
            <a:ext cx="4317527" cy="1920971"/>
          </a:xfrm>
        </p:spPr>
        <p:txBody>
          <a:bodyPr>
            <a:noAutofit/>
          </a:bodyPr>
          <a:lstStyle/>
          <a:p>
            <a:r>
              <a:rPr lang="id-ID" sz="7500" dirty="0" smtClean="0">
                <a:latin typeface="Blackadder ITC" pitchFamily="82" charset="0"/>
              </a:rPr>
              <a:t>Thank You</a:t>
            </a:r>
            <a:endParaRPr lang="id-ID" sz="7500" dirty="0">
              <a:latin typeface="Blackadder ITC" pitchFamily="8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31664" y="3894358"/>
            <a:ext cx="4317527" cy="1920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/>
              <a:t>“Our jobs as marketers are to understand how the customer wants to buy and help them to do so.” </a:t>
            </a:r>
            <a:endParaRPr lang="id-ID" sz="2500" dirty="0" smtClean="0"/>
          </a:p>
          <a:p>
            <a:r>
              <a:rPr lang="en-US" sz="2500" dirty="0" smtClean="0"/>
              <a:t>- Bryan Eisenberg</a:t>
            </a:r>
            <a:r>
              <a:rPr lang="id-ID" sz="2500" dirty="0" smtClean="0"/>
              <a:t> -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560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kubis\AppData\Local\Temp\Rar$DI10.085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kubis\AppData\Local\Temp\Rar$DI12.306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2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kubis\AppData\Local\Temp\Rar$DI13.076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5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kubis\AppData\Local\Temp\Rar$DI16.227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/>
          <a:stretch/>
        </p:blipFill>
        <p:spPr>
          <a:xfrm>
            <a:off x="1695450" y="1368034"/>
            <a:ext cx="6542534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kubis\AppData\Local\Temp\Rar$DI18.485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9525"/>
            <a:ext cx="7128792" cy="6198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1960" y="2780928"/>
            <a:ext cx="10081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3968" y="2806824"/>
            <a:ext cx="7920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d-ID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P mix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8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71103"/>
            <a:ext cx="4186164" cy="1143000"/>
          </a:xfrm>
        </p:spPr>
        <p:txBody>
          <a:bodyPr>
            <a:noAutofit/>
          </a:bodyPr>
          <a:lstStyle/>
          <a:p>
            <a:r>
              <a:rPr lang="id-ID" sz="7000" b="1" dirty="0" smtClean="0"/>
              <a:t>CHANNEL</a:t>
            </a:r>
            <a:endParaRPr lang="id-ID" sz="7000" b="1" dirty="0"/>
          </a:p>
        </p:txBody>
      </p:sp>
      <p:sp>
        <p:nvSpPr>
          <p:cNvPr id="5" name="object 2"/>
          <p:cNvSpPr/>
          <p:nvPr/>
        </p:nvSpPr>
        <p:spPr>
          <a:xfrm>
            <a:off x="3719946" y="1124744"/>
            <a:ext cx="5424054" cy="5390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917244" y="3230067"/>
            <a:ext cx="3520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5C5C5C"/>
                </a:solidFill>
                <a:latin typeface="Arial"/>
                <a:cs typeface="Arial"/>
              </a:rPr>
              <a:t>Distribution</a:t>
            </a:r>
            <a:r>
              <a:rPr sz="2800" b="1" spc="-25" dirty="0">
                <a:solidFill>
                  <a:srgbClr val="5C5C5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5C5C5C"/>
                </a:solidFill>
                <a:latin typeface="Arial"/>
                <a:cs typeface="Arial"/>
              </a:rPr>
              <a:t>Channel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0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1051" y="856767"/>
            <a:ext cx="7896443" cy="511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77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600200" y="609600"/>
            <a:ext cx="5955665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51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CHANNEL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inkubis</dc:creator>
  <cp:lastModifiedBy>inkubis</cp:lastModifiedBy>
  <cp:revision>6</cp:revision>
  <dcterms:created xsi:type="dcterms:W3CDTF">2018-11-05T04:18:06Z</dcterms:created>
  <dcterms:modified xsi:type="dcterms:W3CDTF">2018-11-05T11:06:30Z</dcterms:modified>
</cp:coreProperties>
</file>