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0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BB01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3A13-7954-48EA-B35E-647B952ED53B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4EA0-3660-46F5-90F0-C19B35245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098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8702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</a:rPr>
              <a:t>DESIGN GRAFIS AND MULTIMEDIA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14/2/2011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Revisi 01 Design Grafis and Multimedia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ngthep" charset="0"/>
                <a:sym typeface="Krungthep" charset="0"/>
              </a:rPr>
              <a:t>Apa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itu</a:t>
            </a:r>
            <a:r>
              <a:rPr lang="en-US" dirty="0" smtClean="0">
                <a:latin typeface="Krungthep" charset="0"/>
                <a:sym typeface="Krungthep" charset="0"/>
              </a:rPr>
              <a:t> Mock-Up?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Selain</a:t>
            </a:r>
            <a:r>
              <a:rPr lang="en-US" i="1" dirty="0" smtClean="0"/>
              <a:t> </a:t>
            </a:r>
            <a:r>
              <a:rPr lang="en-US" i="1" dirty="0" err="1" smtClean="0"/>
              <a:t>itu,umumnya</a:t>
            </a:r>
            <a:r>
              <a:rPr lang="en-US" i="1" dirty="0" smtClean="0"/>
              <a:t> </a:t>
            </a:r>
            <a:r>
              <a:rPr lang="en-US" i="1" dirty="0" err="1" smtClean="0"/>
              <a:t>bagian-bagian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mockup 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i="1" dirty="0" err="1" smtClean="0"/>
              <a:t>diedit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lebih</a:t>
            </a:r>
            <a:r>
              <a:rPr lang="en-US" i="1" dirty="0" smtClean="0"/>
              <a:t> </a:t>
            </a:r>
            <a:r>
              <a:rPr lang="en-US" i="1" dirty="0" err="1" smtClean="0"/>
              <a:t>mudah</a:t>
            </a:r>
            <a:r>
              <a:rPr lang="en-US" i="1" dirty="0" smtClean="0"/>
              <a:t> </a:t>
            </a:r>
            <a:r>
              <a:rPr lang="en-US" i="1" dirty="0" err="1" smtClean="0"/>
              <a:t>diaplikasikan</a:t>
            </a:r>
            <a:r>
              <a:rPr lang="en-US" i="1" dirty="0" smtClean="0"/>
              <a:t> </a:t>
            </a:r>
            <a:r>
              <a:rPr lang="en-US" i="1" dirty="0" err="1" smtClean="0"/>
              <a:t>sesuai</a:t>
            </a:r>
            <a:r>
              <a:rPr lang="en-US" i="1" dirty="0" smtClean="0"/>
              <a:t> </a:t>
            </a:r>
            <a:r>
              <a:rPr lang="en-US" i="1" dirty="0" err="1" smtClean="0"/>
              <a:t>kebutuhan</a:t>
            </a:r>
            <a:r>
              <a:rPr lang="en-US" i="1" dirty="0" smtClean="0"/>
              <a:t>. </a:t>
            </a:r>
            <a:r>
              <a:rPr lang="en-US" i="1" dirty="0" err="1" smtClean="0"/>
              <a:t>Salah</a:t>
            </a:r>
            <a:r>
              <a:rPr lang="en-US" i="1" dirty="0" smtClean="0"/>
              <a:t> </a:t>
            </a:r>
            <a:r>
              <a:rPr lang="en-US" i="1" dirty="0" err="1" smtClean="0"/>
              <a:t>satu</a:t>
            </a:r>
            <a:r>
              <a:rPr lang="en-US" i="1" dirty="0" smtClean="0"/>
              <a:t> </a:t>
            </a:r>
            <a:r>
              <a:rPr lang="en-US" i="1" dirty="0" err="1" smtClean="0"/>
              <a:t>contoh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mockup Polo Shirt, Mug, T-shirt, </a:t>
            </a:r>
            <a:r>
              <a:rPr lang="en-US" i="1" dirty="0" err="1" smtClean="0"/>
              <a:t>dan</a:t>
            </a:r>
            <a:r>
              <a:rPr lang="en-US" i="1" dirty="0" smtClean="0"/>
              <a:t> lain-lain.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Mock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Kreasi</a:t>
            </a:r>
            <a:r>
              <a:rPr lang="en-US" b="1" dirty="0" smtClean="0"/>
              <a:t> </a:t>
            </a:r>
            <a:r>
              <a:rPr lang="en-US" b="1" dirty="0" err="1" smtClean="0"/>
              <a:t>Tanpa</a:t>
            </a:r>
            <a:r>
              <a:rPr lang="en-US" b="1" dirty="0" smtClean="0"/>
              <a:t> Batas</a:t>
            </a:r>
          </a:p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desainer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meng-aplikasikan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menerapkannya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mock up.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Mock up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desainer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dipadukan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biru</a:t>
            </a:r>
            <a:r>
              <a:rPr lang="en-US" dirty="0" smtClean="0"/>
              <a:t>,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.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mock up, </a:t>
            </a:r>
            <a:r>
              <a:rPr lang="en-US" dirty="0" err="1" smtClean="0"/>
              <a:t>desainer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leluasa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desainnya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ontoh template mock up ka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457200"/>
            <a:ext cx="6027712" cy="57451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Mock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Murah</a:t>
            </a:r>
            <a:endParaRPr lang="en-US" b="1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mock up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preview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sangatlah</a:t>
            </a:r>
            <a:r>
              <a:rPr lang="en-US" dirty="0" smtClean="0"/>
              <a:t> </a:t>
            </a:r>
            <a:r>
              <a:rPr lang="en-US" dirty="0" err="1" smtClean="0"/>
              <a:t>terjangkau.Yang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laptop yang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memilikinya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software edit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CorelDraw </a:t>
            </a:r>
            <a:r>
              <a:rPr lang="en-US" dirty="0" err="1" smtClean="0"/>
              <a:t>atau</a:t>
            </a:r>
            <a:r>
              <a:rPr lang="en-US" dirty="0" smtClean="0"/>
              <a:t> Photoshop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gratis.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emplate mock up untuk kaos ditro sabl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6724650" cy="37523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Mock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Menghemat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endParaRPr lang="en-US" b="1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mock up design,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desainer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preview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hitungan</a:t>
            </a:r>
            <a:r>
              <a:rPr lang="en-US" dirty="0" smtClean="0"/>
              <a:t>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mengganti-ganti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desain,sebuah</a:t>
            </a:r>
            <a:r>
              <a:rPr lang="en-US" dirty="0" smtClean="0"/>
              <a:t> preview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</a:t>
            </a:r>
            <a:r>
              <a:rPr lang="en-US" dirty="0" err="1" smtClean="0"/>
              <a:t>aslinya</a:t>
            </a:r>
            <a:r>
              <a:rPr lang="en-US" dirty="0" smtClean="0"/>
              <a:t>. 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brochure-mockup-1-infinity-originalmockups-e995e5b7e438be2c699c4a8d0f094d0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23" y="1600200"/>
            <a:ext cx="678495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Mock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Menghemat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endParaRPr lang="en-US" b="1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mock up design,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desainer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preview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hitungan</a:t>
            </a:r>
            <a:r>
              <a:rPr lang="en-US" dirty="0" smtClean="0"/>
              <a:t>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mengganti-ganti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desain,sebuah</a:t>
            </a:r>
            <a:r>
              <a:rPr lang="en-US" dirty="0" smtClean="0"/>
              <a:t> preview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</a:t>
            </a:r>
            <a:r>
              <a:rPr lang="en-US" dirty="0" err="1" smtClean="0"/>
              <a:t>aslinya</a:t>
            </a:r>
            <a:r>
              <a:rPr lang="en-US" dirty="0" smtClean="0"/>
              <a:t>. 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MOCK-UP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Anggi</a:t>
            </a:r>
            <a:r>
              <a:rPr lang="en-US" dirty="0" smtClean="0"/>
              <a:t> </a:t>
            </a:r>
            <a:r>
              <a:rPr lang="en-US" dirty="0" err="1" smtClean="0"/>
              <a:t>Andriyadi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Mock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Seragam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mock up yang </a:t>
            </a:r>
            <a:r>
              <a:rPr lang="en-US" dirty="0" err="1" smtClean="0"/>
              <a:t>menggunakan</a:t>
            </a:r>
            <a:r>
              <a:rPr lang="en-US" dirty="0" smtClean="0"/>
              <a:t> model template CorelDraw </a:t>
            </a:r>
            <a:r>
              <a:rPr lang="en-US" dirty="0" err="1" smtClean="0"/>
              <a:t>atau</a:t>
            </a:r>
            <a:r>
              <a:rPr lang="en-US" dirty="0" smtClean="0"/>
              <a:t> Photoshop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1 </a:t>
            </a:r>
            <a:r>
              <a:rPr lang="en-US" dirty="0" err="1" smtClean="0"/>
              <a:t>desain</a:t>
            </a:r>
            <a:r>
              <a:rPr lang="en-US" dirty="0" smtClean="0"/>
              <a:t>/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preview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seragam</a:t>
            </a:r>
            <a:r>
              <a:rPr lang="en-US" dirty="0" smtClean="0"/>
              <a:t>. 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keteraturan</a:t>
            </a:r>
            <a:r>
              <a:rPr lang="en-US" dirty="0" smtClean="0"/>
              <a:t>,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online </a:t>
            </a:r>
            <a:r>
              <a:rPr lang="en-US" dirty="0" err="1" smtClean="0"/>
              <a:t>atau</a:t>
            </a:r>
            <a:r>
              <a:rPr lang="en-US" dirty="0" smtClean="0"/>
              <a:t> website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pilihannya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015-12-22_05h19_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821" y="1600200"/>
            <a:ext cx="786835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Mock-Up </a:t>
            </a:r>
            <a:r>
              <a:rPr lang="en-US" dirty="0" err="1" smtClean="0">
                <a:latin typeface="Krungthep" charset="0"/>
                <a:sym typeface="Krungthep" charset="0"/>
              </a:rPr>
              <a:t>vs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Produk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Dari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 mock up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biayanya</a:t>
            </a:r>
            <a:r>
              <a:rPr lang="en-US" dirty="0" smtClean="0"/>
              <a:t>.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dibilang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modal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gratis </a:t>
            </a:r>
            <a:r>
              <a:rPr lang="en-US" dirty="0" err="1" smtClean="0"/>
              <a:t>di</a:t>
            </a:r>
            <a:r>
              <a:rPr lang="en-US" dirty="0" smtClean="0"/>
              <a:t> internet.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Mock-Up </a:t>
            </a:r>
            <a:r>
              <a:rPr lang="en-US" dirty="0" err="1" smtClean="0">
                <a:latin typeface="Krungthep" charset="0"/>
                <a:sym typeface="Krungthep" charset="0"/>
              </a:rPr>
              <a:t>vs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Produk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Bahkan</a:t>
            </a:r>
            <a:r>
              <a:rPr lang="en-US" dirty="0" smtClean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kalian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barangnya</a:t>
            </a:r>
            <a:r>
              <a:rPr lang="en-US" dirty="0" smtClean="0"/>
              <a:t> pun kalian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produknya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 minimal 90% </a:t>
            </a:r>
            <a:r>
              <a:rPr lang="en-US" dirty="0" err="1" smtClean="0"/>
              <a:t>dengan</a:t>
            </a:r>
            <a:r>
              <a:rPr lang="en-US" dirty="0" smtClean="0"/>
              <a:t> mock up.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Mock-Up </a:t>
            </a:r>
            <a:r>
              <a:rPr lang="en-US" dirty="0" err="1" smtClean="0">
                <a:latin typeface="Krungthep" charset="0"/>
                <a:sym typeface="Krungthep" charset="0"/>
              </a:rPr>
              <a:t>vs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Produk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err="1" smtClean="0"/>
              <a:t>produk</a:t>
            </a:r>
            <a:r>
              <a:rPr lang="en-US" smtClean="0"/>
              <a:t> kaos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mock up </a:t>
            </a:r>
            <a:r>
              <a:rPr lang="en-US" err="1" smtClean="0"/>
              <a:t>produk</a:t>
            </a:r>
            <a:r>
              <a:rPr lang="en-US" smtClean="0"/>
              <a:t> kaos </a:t>
            </a:r>
            <a:r>
              <a:rPr lang="en-US" dirty="0" smtClean="0"/>
              <a:t>kalian,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.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mock up.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pastilah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mock up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Intinya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smtClean="0"/>
              <a:t>mockup kaos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diimbangi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terjamin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Mock-Up </a:t>
            </a:r>
            <a:r>
              <a:rPr lang="en-US" dirty="0" err="1" smtClean="0">
                <a:latin typeface="Krungthep" charset="0"/>
                <a:sym typeface="Krungthep" charset="0"/>
              </a:rPr>
              <a:t>vs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Produk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Penggunan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model </a:t>
            </a:r>
            <a:r>
              <a:rPr lang="en-US" dirty="0" err="1" smtClean="0"/>
              <a:t>prinsipnya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mock up.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Mock-Up </a:t>
            </a:r>
            <a:r>
              <a:rPr lang="en-US" dirty="0" err="1" smtClean="0">
                <a:latin typeface="Krungthep" charset="0"/>
                <a:sym typeface="Krungthep" charset="0"/>
              </a:rPr>
              <a:t>vs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Produk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kalian </a:t>
            </a:r>
            <a:r>
              <a:rPr lang="en-US" dirty="0" err="1" smtClean="0"/>
              <a:t>menggunakan</a:t>
            </a:r>
            <a:r>
              <a:rPr lang="en-US" dirty="0" smtClean="0"/>
              <a:t> model </a:t>
            </a:r>
            <a:r>
              <a:rPr lang="en-US" dirty="0" err="1" smtClean="0"/>
              <a:t>hidup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model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pastinya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berulang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Mock-Up </a:t>
            </a:r>
            <a:r>
              <a:rPr lang="en-US" dirty="0" err="1" smtClean="0">
                <a:latin typeface="Krungthep" charset="0"/>
                <a:sym typeface="Krungthep" charset="0"/>
              </a:rPr>
              <a:t>vs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Produk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model.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err="1" smtClean="0"/>
              <a:t>produk</a:t>
            </a:r>
            <a:r>
              <a:rPr lang="en-US" smtClean="0"/>
              <a:t> kaos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.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sablon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tentunya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ngthep" charset="0"/>
                <a:sym typeface="Krungthep" charset="0"/>
              </a:rPr>
              <a:t>Jadi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Lebih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Bagus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Mana</a:t>
            </a:r>
            <a:r>
              <a:rPr lang="en-US" dirty="0" smtClean="0">
                <a:latin typeface="Krungthep" charset="0"/>
                <a:sym typeface="Krungthep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kalian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err="1" smtClean="0"/>
              <a:t>produsen</a:t>
            </a:r>
            <a:r>
              <a:rPr lang="en-US" smtClean="0"/>
              <a:t> kaos.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yakin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err="1" smtClean="0"/>
              <a:t>kualitas</a:t>
            </a:r>
            <a:r>
              <a:rPr lang="en-US" smtClean="0"/>
              <a:t> kaos </a:t>
            </a:r>
            <a:r>
              <a:rPr lang="en-US" dirty="0" smtClean="0"/>
              <a:t>yang kalian </a:t>
            </a:r>
            <a:r>
              <a:rPr lang="en-US" dirty="0" err="1" smtClean="0"/>
              <a:t>jual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 mock up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menghemat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model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profesionalitas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kalian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ngthep" charset="0"/>
                <a:sym typeface="Krungthep" charset="0"/>
              </a:rPr>
              <a:t>Tugas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Kelompok</a:t>
            </a:r>
            <a:r>
              <a:rPr lang="en-US" dirty="0" smtClean="0"/>
              <a:t> = Max.4 </a:t>
            </a:r>
            <a:r>
              <a:rPr lang="en-US" dirty="0" err="1" smtClean="0"/>
              <a:t>Orang</a:t>
            </a:r>
            <a:r>
              <a:rPr lang="en-US" dirty="0" smtClean="0"/>
              <a:t>, Min.3 </a:t>
            </a:r>
            <a:r>
              <a:rPr lang="en-US" dirty="0" err="1" smtClean="0"/>
              <a:t>Orang</a:t>
            </a:r>
            <a:endParaRPr lang="en-US" dirty="0" smtClean="0"/>
          </a:p>
          <a:p>
            <a:r>
              <a:rPr lang="en-US" dirty="0" err="1" smtClean="0"/>
              <a:t>Persentasi</a:t>
            </a:r>
            <a:r>
              <a:rPr lang="en-US" dirty="0" smtClean="0"/>
              <a:t>: </a:t>
            </a:r>
            <a:r>
              <a:rPr lang="en-US" smtClean="0"/>
              <a:t>6 January </a:t>
            </a:r>
            <a:r>
              <a:rPr lang="en-US" dirty="0" smtClean="0"/>
              <a:t>2016</a:t>
            </a:r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Design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Fotografi</a:t>
            </a:r>
            <a:endParaRPr lang="en-US" dirty="0" smtClean="0"/>
          </a:p>
          <a:p>
            <a:pPr lvl="1"/>
            <a:r>
              <a:rPr lang="en-US" dirty="0" err="1" smtClean="0"/>
              <a:t>Animasi</a:t>
            </a:r>
            <a:endParaRPr lang="en-US" dirty="0" smtClean="0"/>
          </a:p>
          <a:p>
            <a:pPr lvl="1"/>
            <a:r>
              <a:rPr lang="en-US" dirty="0" smtClean="0"/>
              <a:t>Web / Web design</a:t>
            </a:r>
          </a:p>
          <a:p>
            <a:pPr lvl="1"/>
            <a:r>
              <a:rPr lang="en-US" dirty="0" smtClean="0"/>
              <a:t>Photo Retouching </a:t>
            </a:r>
          </a:p>
          <a:p>
            <a:pPr lvl="1"/>
            <a:r>
              <a:rPr lang="en-US" dirty="0" smtClean="0"/>
              <a:t>Multimedia</a:t>
            </a:r>
          </a:p>
          <a:p>
            <a:pPr lvl="1"/>
            <a:r>
              <a:rPr lang="en-US" dirty="0" smtClean="0"/>
              <a:t>Digital Coloring</a:t>
            </a:r>
          </a:p>
          <a:p>
            <a:pPr lvl="1"/>
            <a:r>
              <a:rPr lang="en-US" dirty="0" smtClean="0"/>
              <a:t>3D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awam</a:t>
            </a:r>
            <a:r>
              <a:rPr lang="en-US" dirty="0" smtClean="0"/>
              <a:t>,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err="1" smtClean="0"/>
              <a:t>katalog</a:t>
            </a:r>
            <a:r>
              <a:rPr lang="en-US" smtClean="0"/>
              <a:t> kaos </a:t>
            </a:r>
            <a:r>
              <a:rPr lang="en-US" dirty="0" smtClean="0"/>
              <a:t>online </a:t>
            </a:r>
            <a:r>
              <a:rPr lang="en-US" dirty="0" err="1" smtClean="0"/>
              <a:t>di</a:t>
            </a:r>
            <a:r>
              <a:rPr lang="en-US" dirty="0" smtClean="0"/>
              <a:t> website-website clothing </a:t>
            </a:r>
            <a:r>
              <a:rPr lang="en-US" dirty="0" err="1" smtClean="0"/>
              <a:t>dan</a:t>
            </a:r>
            <a:r>
              <a:rPr lang="en-US" dirty="0" smtClean="0"/>
              <a:t> fashion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err="1" smtClean="0"/>
              <a:t>desain</a:t>
            </a:r>
            <a:r>
              <a:rPr lang="en-US" smtClean="0"/>
              <a:t> kaos </a:t>
            </a:r>
            <a:r>
              <a:rPr lang="en-US" dirty="0" smtClean="0"/>
              <a:t>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66067_casuak-basic-print-black_black_YMY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124200" cy="46863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76400"/>
            <a:ext cx="4876800" cy="452596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beredar</a:t>
            </a:r>
            <a:r>
              <a:rPr lang="en-US" smtClean="0"/>
              <a:t>, kaos-kaos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ketajaman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err="1" smtClean="0"/>
              <a:t>sekitar</a:t>
            </a:r>
            <a:r>
              <a:rPr lang="en-US" smtClean="0"/>
              <a:t> kaos </a:t>
            </a:r>
            <a:r>
              <a:rPr lang="en-US" dirty="0" smtClean="0"/>
              <a:t>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pas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37328_betrice-top_deep-pink_GEGT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505200" cy="5257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aslinya</a:t>
            </a:r>
            <a:r>
              <a:rPr lang="en-US" dirty="0" smtClean="0"/>
              <a:t>. Dan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 </a:t>
            </a:r>
            <a:r>
              <a:rPr lang="en-US" dirty="0" err="1" smtClean="0"/>
              <a:t>Penggunaan</a:t>
            </a:r>
            <a:r>
              <a:rPr lang="en-US" dirty="0" smtClean="0"/>
              <a:t> mock up </a:t>
            </a:r>
            <a:r>
              <a:rPr lang="en-US" dirty="0" err="1" smtClean="0"/>
              <a:t>atau</a:t>
            </a:r>
            <a:r>
              <a:rPr lang="en-US" dirty="0" smtClean="0"/>
              <a:t> template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err="1" smtClean="0"/>
              <a:t>produk</a:t>
            </a:r>
            <a:r>
              <a:rPr lang="en-US" smtClean="0"/>
              <a:t> kaos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ungthep" charset="0"/>
                <a:sym typeface="Krungthep" charset="0"/>
              </a:rPr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Toko</a:t>
            </a:r>
            <a:r>
              <a:rPr lang="en-US" dirty="0" smtClean="0"/>
              <a:t> Online yang </a:t>
            </a:r>
            <a:r>
              <a:rPr lang="en-US" dirty="0" err="1" smtClean="0"/>
              <a:t>menggunakan</a:t>
            </a:r>
            <a:r>
              <a:rPr lang="en-US" dirty="0" smtClean="0"/>
              <a:t> Mock-Up Model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catalognya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customer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model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memamerkan</a:t>
            </a:r>
            <a:r>
              <a:rPr lang="en-US" dirty="0" smtClean="0"/>
              <a:t> </a:t>
            </a:r>
            <a:r>
              <a:rPr lang="en-US" dirty="0" err="1" smtClean="0"/>
              <a:t>Produknya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ngthep" charset="0"/>
                <a:sym typeface="Krungthep" charset="0"/>
              </a:rPr>
              <a:t>Apa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itu</a:t>
            </a:r>
            <a:r>
              <a:rPr lang="en-US" dirty="0" smtClean="0">
                <a:latin typeface="Krungthep" charset="0"/>
                <a:sym typeface="Krungthep" charset="0"/>
              </a:rPr>
              <a:t> Mock-Up?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Mockup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representasi</a:t>
            </a:r>
            <a:r>
              <a:rPr lang="en-US" i="1" dirty="0" smtClean="0"/>
              <a:t> </a:t>
            </a:r>
            <a:r>
              <a:rPr lang="en-US" i="1" dirty="0" err="1" smtClean="0"/>
              <a:t>fisik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</a:t>
            </a:r>
            <a:r>
              <a:rPr lang="en-US" i="1" dirty="0" err="1" smtClean="0"/>
              <a:t>sebuah</a:t>
            </a:r>
            <a:r>
              <a:rPr lang="en-US" i="1" dirty="0" smtClean="0"/>
              <a:t> </a:t>
            </a:r>
            <a:r>
              <a:rPr lang="en-US" i="1" dirty="0" err="1" smtClean="0"/>
              <a:t>ide</a:t>
            </a:r>
            <a:r>
              <a:rPr lang="en-US" i="1" dirty="0" smtClean="0"/>
              <a:t> (</a:t>
            </a:r>
            <a:r>
              <a:rPr lang="en-US" i="1" dirty="0" err="1" smtClean="0"/>
              <a:t>bagian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</a:t>
            </a:r>
            <a:r>
              <a:rPr lang="en-US" i="1" dirty="0" err="1" smtClean="0"/>
              <a:t>solusi</a:t>
            </a:r>
            <a:r>
              <a:rPr lang="en-US" i="1" dirty="0" smtClean="0"/>
              <a:t> yang </a:t>
            </a:r>
            <a:r>
              <a:rPr lang="en-US" i="1" dirty="0" err="1" smtClean="0"/>
              <a:t>diinginkan</a:t>
            </a:r>
            <a:r>
              <a:rPr lang="en-US" i="1" dirty="0" smtClean="0"/>
              <a:t>) yang </a:t>
            </a:r>
            <a:r>
              <a:rPr lang="en-US" i="1" dirty="0" err="1" smtClean="0"/>
              <a:t>digunakan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menguji</a:t>
            </a:r>
            <a:r>
              <a:rPr lang="en-US" i="1" dirty="0" smtClean="0"/>
              <a:t> / </a:t>
            </a:r>
            <a:r>
              <a:rPr lang="en-US" i="1" dirty="0" err="1" smtClean="0"/>
              <a:t>memprediksi</a:t>
            </a:r>
            <a:r>
              <a:rPr lang="en-US" i="1" dirty="0" smtClean="0"/>
              <a:t> </a:t>
            </a:r>
            <a:r>
              <a:rPr lang="en-US" i="1" dirty="0" err="1" smtClean="0"/>
              <a:t>kelayakannya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ngthep" charset="0"/>
                <a:sym typeface="Krungthep" charset="0"/>
              </a:rPr>
              <a:t>Apa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itu</a:t>
            </a:r>
            <a:r>
              <a:rPr lang="en-US" dirty="0" smtClean="0">
                <a:latin typeface="Krungthep" charset="0"/>
                <a:sym typeface="Krungthep" charset="0"/>
              </a:rPr>
              <a:t> Mock-Up?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dunia</a:t>
            </a:r>
            <a:r>
              <a:rPr lang="en-US" i="1" dirty="0" smtClean="0"/>
              <a:t> </a:t>
            </a:r>
            <a:r>
              <a:rPr lang="en-US" i="1" dirty="0" err="1" smtClean="0"/>
              <a:t>bisnis</a:t>
            </a:r>
            <a:r>
              <a:rPr lang="en-US" i="1" dirty="0" smtClean="0"/>
              <a:t> advertising, mockup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komponen</a:t>
            </a:r>
            <a:r>
              <a:rPr lang="en-US" i="1" dirty="0" smtClean="0"/>
              <a:t> </a:t>
            </a:r>
            <a:r>
              <a:rPr lang="en-US" i="1" dirty="0" err="1" smtClean="0"/>
              <a:t>penting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mendukung</a:t>
            </a:r>
            <a:r>
              <a:rPr lang="en-US" i="1" dirty="0" smtClean="0"/>
              <a:t> </a:t>
            </a:r>
            <a:r>
              <a:rPr lang="en-US" i="1" dirty="0" err="1" smtClean="0"/>
              <a:t>kegiatan</a:t>
            </a:r>
            <a:r>
              <a:rPr lang="en-US" i="1" dirty="0" smtClean="0"/>
              <a:t> </a:t>
            </a:r>
            <a:r>
              <a:rPr lang="en-US" i="1" dirty="0" err="1" smtClean="0"/>
              <a:t>presentasi</a:t>
            </a:r>
            <a:r>
              <a:rPr lang="en-US" i="1" dirty="0" smtClean="0"/>
              <a:t> </a:t>
            </a:r>
            <a:r>
              <a:rPr lang="en-US" i="1" dirty="0" err="1" smtClean="0"/>
              <a:t>terhadap</a:t>
            </a:r>
            <a:r>
              <a:rPr lang="en-US" i="1" dirty="0" smtClean="0"/>
              <a:t> </a:t>
            </a:r>
            <a:r>
              <a:rPr lang="en-US" i="1" dirty="0" err="1" smtClean="0"/>
              <a:t>klien</a:t>
            </a:r>
            <a:r>
              <a:rPr lang="en-US" i="1" dirty="0" smtClean="0"/>
              <a:t>. </a:t>
            </a:r>
            <a:r>
              <a:rPr lang="en-US" i="1" dirty="0" err="1" smtClean="0"/>
              <a:t>Pengertian</a:t>
            </a:r>
            <a:r>
              <a:rPr lang="en-US" i="1" dirty="0" smtClean="0"/>
              <a:t> mockup </a:t>
            </a:r>
            <a:r>
              <a:rPr lang="en-US" i="1" dirty="0" err="1" smtClean="0"/>
              <a:t>sendiri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alat</a:t>
            </a:r>
            <a:r>
              <a:rPr lang="en-US" i="1" dirty="0" smtClean="0"/>
              <a:t> </a:t>
            </a:r>
            <a:r>
              <a:rPr lang="en-US" i="1" dirty="0" err="1" smtClean="0"/>
              <a:t>tiruan</a:t>
            </a:r>
            <a:r>
              <a:rPr lang="en-US" i="1" dirty="0" smtClean="0"/>
              <a:t> </a:t>
            </a:r>
            <a:r>
              <a:rPr lang="en-US" i="1" dirty="0" err="1" smtClean="0"/>
              <a:t>sederhana</a:t>
            </a:r>
            <a:r>
              <a:rPr lang="en-US" i="1" dirty="0" smtClean="0"/>
              <a:t>, </a:t>
            </a:r>
            <a:r>
              <a:rPr lang="en-US" i="1" dirty="0" err="1" smtClean="0"/>
              <a:t>banyak</a:t>
            </a:r>
            <a:r>
              <a:rPr lang="en-US" i="1" dirty="0" smtClean="0"/>
              <a:t> </a:t>
            </a:r>
            <a:r>
              <a:rPr lang="en-US" i="1" dirty="0" err="1" smtClean="0"/>
              <a:t>digunakan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dunia</a:t>
            </a:r>
            <a:r>
              <a:rPr lang="en-US" i="1" dirty="0" smtClean="0"/>
              <a:t> </a:t>
            </a:r>
            <a:r>
              <a:rPr lang="en-US" i="1" err="1" smtClean="0"/>
              <a:t>desain</a:t>
            </a:r>
            <a:r>
              <a:rPr lang="en-US" i="1" smtClean="0"/>
              <a:t> kaos,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pelaku</a:t>
            </a:r>
            <a:r>
              <a:rPr lang="en-US" i="1" dirty="0" smtClean="0"/>
              <a:t> advertising, 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grafis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lain-lain.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ngthep" charset="0"/>
                <a:sym typeface="Krungthep" charset="0"/>
              </a:rPr>
              <a:t>Apa</a:t>
            </a:r>
            <a:r>
              <a:rPr lang="en-US" dirty="0" smtClean="0">
                <a:latin typeface="Krungthep" charset="0"/>
                <a:sym typeface="Krungthep" charset="0"/>
              </a:rPr>
              <a:t> </a:t>
            </a:r>
            <a:r>
              <a:rPr lang="en-US" dirty="0" err="1" smtClean="0">
                <a:latin typeface="Krungthep" charset="0"/>
                <a:sym typeface="Krungthep" charset="0"/>
              </a:rPr>
              <a:t>itu</a:t>
            </a:r>
            <a:r>
              <a:rPr lang="en-US" dirty="0" smtClean="0">
                <a:latin typeface="Krungthep" charset="0"/>
                <a:sym typeface="Krungthep" charset="0"/>
              </a:rPr>
              <a:t> Mock-Up?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Alat</a:t>
            </a:r>
            <a:r>
              <a:rPr lang="en-US" i="1" dirty="0" smtClean="0"/>
              <a:t> </a:t>
            </a:r>
            <a:r>
              <a:rPr lang="en-US" i="1" dirty="0" err="1" smtClean="0"/>
              <a:t>tiruan</a:t>
            </a:r>
            <a:r>
              <a:rPr lang="en-US" i="1" dirty="0" smtClean="0"/>
              <a:t> </a:t>
            </a:r>
            <a:r>
              <a:rPr lang="en-US" i="1" dirty="0" err="1" smtClean="0"/>
              <a:t>sederhana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mockup yang </a:t>
            </a:r>
            <a:r>
              <a:rPr lang="en-US" i="1" dirty="0" err="1" smtClean="0"/>
              <a:t>dimaksud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tiruan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</a:t>
            </a:r>
            <a:r>
              <a:rPr lang="en-US" i="1" dirty="0" err="1" smtClean="0"/>
              <a:t>benda</a:t>
            </a:r>
            <a:r>
              <a:rPr lang="en-US" i="1" dirty="0" smtClean="0"/>
              <a:t> </a:t>
            </a:r>
            <a:r>
              <a:rPr lang="en-US" i="1" dirty="0" err="1" smtClean="0"/>
              <a:t>sebenarnya</a:t>
            </a:r>
            <a:r>
              <a:rPr lang="en-US" i="1" dirty="0" smtClean="0"/>
              <a:t> </a:t>
            </a:r>
            <a:r>
              <a:rPr lang="en-US" i="1" dirty="0" err="1" smtClean="0"/>
              <a:t>dimana</a:t>
            </a:r>
            <a:r>
              <a:rPr lang="en-US" i="1" dirty="0" smtClean="0"/>
              <a:t> </a:t>
            </a:r>
            <a:r>
              <a:rPr lang="en-US" i="1" dirty="0" err="1" smtClean="0"/>
              <a:t>sengaja</a:t>
            </a:r>
            <a:r>
              <a:rPr lang="en-US" i="1" dirty="0" smtClean="0"/>
              <a:t> </a:t>
            </a:r>
            <a:r>
              <a:rPr lang="en-US" i="1" dirty="0" err="1" smtClean="0"/>
              <a:t>dipilih</a:t>
            </a:r>
            <a:r>
              <a:rPr lang="en-US" i="1" dirty="0" smtClean="0"/>
              <a:t> </a:t>
            </a:r>
            <a:r>
              <a:rPr lang="en-US" i="1" dirty="0" err="1" smtClean="0"/>
              <a:t>bagian-bagian</a:t>
            </a:r>
            <a:r>
              <a:rPr lang="en-US" i="1" dirty="0" smtClean="0"/>
              <a:t> yang </a:t>
            </a:r>
            <a:r>
              <a:rPr lang="en-US" i="1" dirty="0" err="1" smtClean="0"/>
              <a:t>memang</a:t>
            </a:r>
            <a:r>
              <a:rPr lang="en-US" i="1" dirty="0" smtClean="0"/>
              <a:t> </a:t>
            </a:r>
            <a:r>
              <a:rPr lang="en-US" i="1" dirty="0" err="1" smtClean="0"/>
              <a:t>penting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yang </a:t>
            </a:r>
            <a:r>
              <a:rPr lang="en-US" i="1" dirty="0" err="1" smtClean="0"/>
              <a:t>diperlukan</a:t>
            </a:r>
            <a:r>
              <a:rPr lang="en-US" i="1" dirty="0" smtClean="0"/>
              <a:t> </a:t>
            </a:r>
            <a:r>
              <a:rPr lang="en-US" i="1" dirty="0" err="1" smtClean="0"/>
              <a:t>saja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dibuat</a:t>
            </a:r>
            <a:r>
              <a:rPr lang="en-US" i="1" dirty="0" smtClean="0"/>
              <a:t> </a:t>
            </a:r>
            <a:r>
              <a:rPr lang="en-US" i="1" dirty="0" err="1" smtClean="0"/>
              <a:t>sesederhana</a:t>
            </a:r>
            <a:r>
              <a:rPr lang="en-US" i="1" dirty="0" smtClean="0"/>
              <a:t> </a:t>
            </a:r>
            <a:r>
              <a:rPr lang="en-US" i="1" dirty="0" err="1" smtClean="0"/>
              <a:t>mungkin</a:t>
            </a:r>
            <a:r>
              <a:rPr lang="en-US" i="1" dirty="0" smtClean="0"/>
              <a:t> </a:t>
            </a:r>
            <a:r>
              <a:rPr lang="en-US" i="1" dirty="0" err="1" smtClean="0"/>
              <a:t>supaya</a:t>
            </a:r>
            <a:r>
              <a:rPr lang="en-US" i="1" dirty="0" smtClean="0"/>
              <a:t> </a:t>
            </a:r>
            <a:r>
              <a:rPr lang="en-US" i="1" dirty="0" err="1" smtClean="0"/>
              <a:t>mudah</a:t>
            </a:r>
            <a:r>
              <a:rPr lang="en-US" i="1" dirty="0" smtClean="0"/>
              <a:t> </a:t>
            </a:r>
            <a:r>
              <a:rPr lang="en-US" i="1" dirty="0" err="1" smtClean="0"/>
              <a:t>dipelajari</a:t>
            </a:r>
            <a:r>
              <a:rPr lang="en-US" i="1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Design Grafis and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1138</Words>
  <Application>Microsoft Office PowerPoint</Application>
  <PresentationFormat>On-screen Show (4:3)</PresentationFormat>
  <Paragraphs>148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MOCK-UP DESIGN</vt:lpstr>
      <vt:lpstr>Brainstorming</vt:lpstr>
      <vt:lpstr>Brainstorming</vt:lpstr>
      <vt:lpstr>Brainstorming</vt:lpstr>
      <vt:lpstr>Brainstorming</vt:lpstr>
      <vt:lpstr>Apa itu Mock-Up?</vt:lpstr>
      <vt:lpstr>Apa itu Mock-Up?</vt:lpstr>
      <vt:lpstr>Apa itu Mock-Up?</vt:lpstr>
      <vt:lpstr>Apa itu Mock-Up?</vt:lpstr>
      <vt:lpstr>Keuntungan Mock Up</vt:lpstr>
      <vt:lpstr>Slide 12</vt:lpstr>
      <vt:lpstr>Slide 13</vt:lpstr>
      <vt:lpstr>Slide 14</vt:lpstr>
      <vt:lpstr>Keuntungan Mock Up</vt:lpstr>
      <vt:lpstr>Slide 16</vt:lpstr>
      <vt:lpstr>Keuntungan Mock Up</vt:lpstr>
      <vt:lpstr>Slide 18</vt:lpstr>
      <vt:lpstr>Keuntungan Mock Up</vt:lpstr>
      <vt:lpstr>Keuntungan Mock Up</vt:lpstr>
      <vt:lpstr>Slide 21</vt:lpstr>
      <vt:lpstr>Mock-Up vs Produk Asli</vt:lpstr>
      <vt:lpstr>Mock-Up vs Produk Asli</vt:lpstr>
      <vt:lpstr>Mock-Up vs Produk Asli</vt:lpstr>
      <vt:lpstr>Mock-Up vs Produk Asli</vt:lpstr>
      <vt:lpstr>Mock-Up vs Produk Asli</vt:lpstr>
      <vt:lpstr>Mock-Up vs Produk Asli</vt:lpstr>
      <vt:lpstr>Jadi Lebih Bagus Mana?</vt:lpstr>
      <vt:lpstr>Tugas Kelompok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PamanGie</cp:lastModifiedBy>
  <cp:revision>346</cp:revision>
  <dcterms:created xsi:type="dcterms:W3CDTF">2010-04-18T12:06:30Z</dcterms:created>
  <dcterms:modified xsi:type="dcterms:W3CDTF">2015-12-30T10:49:01Z</dcterms:modified>
</cp:coreProperties>
</file>