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4" r:id="rId4"/>
    <p:sldId id="265" r:id="rId5"/>
    <p:sldId id="267" r:id="rId6"/>
    <p:sldId id="266" r:id="rId7"/>
    <p:sldId id="268" r:id="rId8"/>
    <p:sldId id="269" r:id="rId9"/>
    <p:sldId id="270" r:id="rId10"/>
    <p:sldId id="271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90" r:id="rId30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BB01C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3A13-7954-48EA-B35E-647B952ED53B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4EA0-3660-46F5-90F0-C19B35245C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00986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12/30/2015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87024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</a:rPr>
              <a:t>DESIGN GRAFIS AND MULTIMEDIA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 smtClean="0"/>
              <a:t>14/2/2011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smtClean="0"/>
              <a:t>Revisi 01 Design Grafis and Multimedia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Apa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itu</a:t>
            </a:r>
            <a:r>
              <a:rPr lang="en-US" dirty="0" smtClean="0">
                <a:latin typeface="Krungthep" charset="0"/>
                <a:sym typeface="Krungthep" charset="0"/>
              </a:rPr>
              <a:t> Mock-Up?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Selain</a:t>
            </a:r>
            <a:r>
              <a:rPr lang="en-US" i="1" dirty="0" smtClean="0"/>
              <a:t> </a:t>
            </a:r>
            <a:r>
              <a:rPr lang="en-US" i="1" dirty="0" err="1" smtClean="0"/>
              <a:t>itu,umumnya</a:t>
            </a:r>
            <a:r>
              <a:rPr lang="en-US" i="1" dirty="0" smtClean="0"/>
              <a:t> </a:t>
            </a:r>
            <a:r>
              <a:rPr lang="en-US" i="1" dirty="0" err="1" smtClean="0"/>
              <a:t>bagian-bagian</a:t>
            </a:r>
            <a:r>
              <a:rPr lang="en-US" i="1" dirty="0" smtClean="0"/>
              <a:t> </a:t>
            </a:r>
            <a:r>
              <a:rPr lang="en-US" i="1" dirty="0" err="1" smtClean="0"/>
              <a:t>pada</a:t>
            </a:r>
            <a:r>
              <a:rPr lang="en-US" i="1" dirty="0" smtClean="0"/>
              <a:t> mockup </a:t>
            </a:r>
            <a:r>
              <a:rPr lang="en-US" i="1" dirty="0" err="1" smtClean="0"/>
              <a:t>dapat</a:t>
            </a:r>
            <a:r>
              <a:rPr lang="en-US" i="1" dirty="0" smtClean="0"/>
              <a:t> </a:t>
            </a:r>
            <a:r>
              <a:rPr lang="en-US" i="1" dirty="0" err="1" smtClean="0"/>
              <a:t>diedit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lebih</a:t>
            </a:r>
            <a:r>
              <a:rPr lang="en-US" i="1" dirty="0" smtClean="0"/>
              <a:t> </a:t>
            </a:r>
            <a:r>
              <a:rPr lang="en-US" i="1" dirty="0" err="1" smtClean="0"/>
              <a:t>mudah</a:t>
            </a:r>
            <a:r>
              <a:rPr lang="en-US" i="1" dirty="0" smtClean="0"/>
              <a:t> </a:t>
            </a:r>
            <a:r>
              <a:rPr lang="en-US" i="1" dirty="0" err="1" smtClean="0"/>
              <a:t>diaplikasikan</a:t>
            </a:r>
            <a:r>
              <a:rPr lang="en-US" i="1" dirty="0" smtClean="0"/>
              <a:t> </a:t>
            </a:r>
            <a:r>
              <a:rPr lang="en-US" i="1" dirty="0" err="1" smtClean="0"/>
              <a:t>sesuai</a:t>
            </a:r>
            <a:r>
              <a:rPr lang="en-US" i="1" dirty="0" smtClean="0"/>
              <a:t> </a:t>
            </a:r>
            <a:r>
              <a:rPr lang="en-US" i="1" dirty="0" err="1" smtClean="0"/>
              <a:t>kebutuhan</a:t>
            </a:r>
            <a:r>
              <a:rPr lang="en-US" i="1" dirty="0" smtClean="0"/>
              <a:t>. </a:t>
            </a:r>
            <a:r>
              <a:rPr lang="en-US" i="1" dirty="0" err="1" smtClean="0"/>
              <a:t>Salah</a:t>
            </a:r>
            <a:r>
              <a:rPr lang="en-US" i="1" dirty="0" smtClean="0"/>
              <a:t> </a:t>
            </a:r>
            <a:r>
              <a:rPr lang="en-US" i="1" dirty="0" err="1" smtClean="0"/>
              <a:t>satu</a:t>
            </a:r>
            <a:r>
              <a:rPr lang="en-US" i="1" dirty="0" smtClean="0"/>
              <a:t> </a:t>
            </a:r>
            <a:r>
              <a:rPr lang="en-US" i="1" dirty="0" err="1" smtClean="0"/>
              <a:t>contoh</a:t>
            </a:r>
            <a:r>
              <a:rPr lang="en-US" i="1" dirty="0" smtClean="0"/>
              <a:t> </a:t>
            </a:r>
            <a:r>
              <a:rPr lang="en-US" i="1" dirty="0" err="1" smtClean="0"/>
              <a:t>adalah</a:t>
            </a:r>
            <a:r>
              <a:rPr lang="en-US" i="1" dirty="0" smtClean="0"/>
              <a:t> mockup Polo Shirt, Mug, T-shirt, </a:t>
            </a:r>
            <a:r>
              <a:rPr lang="en-US" i="1" dirty="0" err="1" smtClean="0"/>
              <a:t>dan</a:t>
            </a:r>
            <a:r>
              <a:rPr lang="en-US" i="1" dirty="0" smtClean="0"/>
              <a:t> lain-lain.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Mock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Kreasi</a:t>
            </a:r>
            <a:r>
              <a:rPr lang="en-US" b="1" dirty="0" smtClean="0"/>
              <a:t> </a:t>
            </a:r>
            <a:r>
              <a:rPr lang="en-US" b="1" dirty="0" err="1" smtClean="0"/>
              <a:t>Tanpa</a:t>
            </a:r>
            <a:r>
              <a:rPr lang="en-US" b="1" dirty="0" smtClean="0"/>
              <a:t> Batas</a:t>
            </a:r>
          </a:p>
          <a:p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meng-aplikasikan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menerapkannya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mock up.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Mock up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Contohnya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dipadukan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merah</a:t>
            </a:r>
            <a:r>
              <a:rPr lang="en-US" dirty="0" smtClean="0"/>
              <a:t>, </a:t>
            </a:r>
            <a:r>
              <a:rPr lang="en-US" dirty="0" err="1" smtClean="0"/>
              <a:t>biru</a:t>
            </a:r>
            <a:r>
              <a:rPr lang="en-US" dirty="0" smtClean="0"/>
              <a:t>, </a:t>
            </a:r>
            <a:r>
              <a:rPr lang="en-US" dirty="0" err="1" smtClean="0"/>
              <a:t>hijau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kombinasi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.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mock up,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leluasa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desainnya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contoh template mock up ka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457200"/>
            <a:ext cx="6027712" cy="57451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Mock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Murah</a:t>
            </a:r>
            <a:endParaRPr lang="en-US" b="1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mock up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preview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sangatlah</a:t>
            </a:r>
            <a:r>
              <a:rPr lang="en-US" dirty="0" smtClean="0"/>
              <a:t> </a:t>
            </a:r>
            <a:r>
              <a:rPr lang="en-US" dirty="0" err="1" smtClean="0"/>
              <a:t>terjangkau.Yang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hanyalah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laptop yang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memilikinya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software edit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CorelDraw </a:t>
            </a:r>
            <a:r>
              <a:rPr lang="en-US" dirty="0" err="1" smtClean="0"/>
              <a:t>atau</a:t>
            </a:r>
            <a:r>
              <a:rPr lang="en-US" dirty="0" smtClean="0"/>
              <a:t> Photoshop yang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didapat</a:t>
            </a:r>
            <a:r>
              <a:rPr lang="en-US" dirty="0" smtClean="0"/>
              <a:t> gratis.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template mock up untuk kaos ditro sabl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1447800"/>
            <a:ext cx="6724650" cy="3752355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Mock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Menghemat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endParaRPr lang="en-US" b="1" dirty="0" smtClean="0"/>
          </a:p>
          <a:p>
            <a:r>
              <a:rPr lang="en-US" dirty="0" err="1" smtClean="0"/>
              <a:t>Menggunakan</a:t>
            </a:r>
            <a:r>
              <a:rPr lang="en-US" dirty="0" smtClean="0"/>
              <a:t> mock up design,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puluhan</a:t>
            </a:r>
            <a:r>
              <a:rPr lang="en-US" dirty="0" smtClean="0"/>
              <a:t> preview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menit</a:t>
            </a:r>
            <a:r>
              <a:rPr lang="en-US" dirty="0" smtClean="0"/>
              <a:t>. 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geser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,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mengganti-ganti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desain,sebuah</a:t>
            </a:r>
            <a:r>
              <a:rPr lang="en-US" dirty="0" smtClean="0"/>
              <a:t> preview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aslinya</a:t>
            </a:r>
            <a:r>
              <a:rPr lang="en-US" dirty="0" smtClean="0"/>
              <a:t>. 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brochure-mockup-1-infinity-originalmockups-e995e5b7e438be2c699c4a8d0f094d0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523" y="1600200"/>
            <a:ext cx="6784953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Mock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Menghemat</a:t>
            </a:r>
            <a:r>
              <a:rPr lang="en-US" b="1" dirty="0" smtClean="0"/>
              <a:t> </a:t>
            </a:r>
            <a:r>
              <a:rPr lang="en-US" b="1" dirty="0" err="1" smtClean="0"/>
              <a:t>Waktu</a:t>
            </a:r>
            <a:endParaRPr lang="en-US" b="1" dirty="0" smtClean="0"/>
          </a:p>
          <a:p>
            <a:r>
              <a:rPr lang="en-US" dirty="0" err="1" smtClean="0"/>
              <a:t>Menggunakan</a:t>
            </a:r>
            <a:r>
              <a:rPr lang="en-US" dirty="0" smtClean="0"/>
              <a:t> mock up design,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desainer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puluhan</a:t>
            </a:r>
            <a:r>
              <a:rPr lang="en-US" dirty="0" smtClean="0"/>
              <a:t> preview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hitungan</a:t>
            </a:r>
            <a:r>
              <a:rPr lang="en-US" dirty="0" smtClean="0"/>
              <a:t> </a:t>
            </a:r>
            <a:r>
              <a:rPr lang="en-US" dirty="0" err="1" smtClean="0"/>
              <a:t>menit</a:t>
            </a:r>
            <a:r>
              <a:rPr lang="en-US" dirty="0" smtClean="0"/>
              <a:t>. </a:t>
            </a:r>
            <a:r>
              <a:rPr lang="en-US" dirty="0" err="1" smtClean="0"/>
              <a:t>Tinggal</a:t>
            </a:r>
            <a:r>
              <a:rPr lang="en-US" dirty="0" smtClean="0"/>
              <a:t> </a:t>
            </a:r>
            <a:r>
              <a:rPr lang="en-US" dirty="0" err="1" smtClean="0"/>
              <a:t>geser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,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mengganti-ganti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desain,sebuah</a:t>
            </a:r>
            <a:r>
              <a:rPr lang="en-US" dirty="0" smtClean="0"/>
              <a:t> preview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mendekati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aslinya</a:t>
            </a:r>
            <a:r>
              <a:rPr lang="en-US" dirty="0" smtClean="0"/>
              <a:t>. 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MOCK-UP DESIGN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Anggi</a:t>
            </a:r>
            <a:r>
              <a:rPr lang="en-US" dirty="0" smtClean="0"/>
              <a:t> </a:t>
            </a:r>
            <a:r>
              <a:rPr lang="en-US" dirty="0" err="1" smtClean="0"/>
              <a:t>Andriyadi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Keuntungan</a:t>
            </a:r>
            <a:r>
              <a:rPr lang="en-US" dirty="0" smtClean="0"/>
              <a:t> Mock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err="1" smtClean="0"/>
              <a:t>Seragam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Penggunaan</a:t>
            </a:r>
            <a:r>
              <a:rPr lang="en-US" dirty="0" smtClean="0"/>
              <a:t> mock up yang </a:t>
            </a:r>
            <a:r>
              <a:rPr lang="en-US" dirty="0" err="1" smtClean="0"/>
              <a:t>menggunakan</a:t>
            </a:r>
            <a:r>
              <a:rPr lang="en-US" dirty="0" smtClean="0"/>
              <a:t> model template CorelDraw </a:t>
            </a:r>
            <a:r>
              <a:rPr lang="en-US" dirty="0" err="1" smtClean="0"/>
              <a:t>atau</a:t>
            </a:r>
            <a:r>
              <a:rPr lang="en-US" dirty="0" smtClean="0"/>
              <a:t> Photoshop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1 </a:t>
            </a:r>
            <a:r>
              <a:rPr lang="en-US" dirty="0" err="1" smtClean="0"/>
              <a:t>desain</a:t>
            </a:r>
            <a:r>
              <a:rPr lang="en-US" dirty="0" smtClean="0"/>
              <a:t>/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preview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seragam</a:t>
            </a:r>
            <a:r>
              <a:rPr lang="en-US" dirty="0" smtClean="0"/>
              <a:t>. Dari </a:t>
            </a:r>
            <a:r>
              <a:rPr lang="en-US" dirty="0" err="1" smtClean="0"/>
              <a:t>segi</a:t>
            </a:r>
            <a:r>
              <a:rPr lang="en-US" dirty="0" smtClean="0"/>
              <a:t> </a:t>
            </a:r>
            <a:r>
              <a:rPr lang="en-US" dirty="0" err="1" smtClean="0"/>
              <a:t>keteraturan</a:t>
            </a:r>
            <a:r>
              <a:rPr lang="en-US" dirty="0" smtClean="0"/>
              <a:t>,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online </a:t>
            </a:r>
            <a:r>
              <a:rPr lang="en-US" dirty="0" err="1" smtClean="0"/>
              <a:t>atau</a:t>
            </a:r>
            <a:r>
              <a:rPr lang="en-US" dirty="0" smtClean="0"/>
              <a:t> website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seragam</a:t>
            </a:r>
            <a:r>
              <a:rPr lang="en-US" dirty="0" smtClean="0"/>
              <a:t> </a:t>
            </a:r>
            <a:r>
              <a:rPr lang="en-US" dirty="0" err="1" smtClean="0"/>
              <a:t>meskipun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pilihannya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2015-12-22_05h19_3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821" y="1600200"/>
            <a:ext cx="7868358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Dari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, </a:t>
            </a:r>
            <a:r>
              <a:rPr lang="en-US" dirty="0" err="1" smtClean="0"/>
              <a:t>penggunaan</a:t>
            </a:r>
            <a:r>
              <a:rPr lang="en-US" dirty="0" smtClean="0"/>
              <a:t> mock up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representasi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biayanya</a:t>
            </a:r>
            <a:r>
              <a:rPr lang="en-US" dirty="0" smtClean="0"/>
              <a:t>.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bahkan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dibilang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modal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 gratis </a:t>
            </a:r>
            <a:r>
              <a:rPr lang="en-US" dirty="0" err="1" smtClean="0"/>
              <a:t>di</a:t>
            </a:r>
            <a:r>
              <a:rPr lang="en-US" dirty="0" smtClean="0"/>
              <a:t> internet.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kaos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Bahkan</a:t>
            </a:r>
            <a:r>
              <a:rPr lang="en-US" dirty="0" smtClean="0"/>
              <a:t>, </a:t>
            </a:r>
            <a:r>
              <a:rPr lang="en-US" dirty="0" err="1" smtClean="0"/>
              <a:t>ketika</a:t>
            </a:r>
            <a:r>
              <a:rPr lang="en-US" dirty="0" smtClean="0"/>
              <a:t> kalian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barangnya</a:t>
            </a:r>
            <a:r>
              <a:rPr lang="en-US" dirty="0" smtClean="0"/>
              <a:t> pun kalian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.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memang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kemiripan</a:t>
            </a:r>
            <a:r>
              <a:rPr lang="en-US" dirty="0" smtClean="0"/>
              <a:t> minimal 90% </a:t>
            </a:r>
            <a:r>
              <a:rPr lang="en-US" dirty="0" err="1" smtClean="0"/>
              <a:t>dengan</a:t>
            </a:r>
            <a:r>
              <a:rPr lang="en-US" dirty="0" smtClean="0"/>
              <a:t> mock up.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err="1" smtClean="0"/>
              <a:t>produk</a:t>
            </a:r>
            <a:r>
              <a:rPr lang="en-US" smtClean="0"/>
              <a:t> kaos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mock up </a:t>
            </a:r>
            <a:r>
              <a:rPr lang="en-US" err="1" smtClean="0"/>
              <a:t>produk</a:t>
            </a:r>
            <a:r>
              <a:rPr lang="en-US" smtClean="0"/>
              <a:t> kaos </a:t>
            </a:r>
            <a:r>
              <a:rPr lang="en-US" dirty="0" smtClean="0"/>
              <a:t>kalian, </a:t>
            </a:r>
            <a:r>
              <a:rPr lang="en-US" dirty="0" err="1" smtClean="0"/>
              <a:t>semuanya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.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mock up.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bayangan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pastilah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mock up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Intinya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 </a:t>
            </a:r>
            <a:r>
              <a:rPr lang="en-US" smtClean="0"/>
              <a:t>mockup kaos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diimbangi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terjamin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Penggunan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model </a:t>
            </a:r>
            <a:r>
              <a:rPr lang="en-US" dirty="0" err="1" smtClean="0"/>
              <a:t>prinsipnya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mock up.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kamera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kalian </a:t>
            </a:r>
            <a:r>
              <a:rPr lang="en-US" dirty="0" err="1" smtClean="0"/>
              <a:t>menggunakan</a:t>
            </a:r>
            <a:r>
              <a:rPr lang="en-US" dirty="0" smtClean="0"/>
              <a:t> model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  <a:r>
              <a:rPr lang="en-US" dirty="0" err="1" smtClean="0"/>
              <a:t>Namun</a:t>
            </a:r>
            <a:r>
              <a:rPr lang="en-US" dirty="0" smtClean="0"/>
              <a:t>,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pastinya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keuntungan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yang </a:t>
            </a:r>
            <a:r>
              <a:rPr lang="en-US" dirty="0" err="1" smtClean="0"/>
              <a:t>berulang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Mock-Up </a:t>
            </a:r>
            <a:r>
              <a:rPr lang="en-US" dirty="0" err="1" smtClean="0">
                <a:latin typeface="Krungthep" charset="0"/>
                <a:sym typeface="Krungthep" charset="0"/>
              </a:rPr>
              <a:t>vs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Produk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pembeli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model.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err="1" smtClean="0"/>
              <a:t>produk</a:t>
            </a:r>
            <a:r>
              <a:rPr lang="en-US" smtClean="0"/>
              <a:t> kaos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.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sablon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terkena</a:t>
            </a:r>
            <a:r>
              <a:rPr lang="en-US" dirty="0" smtClean="0"/>
              <a:t> </a:t>
            </a:r>
            <a:r>
              <a:rPr lang="en-US" dirty="0" err="1" smtClean="0"/>
              <a:t>cahaya</a:t>
            </a:r>
            <a:r>
              <a:rPr lang="en-US" dirty="0" smtClean="0"/>
              <a:t>.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konversi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tentunya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Jadi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Lebih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Bagus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Mana</a:t>
            </a:r>
            <a:r>
              <a:rPr lang="en-US" dirty="0" smtClean="0">
                <a:latin typeface="Krungthep" charset="0"/>
                <a:sym typeface="Krungthep" charset="0"/>
              </a:rPr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Semuanya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kalian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err="1" smtClean="0"/>
              <a:t>produsen</a:t>
            </a:r>
            <a:r>
              <a:rPr lang="en-US" smtClean="0"/>
              <a:t> kaos.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yakin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err="1" smtClean="0"/>
              <a:t>kualitas</a:t>
            </a:r>
            <a:r>
              <a:rPr lang="en-US" smtClean="0"/>
              <a:t> kaos </a:t>
            </a:r>
            <a:r>
              <a:rPr lang="en-US" dirty="0" smtClean="0"/>
              <a:t>yang kalian </a:t>
            </a:r>
            <a:r>
              <a:rPr lang="en-US" dirty="0" err="1" smtClean="0"/>
              <a:t>jual</a:t>
            </a:r>
            <a:r>
              <a:rPr lang="en-US" dirty="0" smtClean="0"/>
              <a:t>, </a:t>
            </a:r>
            <a:r>
              <a:rPr lang="en-US" dirty="0" err="1" smtClean="0"/>
              <a:t>penggunaan</a:t>
            </a:r>
            <a:r>
              <a:rPr lang="en-US" dirty="0" smtClean="0"/>
              <a:t> mock up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menghemat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.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profesionalitas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kalian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Tugas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Kelompok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Kelompok</a:t>
            </a:r>
            <a:r>
              <a:rPr lang="en-US" dirty="0" smtClean="0"/>
              <a:t> = Max.4 </a:t>
            </a:r>
            <a:r>
              <a:rPr lang="en-US" dirty="0" err="1" smtClean="0"/>
              <a:t>Orang</a:t>
            </a:r>
            <a:r>
              <a:rPr lang="en-US" dirty="0" smtClean="0"/>
              <a:t>, Min.3 </a:t>
            </a:r>
            <a:r>
              <a:rPr lang="en-US" dirty="0" err="1" smtClean="0"/>
              <a:t>Orang</a:t>
            </a:r>
            <a:endParaRPr lang="en-US" dirty="0" smtClean="0"/>
          </a:p>
          <a:p>
            <a:r>
              <a:rPr lang="en-US" dirty="0" err="1" smtClean="0"/>
              <a:t>Persentasi</a:t>
            </a:r>
            <a:r>
              <a:rPr lang="en-US" dirty="0" smtClean="0"/>
              <a:t>: </a:t>
            </a:r>
            <a:r>
              <a:rPr lang="en-US" smtClean="0"/>
              <a:t>6 January </a:t>
            </a:r>
            <a:r>
              <a:rPr lang="en-US" dirty="0" smtClean="0"/>
              <a:t>2016</a:t>
            </a:r>
            <a:endParaRPr lang="en-US" dirty="0" smtClean="0"/>
          </a:p>
          <a:p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Persentasi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Design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Fotografi</a:t>
            </a:r>
            <a:endParaRPr lang="en-US" dirty="0" smtClean="0"/>
          </a:p>
          <a:p>
            <a:pPr lvl="1"/>
            <a:r>
              <a:rPr lang="en-US" dirty="0" err="1" smtClean="0"/>
              <a:t>Animasi</a:t>
            </a:r>
            <a:endParaRPr lang="en-US" dirty="0" smtClean="0"/>
          </a:p>
          <a:p>
            <a:pPr lvl="1"/>
            <a:r>
              <a:rPr lang="en-US" dirty="0" smtClean="0"/>
              <a:t>Web / Web design</a:t>
            </a:r>
          </a:p>
          <a:p>
            <a:pPr lvl="1"/>
            <a:r>
              <a:rPr lang="en-US" dirty="0" smtClean="0"/>
              <a:t>Photo Retouching </a:t>
            </a:r>
          </a:p>
          <a:p>
            <a:pPr lvl="1"/>
            <a:r>
              <a:rPr lang="en-US" dirty="0" smtClean="0"/>
              <a:t>Multimedia</a:t>
            </a:r>
          </a:p>
          <a:p>
            <a:pPr lvl="1"/>
            <a:r>
              <a:rPr lang="en-US" dirty="0" smtClean="0"/>
              <a:t>Digital Coloring</a:t>
            </a:r>
          </a:p>
          <a:p>
            <a:pPr lvl="1"/>
            <a:r>
              <a:rPr lang="en-US" dirty="0" smtClean="0"/>
              <a:t>3D </a:t>
            </a:r>
            <a:r>
              <a:rPr lang="en-US" dirty="0" err="1" smtClean="0"/>
              <a:t>Modelling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Brainstorming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876800" cy="4525963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awam</a:t>
            </a:r>
            <a:r>
              <a:rPr lang="en-US" dirty="0" smtClean="0"/>
              <a:t>, </a:t>
            </a:r>
            <a:r>
              <a:rPr lang="en-US" dirty="0" err="1" smtClean="0"/>
              <a:t>iklan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err="1" smtClean="0"/>
              <a:t>katalog</a:t>
            </a:r>
            <a:r>
              <a:rPr lang="en-US" smtClean="0"/>
              <a:t> kaos </a:t>
            </a:r>
            <a:r>
              <a:rPr lang="en-US" dirty="0" smtClean="0"/>
              <a:t>online </a:t>
            </a:r>
            <a:r>
              <a:rPr lang="en-US" dirty="0" err="1" smtClean="0"/>
              <a:t>di</a:t>
            </a:r>
            <a:r>
              <a:rPr lang="en-US" dirty="0" smtClean="0"/>
              <a:t> website-website clothing </a:t>
            </a:r>
            <a:r>
              <a:rPr lang="en-US" dirty="0" err="1" smtClean="0"/>
              <a:t>dan</a:t>
            </a:r>
            <a:r>
              <a:rPr lang="en-US" dirty="0" smtClean="0"/>
              <a:t> fashion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penataan</a:t>
            </a:r>
            <a:r>
              <a:rPr lang="en-US" dirty="0" smtClean="0"/>
              <a:t>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err="1" smtClean="0"/>
              <a:t>desain</a:t>
            </a:r>
            <a:r>
              <a:rPr lang="en-US" smtClean="0"/>
              <a:t> kaos </a:t>
            </a:r>
            <a:r>
              <a:rPr lang="en-US" dirty="0" smtClean="0"/>
              <a:t>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bagus</a:t>
            </a:r>
            <a:r>
              <a:rPr lang="en-US" dirty="0" smtClean="0"/>
              <a:t> </a:t>
            </a:r>
            <a:r>
              <a:rPr lang="en-US" dirty="0" err="1" smtClean="0"/>
              <a:t>ditambah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yang </a:t>
            </a:r>
            <a:r>
              <a:rPr lang="en-US" dirty="0" err="1" smtClean="0"/>
              <a:t>beraneka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Picture 6" descr="66067_casuak-basic-print-black_black_YMYE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524000"/>
            <a:ext cx="3124200" cy="46863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Brainstorming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676400"/>
            <a:ext cx="4876800" cy="4525963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katalog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beredar</a:t>
            </a:r>
            <a:r>
              <a:rPr lang="en-US" smtClean="0"/>
              <a:t>, kaos-kaos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nyata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ketajaman</a:t>
            </a:r>
            <a:r>
              <a:rPr lang="en-US" dirty="0" smtClean="0"/>
              <a:t> </a:t>
            </a:r>
            <a:r>
              <a:rPr lang="en-US" dirty="0" err="1" smtClean="0"/>
              <a:t>warna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err="1" smtClean="0"/>
              <a:t>sekitar</a:t>
            </a:r>
            <a:r>
              <a:rPr lang="en-US" smtClean="0"/>
              <a:t> kaos </a:t>
            </a:r>
            <a:r>
              <a:rPr lang="en-US" dirty="0" smtClean="0"/>
              <a:t>yang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pas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kamera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menarik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 descr="37328_betrice-top_deep-pink_GEGT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71600"/>
            <a:ext cx="3505200" cy="52578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Brainstorming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sempurna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foto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aslinya</a:t>
            </a:r>
            <a:r>
              <a:rPr lang="en-US" dirty="0" smtClean="0"/>
              <a:t>. Dan </a:t>
            </a:r>
            <a:r>
              <a:rPr lang="en-US" dirty="0" err="1" smtClean="0"/>
              <a:t>begitu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. </a:t>
            </a:r>
            <a:r>
              <a:rPr lang="en-US" dirty="0" err="1" smtClean="0"/>
              <a:t>Penggunaan</a:t>
            </a:r>
            <a:r>
              <a:rPr lang="en-US" dirty="0" smtClean="0"/>
              <a:t> mock up </a:t>
            </a:r>
            <a:r>
              <a:rPr lang="en-US" dirty="0" err="1" smtClean="0"/>
              <a:t>atau</a:t>
            </a:r>
            <a:r>
              <a:rPr lang="en-US" dirty="0" smtClean="0"/>
              <a:t> template </a:t>
            </a:r>
            <a:r>
              <a:rPr lang="en-US" dirty="0" err="1" smtClean="0"/>
              <a:t>gambar</a:t>
            </a:r>
            <a:r>
              <a:rPr lang="en-US" dirty="0" smtClean="0"/>
              <a:t> </a:t>
            </a:r>
            <a:r>
              <a:rPr lang="en-US" err="1" smtClean="0"/>
              <a:t>produk</a:t>
            </a:r>
            <a:r>
              <a:rPr lang="en-US" smtClean="0"/>
              <a:t> kaos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hampir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Krungthep" charset="0"/>
                <a:sym typeface="Krungthep" charset="0"/>
              </a:rPr>
              <a:t>Brainstorming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Toko</a:t>
            </a:r>
            <a:r>
              <a:rPr lang="en-US" dirty="0" smtClean="0"/>
              <a:t> Online yang </a:t>
            </a:r>
            <a:r>
              <a:rPr lang="en-US" dirty="0" err="1" smtClean="0"/>
              <a:t>menggunakan</a:t>
            </a:r>
            <a:r>
              <a:rPr lang="en-US" dirty="0" smtClean="0"/>
              <a:t> Mock-Up Model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catalognya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kesan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, </a:t>
            </a:r>
            <a:r>
              <a:rPr lang="en-US" dirty="0" err="1" smtClean="0"/>
              <a:t>dikarenakan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customer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toko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model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memamerkan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Apa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itu</a:t>
            </a:r>
            <a:r>
              <a:rPr lang="en-US" dirty="0" smtClean="0">
                <a:latin typeface="Krungthep" charset="0"/>
                <a:sym typeface="Krungthep" charset="0"/>
              </a:rPr>
              <a:t> Mock-Up?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i="1" dirty="0" smtClean="0"/>
              <a:t>Mockup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representasi</a:t>
            </a:r>
            <a:r>
              <a:rPr lang="en-US" i="1" dirty="0" smtClean="0"/>
              <a:t> </a:t>
            </a:r>
            <a:r>
              <a:rPr lang="en-US" i="1" dirty="0" err="1" smtClean="0"/>
              <a:t>fisik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sebuah</a:t>
            </a:r>
            <a:r>
              <a:rPr lang="en-US" i="1" dirty="0" smtClean="0"/>
              <a:t> </a:t>
            </a:r>
            <a:r>
              <a:rPr lang="en-US" i="1" dirty="0" err="1" smtClean="0"/>
              <a:t>ide</a:t>
            </a:r>
            <a:r>
              <a:rPr lang="en-US" i="1" dirty="0" smtClean="0"/>
              <a:t> (</a:t>
            </a:r>
            <a:r>
              <a:rPr lang="en-US" i="1" dirty="0" err="1" smtClean="0"/>
              <a:t>bagian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solusi</a:t>
            </a:r>
            <a:r>
              <a:rPr lang="en-US" i="1" dirty="0" smtClean="0"/>
              <a:t> yang </a:t>
            </a:r>
            <a:r>
              <a:rPr lang="en-US" i="1" dirty="0" err="1" smtClean="0"/>
              <a:t>diinginkan</a:t>
            </a:r>
            <a:r>
              <a:rPr lang="en-US" i="1" dirty="0" smtClean="0"/>
              <a:t>) yang </a:t>
            </a:r>
            <a:r>
              <a:rPr lang="en-US" i="1" dirty="0" err="1" smtClean="0"/>
              <a:t>digunakan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menguji</a:t>
            </a:r>
            <a:r>
              <a:rPr lang="en-US" i="1" dirty="0" smtClean="0"/>
              <a:t> / </a:t>
            </a:r>
            <a:r>
              <a:rPr lang="en-US" i="1" dirty="0" err="1" smtClean="0"/>
              <a:t>memprediksi</a:t>
            </a:r>
            <a:r>
              <a:rPr lang="en-US" i="1" dirty="0" smtClean="0"/>
              <a:t> </a:t>
            </a:r>
            <a:r>
              <a:rPr lang="en-US" i="1" dirty="0" err="1" smtClean="0"/>
              <a:t>kelayakannya</a:t>
            </a:r>
            <a:r>
              <a:rPr lang="en-US" i="1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Apa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itu</a:t>
            </a:r>
            <a:r>
              <a:rPr lang="en-US" dirty="0" smtClean="0">
                <a:latin typeface="Krungthep" charset="0"/>
                <a:sym typeface="Krungthep" charset="0"/>
              </a:rPr>
              <a:t> Mock-Up?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dunia</a:t>
            </a:r>
            <a:r>
              <a:rPr lang="en-US" i="1" dirty="0" smtClean="0"/>
              <a:t> </a:t>
            </a:r>
            <a:r>
              <a:rPr lang="en-US" i="1" dirty="0" err="1" smtClean="0"/>
              <a:t>bisnis</a:t>
            </a:r>
            <a:r>
              <a:rPr lang="en-US" i="1" dirty="0" smtClean="0"/>
              <a:t> advertising, mockup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komponen</a:t>
            </a:r>
            <a:r>
              <a:rPr lang="en-US" i="1" dirty="0" smtClean="0"/>
              <a:t> </a:t>
            </a:r>
            <a:r>
              <a:rPr lang="en-US" i="1" dirty="0" err="1" smtClean="0"/>
              <a:t>penting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mendukung</a:t>
            </a:r>
            <a:r>
              <a:rPr lang="en-US" i="1" dirty="0" smtClean="0"/>
              <a:t> </a:t>
            </a:r>
            <a:r>
              <a:rPr lang="en-US" i="1" dirty="0" err="1" smtClean="0"/>
              <a:t>kegiatan</a:t>
            </a:r>
            <a:r>
              <a:rPr lang="en-US" i="1" dirty="0" smtClean="0"/>
              <a:t> </a:t>
            </a:r>
            <a:r>
              <a:rPr lang="en-US" i="1" dirty="0" err="1" smtClean="0"/>
              <a:t>presentasi</a:t>
            </a:r>
            <a:r>
              <a:rPr lang="en-US" i="1" dirty="0" smtClean="0"/>
              <a:t> </a:t>
            </a:r>
            <a:r>
              <a:rPr lang="en-US" i="1" dirty="0" err="1" smtClean="0"/>
              <a:t>terhadap</a:t>
            </a:r>
            <a:r>
              <a:rPr lang="en-US" i="1" dirty="0" smtClean="0"/>
              <a:t> </a:t>
            </a:r>
            <a:r>
              <a:rPr lang="en-US" i="1" dirty="0" err="1" smtClean="0"/>
              <a:t>klien</a:t>
            </a:r>
            <a:r>
              <a:rPr lang="en-US" i="1" dirty="0" smtClean="0"/>
              <a:t>. </a:t>
            </a:r>
            <a:r>
              <a:rPr lang="en-US" i="1" dirty="0" err="1" smtClean="0"/>
              <a:t>Pengertian</a:t>
            </a:r>
            <a:r>
              <a:rPr lang="en-US" i="1" dirty="0" smtClean="0"/>
              <a:t> mockup </a:t>
            </a:r>
            <a:r>
              <a:rPr lang="en-US" i="1" dirty="0" err="1" smtClean="0"/>
              <a:t>sendiri</a:t>
            </a:r>
            <a:r>
              <a:rPr lang="en-US" i="1" dirty="0" smtClean="0"/>
              <a:t>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alat</a:t>
            </a:r>
            <a:r>
              <a:rPr lang="en-US" i="1" dirty="0" smtClean="0"/>
              <a:t> </a:t>
            </a:r>
            <a:r>
              <a:rPr lang="en-US" i="1" dirty="0" err="1" smtClean="0"/>
              <a:t>tiruan</a:t>
            </a:r>
            <a:r>
              <a:rPr lang="en-US" i="1" dirty="0" smtClean="0"/>
              <a:t> </a:t>
            </a:r>
            <a:r>
              <a:rPr lang="en-US" i="1" dirty="0" err="1" smtClean="0"/>
              <a:t>sederhana</a:t>
            </a:r>
            <a:r>
              <a:rPr lang="en-US" i="1" dirty="0" smtClean="0"/>
              <a:t>, </a:t>
            </a:r>
            <a:r>
              <a:rPr lang="en-US" i="1" dirty="0" err="1" smtClean="0"/>
              <a:t>banyak</a:t>
            </a:r>
            <a:r>
              <a:rPr lang="en-US" i="1" dirty="0" smtClean="0"/>
              <a:t> </a:t>
            </a:r>
            <a:r>
              <a:rPr lang="en-US" i="1" dirty="0" err="1" smtClean="0"/>
              <a:t>digunakan</a:t>
            </a:r>
            <a:r>
              <a:rPr lang="en-US" i="1" dirty="0" smtClean="0"/>
              <a:t> </a:t>
            </a:r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dunia</a:t>
            </a:r>
            <a:r>
              <a:rPr lang="en-US" i="1" dirty="0" smtClean="0"/>
              <a:t> </a:t>
            </a:r>
            <a:r>
              <a:rPr lang="en-US" i="1" err="1" smtClean="0"/>
              <a:t>desain</a:t>
            </a:r>
            <a:r>
              <a:rPr lang="en-US" i="1" smtClean="0"/>
              <a:t> kaos, </a:t>
            </a:r>
            <a:r>
              <a:rPr lang="en-US" i="1" dirty="0" err="1" smtClean="0"/>
              <a:t>para</a:t>
            </a:r>
            <a:r>
              <a:rPr lang="en-US" i="1" dirty="0" smtClean="0"/>
              <a:t> </a:t>
            </a:r>
            <a:r>
              <a:rPr lang="en-US" i="1" dirty="0" err="1" smtClean="0"/>
              <a:t>pelaku</a:t>
            </a:r>
            <a:r>
              <a:rPr lang="en-US" i="1" dirty="0" smtClean="0"/>
              <a:t> advertising, </a:t>
            </a:r>
            <a:r>
              <a:rPr lang="en-US" i="1" dirty="0" err="1" smtClean="0"/>
              <a:t>desain</a:t>
            </a:r>
            <a:r>
              <a:rPr lang="en-US" i="1" dirty="0" smtClean="0"/>
              <a:t> </a:t>
            </a:r>
            <a:r>
              <a:rPr lang="en-US" i="1" dirty="0" err="1" smtClean="0"/>
              <a:t>grafis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lain-lain.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Krungthep" charset="0"/>
                <a:sym typeface="Krungthep" charset="0"/>
              </a:rPr>
              <a:t>Apa</a:t>
            </a:r>
            <a:r>
              <a:rPr lang="en-US" dirty="0" smtClean="0">
                <a:latin typeface="Krungthep" charset="0"/>
                <a:sym typeface="Krungthep" charset="0"/>
              </a:rPr>
              <a:t> </a:t>
            </a:r>
            <a:r>
              <a:rPr lang="en-US" dirty="0" err="1" smtClean="0">
                <a:latin typeface="Krungthep" charset="0"/>
                <a:sym typeface="Krungthep" charset="0"/>
              </a:rPr>
              <a:t>itu</a:t>
            </a:r>
            <a:r>
              <a:rPr lang="en-US" dirty="0" smtClean="0">
                <a:latin typeface="Krungthep" charset="0"/>
                <a:sym typeface="Krungthep" charset="0"/>
              </a:rPr>
              <a:t> Mock-Up?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Alat</a:t>
            </a:r>
            <a:r>
              <a:rPr lang="en-US" i="1" dirty="0" smtClean="0"/>
              <a:t> </a:t>
            </a:r>
            <a:r>
              <a:rPr lang="en-US" i="1" dirty="0" err="1" smtClean="0"/>
              <a:t>tiruan</a:t>
            </a:r>
            <a:r>
              <a:rPr lang="en-US" i="1" dirty="0" smtClean="0"/>
              <a:t> </a:t>
            </a:r>
            <a:r>
              <a:rPr lang="en-US" i="1" dirty="0" err="1" smtClean="0"/>
              <a:t>sederhana</a:t>
            </a:r>
            <a:r>
              <a:rPr lang="en-US" i="1" dirty="0" smtClean="0"/>
              <a:t> </a:t>
            </a:r>
            <a:r>
              <a:rPr lang="en-US" i="1" dirty="0" err="1" smtClean="0"/>
              <a:t>atau</a:t>
            </a:r>
            <a:r>
              <a:rPr lang="en-US" i="1" dirty="0" smtClean="0"/>
              <a:t> mockup yang </a:t>
            </a:r>
            <a:r>
              <a:rPr lang="en-US" i="1" dirty="0" err="1" smtClean="0"/>
              <a:t>dimaksud</a:t>
            </a:r>
            <a:r>
              <a:rPr lang="en-US" i="1" dirty="0" smtClean="0"/>
              <a:t> </a:t>
            </a:r>
            <a:r>
              <a:rPr lang="en-US" i="1" dirty="0" err="1" smtClean="0"/>
              <a:t>adalah</a:t>
            </a:r>
            <a:r>
              <a:rPr lang="en-US" i="1" dirty="0" smtClean="0"/>
              <a:t> </a:t>
            </a:r>
            <a:r>
              <a:rPr lang="en-US" i="1" dirty="0" err="1" smtClean="0"/>
              <a:t>tiruan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benda</a:t>
            </a:r>
            <a:r>
              <a:rPr lang="en-US" i="1" dirty="0" smtClean="0"/>
              <a:t> </a:t>
            </a:r>
            <a:r>
              <a:rPr lang="en-US" i="1" dirty="0" err="1" smtClean="0"/>
              <a:t>sebenarnya</a:t>
            </a:r>
            <a:r>
              <a:rPr lang="en-US" i="1" dirty="0" smtClean="0"/>
              <a:t> </a:t>
            </a:r>
            <a:r>
              <a:rPr lang="en-US" i="1" dirty="0" err="1" smtClean="0"/>
              <a:t>dimana</a:t>
            </a:r>
            <a:r>
              <a:rPr lang="en-US" i="1" dirty="0" smtClean="0"/>
              <a:t> </a:t>
            </a:r>
            <a:r>
              <a:rPr lang="en-US" i="1" dirty="0" err="1" smtClean="0"/>
              <a:t>sengaja</a:t>
            </a:r>
            <a:r>
              <a:rPr lang="en-US" i="1" dirty="0" smtClean="0"/>
              <a:t> </a:t>
            </a:r>
            <a:r>
              <a:rPr lang="en-US" i="1" dirty="0" err="1" smtClean="0"/>
              <a:t>dipilih</a:t>
            </a:r>
            <a:r>
              <a:rPr lang="en-US" i="1" dirty="0" smtClean="0"/>
              <a:t> </a:t>
            </a:r>
            <a:r>
              <a:rPr lang="en-US" i="1" dirty="0" err="1" smtClean="0"/>
              <a:t>bagian-bagian</a:t>
            </a:r>
            <a:r>
              <a:rPr lang="en-US" i="1" dirty="0" smtClean="0"/>
              <a:t> yang </a:t>
            </a:r>
            <a:r>
              <a:rPr lang="en-US" i="1" dirty="0" err="1" smtClean="0"/>
              <a:t>memang</a:t>
            </a:r>
            <a:r>
              <a:rPr lang="en-US" i="1" dirty="0" smtClean="0"/>
              <a:t> </a:t>
            </a:r>
            <a:r>
              <a:rPr lang="en-US" i="1" dirty="0" err="1" smtClean="0"/>
              <a:t>penting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yang </a:t>
            </a:r>
            <a:r>
              <a:rPr lang="en-US" i="1" dirty="0" err="1" smtClean="0"/>
              <a:t>diperlukan</a:t>
            </a:r>
            <a:r>
              <a:rPr lang="en-US" i="1" dirty="0" smtClean="0"/>
              <a:t> </a:t>
            </a:r>
            <a:r>
              <a:rPr lang="en-US" i="1" dirty="0" err="1" smtClean="0"/>
              <a:t>saja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dibuat</a:t>
            </a:r>
            <a:r>
              <a:rPr lang="en-US" i="1" dirty="0" smtClean="0"/>
              <a:t> </a:t>
            </a:r>
            <a:r>
              <a:rPr lang="en-US" i="1" dirty="0" err="1" smtClean="0"/>
              <a:t>sesederhana</a:t>
            </a:r>
            <a:r>
              <a:rPr lang="en-US" i="1" dirty="0" smtClean="0"/>
              <a:t> </a:t>
            </a:r>
            <a:r>
              <a:rPr lang="en-US" i="1" dirty="0" err="1" smtClean="0"/>
              <a:t>mungkin</a:t>
            </a:r>
            <a:r>
              <a:rPr lang="en-US" i="1" dirty="0" smtClean="0"/>
              <a:t> </a:t>
            </a:r>
            <a:r>
              <a:rPr lang="en-US" i="1" dirty="0" err="1" smtClean="0"/>
              <a:t>supaya</a:t>
            </a:r>
            <a:r>
              <a:rPr lang="en-US" i="1" dirty="0" smtClean="0"/>
              <a:t> </a:t>
            </a:r>
            <a:r>
              <a:rPr lang="en-US" i="1" dirty="0" err="1" smtClean="0"/>
              <a:t>mudah</a:t>
            </a:r>
            <a:r>
              <a:rPr lang="en-US" i="1" dirty="0" smtClean="0"/>
              <a:t> </a:t>
            </a:r>
            <a:r>
              <a:rPr lang="en-US" i="1" dirty="0" err="1" smtClean="0"/>
              <a:t>dipelajari</a:t>
            </a:r>
            <a:r>
              <a:rPr lang="en-US" i="1" dirty="0" smtClean="0"/>
              <a:t>.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Revisi 01 Design Grafis and Multimedia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2867</TotalTime>
  <Words>1138</Words>
  <Application>Microsoft Office PowerPoint</Application>
  <PresentationFormat>On-screen Show (4:3)</PresentationFormat>
  <Paragraphs>148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Slide 1</vt:lpstr>
      <vt:lpstr>MOCK-UP DESIGN</vt:lpstr>
      <vt:lpstr>Brainstorming</vt:lpstr>
      <vt:lpstr>Brainstorming</vt:lpstr>
      <vt:lpstr>Brainstorming</vt:lpstr>
      <vt:lpstr>Brainstorming</vt:lpstr>
      <vt:lpstr>Apa itu Mock-Up?</vt:lpstr>
      <vt:lpstr>Apa itu Mock-Up?</vt:lpstr>
      <vt:lpstr>Apa itu Mock-Up?</vt:lpstr>
      <vt:lpstr>Apa itu Mock-Up?</vt:lpstr>
      <vt:lpstr>Keuntungan Mock Up</vt:lpstr>
      <vt:lpstr>Slide 12</vt:lpstr>
      <vt:lpstr>Slide 13</vt:lpstr>
      <vt:lpstr>Slide 14</vt:lpstr>
      <vt:lpstr>Keuntungan Mock Up</vt:lpstr>
      <vt:lpstr>Slide 16</vt:lpstr>
      <vt:lpstr>Keuntungan Mock Up</vt:lpstr>
      <vt:lpstr>Slide 18</vt:lpstr>
      <vt:lpstr>Keuntungan Mock Up</vt:lpstr>
      <vt:lpstr>Keuntungan Mock Up</vt:lpstr>
      <vt:lpstr>Slide 21</vt:lpstr>
      <vt:lpstr>Mock-Up vs Produk Asli</vt:lpstr>
      <vt:lpstr>Mock-Up vs Produk Asli</vt:lpstr>
      <vt:lpstr>Mock-Up vs Produk Asli</vt:lpstr>
      <vt:lpstr>Mock-Up vs Produk Asli</vt:lpstr>
      <vt:lpstr>Mock-Up vs Produk Asli</vt:lpstr>
      <vt:lpstr>Mock-Up vs Produk Asli</vt:lpstr>
      <vt:lpstr>Jadi Lebih Bagus Mana?</vt:lpstr>
      <vt:lpstr>Tugas Kelompok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PamanGie</cp:lastModifiedBy>
  <cp:revision>346</cp:revision>
  <dcterms:created xsi:type="dcterms:W3CDTF">2010-04-18T12:06:30Z</dcterms:created>
  <dcterms:modified xsi:type="dcterms:W3CDTF">2015-12-30T10:49:01Z</dcterms:modified>
</cp:coreProperties>
</file>