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Grafis</a:t>
            </a:r>
            <a:r>
              <a:rPr lang="en-US" dirty="0"/>
              <a:t> </a:t>
            </a:r>
            <a:r>
              <a:rPr lang="en-US" dirty="0" err="1"/>
              <a:t>Antarmuka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- 11</a:t>
            </a:r>
          </a:p>
        </p:txBody>
      </p:sp>
    </p:spTree>
    <p:extLst>
      <p:ext uri="{BB962C8B-B14F-4D97-AF65-F5344CB8AC3E}">
        <p14:creationId xmlns:p14="http://schemas.microsoft.com/office/powerpoint/2010/main" val="74855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UAS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UAS</a:t>
            </a:r>
          </a:p>
        </p:txBody>
      </p:sp>
    </p:spTree>
    <p:extLst>
      <p:ext uri="{BB962C8B-B14F-4D97-AF65-F5344CB8AC3E}">
        <p14:creationId xmlns:p14="http://schemas.microsoft.com/office/powerpoint/2010/main" val="39346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dirty="0" err="1"/>
              <a:t>Sekian</a:t>
            </a:r>
            <a:r>
              <a:rPr lang="en-US" dirty="0"/>
              <a:t> </a:t>
            </a:r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246</TotalTime>
  <Words>20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Lucida Sans Unicode</vt:lpstr>
      <vt:lpstr>Verdana</vt:lpstr>
      <vt:lpstr>Wingdings 2</vt:lpstr>
      <vt:lpstr>Wingdings 3</vt:lpstr>
      <vt:lpstr>Concourse</vt:lpstr>
      <vt:lpstr>Desain Grafis Antarmuka</vt:lpstr>
      <vt:lpstr>Presentasi untuk mengambil nilai UAS tidak presentasi tidak ada nilai UAS</vt:lpstr>
      <vt:lpstr>Sekian 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Amnah Amnah</cp:lastModifiedBy>
  <cp:revision>21</cp:revision>
  <dcterms:created xsi:type="dcterms:W3CDTF">2023-04-02T22:13:54Z</dcterms:created>
  <dcterms:modified xsi:type="dcterms:W3CDTF">2025-05-19T05:49:59Z</dcterms:modified>
</cp:coreProperties>
</file>