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49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14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11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989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92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80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80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22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69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39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528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002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8A4A09-9928-4475-96DA-49164D87A5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118982"/>
            <a:ext cx="7537704" cy="2462668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AC5846-BC23-46D4-8DC7-31AF47D56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791" y="1749291"/>
            <a:ext cx="6470692" cy="281145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SARAN, KESIMPULAN, DAN 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IMPLIKASI PENELITIAN </a:t>
            </a:r>
            <a:endParaRPr lang="en-ID" sz="40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BC2AB2-0590-48FA-A89A-D0C81CCA8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791" y="4735799"/>
            <a:ext cx="6470693" cy="605256"/>
          </a:xfrm>
        </p:spPr>
        <p:txBody>
          <a:bodyPr>
            <a:normAutofit/>
          </a:bodyPr>
          <a:lstStyle/>
          <a:p>
            <a:r>
              <a:rPr lang="en-US" dirty="0" err="1"/>
              <a:t>Faurani</a:t>
            </a:r>
            <a:r>
              <a:rPr lang="en-US" dirty="0"/>
              <a:t> Santi </a:t>
            </a:r>
            <a:r>
              <a:rPr lang="en-US" dirty="0" err="1"/>
              <a:t>Singagerda</a:t>
            </a:r>
            <a:endParaRPr lang="en-ID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390A367-0330-4E03-9D5F-40308A797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91740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CBBD-C059-492D-9769-DE4B1C0D2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C8DE3-5F64-4EB1-B778-DCDF09DD9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9218" name="Picture 2" descr="https://player.slideplayer.info/95/16177505/slides/slide_11.jpg">
            <a:extLst>
              <a:ext uri="{FF2B5EF4-FFF2-40B4-BE49-F238E27FC236}">
                <a16:creationId xmlns:a16="http://schemas.microsoft.com/office/drawing/2014/main" id="{572CC9F2-740A-49E3-887D-7B7C9A8A6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5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528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CAA21-5E23-40BE-807C-C1EEEB94B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07F3-C3EC-4E2B-AE5B-6E477FE71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0242" name="Picture 2" descr="https://player.slideplayer.info/95/16177505/slides/slide_12.jpg">
            <a:extLst>
              <a:ext uri="{FF2B5EF4-FFF2-40B4-BE49-F238E27FC236}">
                <a16:creationId xmlns:a16="http://schemas.microsoft.com/office/drawing/2014/main" id="{986449A2-769B-4724-99B6-5BFD00C4D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5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F6321-78FC-4EC4-B04D-5DC2AD0B7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4A73E-EF94-4E67-B7A8-B83427BC7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028" name="Picture 4" descr="https://player.slideplayer.info/95/16177505/slides/slide_2.jpg">
            <a:extLst>
              <a:ext uri="{FF2B5EF4-FFF2-40B4-BE49-F238E27FC236}">
                <a16:creationId xmlns:a16="http://schemas.microsoft.com/office/drawing/2014/main" id="{A70C4C08-E143-4075-AC1A-5F67AE6A0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1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723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709D9-655B-4569-87F5-2FB2CB169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16576-A14B-4C88-8A1C-61AB99EEA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2052" name="Picture 4" descr="https://player.slideplayer.info/95/16177505/slides/slide_4.jpg">
            <a:extLst>
              <a:ext uri="{FF2B5EF4-FFF2-40B4-BE49-F238E27FC236}">
                <a16:creationId xmlns:a16="http://schemas.microsoft.com/office/drawing/2014/main" id="{74195625-647D-4B61-8789-1F1968F0E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0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147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B834B-9DA1-4604-BE21-213CBF96D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520A2-9073-44D3-9950-698D1254B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3074" name="Picture 2" descr="https://player.slideplayer.info/95/16177505/slides/slide_5.jpg">
            <a:extLst>
              <a:ext uri="{FF2B5EF4-FFF2-40B4-BE49-F238E27FC236}">
                <a16:creationId xmlns:a16="http://schemas.microsoft.com/office/drawing/2014/main" id="{0B786C0C-6EF5-4E54-A25E-0DFCCB26F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7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444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C2CFC-D942-44DE-84A1-A7A82E3ED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1E661-C1C0-4950-AE5C-4EEE34E7B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098" name="Picture 2" descr="https://player.slideplayer.info/95/16177505/slides/slide_6.jpg">
            <a:extLst>
              <a:ext uri="{FF2B5EF4-FFF2-40B4-BE49-F238E27FC236}">
                <a16:creationId xmlns:a16="http://schemas.microsoft.com/office/drawing/2014/main" id="{2C9B8E83-7B7F-4D7B-8DB3-FA4E8B2D3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352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710F3-C489-4366-B582-05D1A085A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24A46-2CAF-4A78-AB23-919EA1739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122" name="Picture 2" descr="https://player.slideplayer.info/95/16177505/slides/slide_7.jpg">
            <a:extLst>
              <a:ext uri="{FF2B5EF4-FFF2-40B4-BE49-F238E27FC236}">
                <a16:creationId xmlns:a16="http://schemas.microsoft.com/office/drawing/2014/main" id="{29C873EB-D67E-48FE-ABBB-DE0386422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7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89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90C72-070D-425F-BE2C-35279301D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0E4E8-83CA-45EB-A40A-651AC2569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146" name="Picture 2" descr="https://player.slideplayer.info/95/16177505/slides/slide_8.jpg">
            <a:extLst>
              <a:ext uri="{FF2B5EF4-FFF2-40B4-BE49-F238E27FC236}">
                <a16:creationId xmlns:a16="http://schemas.microsoft.com/office/drawing/2014/main" id="{810C08DA-A6A0-4180-9650-9759640A3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1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073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675CC-8985-45D6-B0F3-A42FB24B5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504FB-4E0A-4638-B255-B4CE45555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7170" name="Picture 2" descr="https://player.slideplayer.info/95/16177505/slides/slide_9.jpg">
            <a:extLst>
              <a:ext uri="{FF2B5EF4-FFF2-40B4-BE49-F238E27FC236}">
                <a16:creationId xmlns:a16="http://schemas.microsoft.com/office/drawing/2014/main" id="{9694A214-10D1-4A3E-99ED-5C4422A26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5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814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2A501-C179-47CD-ABBF-55C5D24E6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F2C11-7904-44C6-9CAD-B37AD7F6F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8194" name="Picture 2" descr="https://player.slideplayer.info/95/16177505/slides/slide_10.jpg">
            <a:extLst>
              <a:ext uri="{FF2B5EF4-FFF2-40B4-BE49-F238E27FC236}">
                <a16:creationId xmlns:a16="http://schemas.microsoft.com/office/drawing/2014/main" id="{DB70DBC8-59C1-4EE9-9043-D5C190678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1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13730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36291F"/>
      </a:dk2>
      <a:lt2>
        <a:srgbClr val="E6E2E8"/>
      </a:lt2>
      <a:accent1>
        <a:srgbClr val="68B345"/>
      </a:accent1>
      <a:accent2>
        <a:srgbClr val="8EAD38"/>
      </a:accent2>
      <a:accent3>
        <a:srgbClr val="B1A145"/>
      </a:accent3>
      <a:accent4>
        <a:srgbClr val="B26E3A"/>
      </a:accent4>
      <a:accent5>
        <a:srgbClr val="C44E4C"/>
      </a:accent5>
      <a:accent6>
        <a:srgbClr val="B23A6A"/>
      </a:accent6>
      <a:hlink>
        <a:srgbClr val="BF573F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</Words>
  <Application>Microsoft Office PowerPoint</Application>
  <PresentationFormat>Widescreen</PresentationFormat>
  <Paragraphs>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Georgia Pro Cond Light</vt:lpstr>
      <vt:lpstr>Speak Pro</vt:lpstr>
      <vt:lpstr>RetrospectVTI</vt:lpstr>
      <vt:lpstr>SARAN, KESIMPULAN, DAN  IMPLIKASI PENELITIAN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IMPLIKASI PENELITIAN</dc:title>
  <dc:creator>USER</dc:creator>
  <cp:lastModifiedBy>USER</cp:lastModifiedBy>
  <cp:revision>4</cp:revision>
  <dcterms:created xsi:type="dcterms:W3CDTF">2021-01-11T03:59:37Z</dcterms:created>
  <dcterms:modified xsi:type="dcterms:W3CDTF">2021-01-11T04:49:05Z</dcterms:modified>
</cp:coreProperties>
</file>