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X5c4bxZ4NtrA7uEPnNlq6tszj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customschemas.google.com/relationships/presentationmetadata" Target="metadata"/><Relationship Id="rId27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3817997" y="2458016"/>
            <a:ext cx="6724661" cy="2116157"/>
            <a:chOff x="3352742" y="813491"/>
            <a:chExt cx="6724661" cy="2116157"/>
          </a:xfrm>
        </p:grpSpPr>
        <p:sp>
          <p:nvSpPr>
            <p:cNvPr id="86" name="Google Shape;86;p1"/>
            <p:cNvSpPr/>
            <p:nvPr/>
          </p:nvSpPr>
          <p:spPr>
            <a:xfrm>
              <a:off x="3352742" y="813491"/>
              <a:ext cx="35702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MODUL</a:t>
              </a:r>
              <a:endParaRPr b="1" sz="7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352742" y="2059858"/>
              <a:ext cx="6724661" cy="869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MEMANIPULASI VIDEO</a:t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" name="Google Shape;88;p1"/>
            <p:cNvCxnSpPr/>
            <p:nvPr/>
          </p:nvCxnSpPr>
          <p:spPr>
            <a:xfrm>
              <a:off x="3461926" y="1948330"/>
              <a:ext cx="3376144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9" name="Google Shape;89;p1"/>
          <p:cNvSpPr/>
          <p:nvPr/>
        </p:nvSpPr>
        <p:spPr>
          <a:xfrm>
            <a:off x="590539" y="6318807"/>
            <a:ext cx="76844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KOMPUTER APLIKASI ADOBE PREMIERE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918774" y="6179725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SUMBER :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Ganjar Miftahuddin, M.Ds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3587" l="0" r="0" t="0"/>
          <a:stretch/>
        </p:blipFill>
        <p:spPr>
          <a:xfrm>
            <a:off x="3237093" y="1614486"/>
            <a:ext cx="8401133" cy="455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/>
          <p:nvPr/>
        </p:nvSpPr>
        <p:spPr>
          <a:xfrm>
            <a:off x="320808" y="2137779"/>
            <a:ext cx="277855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Cara menambahkan track video &amp; audio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Mengkosistenkan image agar muncul dari awal sampai akhir video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1" name="Google Shape;241;p10"/>
          <p:cNvCxnSpPr/>
          <p:nvPr/>
        </p:nvCxnSpPr>
        <p:spPr>
          <a:xfrm>
            <a:off x="7337705" y="4685811"/>
            <a:ext cx="707478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2" name="Google Shape;242;p10"/>
          <p:cNvSpPr/>
          <p:nvPr/>
        </p:nvSpPr>
        <p:spPr>
          <a:xfrm>
            <a:off x="8414729" y="4996038"/>
            <a:ext cx="2778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LINE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8236707" y="3176954"/>
            <a:ext cx="1007185" cy="1111442"/>
          </a:xfrm>
          <a:prstGeom prst="wedgeRectCallout">
            <a:avLst>
              <a:gd fmla="val -66361" name="adj1"/>
              <a:gd fmla="val 9084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Tarik sesuai durasi jika ingin muncul konsisten dari awal sampai akhir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8266516" y="4685811"/>
            <a:ext cx="70747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contoh</a:t>
            </a:r>
            <a:endParaRPr b="1"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5" name="Google Shape;245;p10"/>
          <p:cNvCxnSpPr/>
          <p:nvPr/>
        </p:nvCxnSpPr>
        <p:spPr>
          <a:xfrm flipH="1" rot="10800000">
            <a:off x="5568462" y="4548554"/>
            <a:ext cx="868591" cy="996461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6" name="Google Shape;246;p10"/>
          <p:cNvSpPr/>
          <p:nvPr/>
        </p:nvSpPr>
        <p:spPr>
          <a:xfrm>
            <a:off x="4349263" y="3516923"/>
            <a:ext cx="1387638" cy="1430498"/>
          </a:xfrm>
          <a:prstGeom prst="wedgeRectCallout">
            <a:avLst>
              <a:gd fmla="val 91878" name="adj1"/>
              <a:gd fmla="val 22275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Drag / pindahkan objek ke bagian kosong di atas track video 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Jika bertambah menjadi video 4 penambahan berhasil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p10"/>
          <p:cNvCxnSpPr/>
          <p:nvPr/>
        </p:nvCxnSpPr>
        <p:spPr>
          <a:xfrm rot="10800000">
            <a:off x="8045184" y="4816616"/>
            <a:ext cx="221332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8" name="Google Shape;248;p10"/>
          <p:cNvSpPr/>
          <p:nvPr/>
        </p:nvSpPr>
        <p:spPr>
          <a:xfrm rot="-3101444">
            <a:off x="5552828" y="4871548"/>
            <a:ext cx="70747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</a:t>
            </a:r>
            <a:endParaRPr b="1"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320808" y="1493522"/>
            <a:ext cx="17347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10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251" name="Google Shape;251;p10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52" name="Google Shape;252;p10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3" name="Google Shape;253;p10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3">
            <a:alphaModFix/>
          </a:blip>
          <a:srcRect b="5204" l="0" r="0" t="0"/>
          <a:stretch/>
        </p:blipFill>
        <p:spPr>
          <a:xfrm>
            <a:off x="3274671" y="1577220"/>
            <a:ext cx="8405200" cy="455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/>
          <p:nvPr/>
        </p:nvSpPr>
        <p:spPr>
          <a:xfrm>
            <a:off x="378025" y="1878804"/>
            <a:ext cx="2778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Menambahkan transisi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 pengaturan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9808875" y="4965051"/>
            <a:ext cx="2778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LINE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8344283" y="3742123"/>
            <a:ext cx="1291495" cy="772473"/>
          </a:xfrm>
          <a:prstGeom prst="wedgeRectCallout">
            <a:avLst>
              <a:gd fmla="val -63386" name="adj1"/>
              <a:gd fmla="val 105768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Jika ada d atas video kotak kecil artinya trasnsisi sudah terpasang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1"/>
          <p:cNvCxnSpPr/>
          <p:nvPr/>
        </p:nvCxnSpPr>
        <p:spPr>
          <a:xfrm flipH="1" rot="10800000">
            <a:off x="4375794" y="4996038"/>
            <a:ext cx="3669389" cy="364973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4" name="Google Shape;264;p11"/>
          <p:cNvSpPr/>
          <p:nvPr/>
        </p:nvSpPr>
        <p:spPr>
          <a:xfrm>
            <a:off x="745352" y="3812552"/>
            <a:ext cx="2403301" cy="1404088"/>
          </a:xfrm>
          <a:prstGeom prst="wedgeRectCallout">
            <a:avLst>
              <a:gd fmla="val 132068" name="adj1"/>
              <a:gd fmla="val -32414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 panel🡪 folder video transitions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🡪pilih transisi yang di inginkan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Contoh menggunakan </a:t>
            </a: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cross dissolve (standar transisi)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Lalu drag pada di tengah ke2 video</a:t>
            </a:r>
            <a:endParaRPr b="1" sz="11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rot="-372292">
            <a:off x="4538512" y="4835912"/>
            <a:ext cx="11988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8D08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Drag</a:t>
            </a:r>
            <a:endParaRPr b="1" sz="2400">
              <a:solidFill>
                <a:srgbClr val="A8D08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7990523" y="4842356"/>
            <a:ext cx="307361" cy="307361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9037477" y="5387643"/>
            <a:ext cx="1764551" cy="1311019"/>
          </a:xfrm>
          <a:prstGeom prst="wedgeRectCallout">
            <a:avLst>
              <a:gd fmla="val -189101" name="adj1"/>
              <a:gd fmla="val -3615" name="adj2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Jika tidak muncul karena video terlalu Panjang, arahkan durasi detik transisi lalu geser pada bagian bawah ini. </a:t>
            </a:r>
            <a:endParaRPr/>
          </a:p>
        </p:txBody>
      </p:sp>
      <p:sp>
        <p:nvSpPr>
          <p:cNvPr id="268" name="Google Shape;268;p11"/>
          <p:cNvSpPr/>
          <p:nvPr/>
        </p:nvSpPr>
        <p:spPr>
          <a:xfrm>
            <a:off x="6027752" y="568010"/>
            <a:ext cx="1764551" cy="1200329"/>
          </a:xfrm>
          <a:prstGeom prst="wedgeRectCallout">
            <a:avLst>
              <a:gd fmla="val -116274" name="adj1"/>
              <a:gd fmla="val 14936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Untuk edit transisi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 2x </a:t>
            </a: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pada transisi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Lalu ubah angka2 yang ada di </a:t>
            </a: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control panel</a:t>
            </a: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7910904" y="4225984"/>
            <a:ext cx="307361" cy="307361"/>
          </a:xfrm>
          <a:prstGeom prst="ellipse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11"/>
          <p:cNvCxnSpPr>
            <a:stCxn id="269" idx="3"/>
          </p:cNvCxnSpPr>
          <p:nvPr/>
        </p:nvCxnSpPr>
        <p:spPr>
          <a:xfrm flipH="1">
            <a:off x="6517116" y="4488333"/>
            <a:ext cx="1438800" cy="14601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1" name="Google Shape;271;p11"/>
          <p:cNvCxnSpPr/>
          <p:nvPr/>
        </p:nvCxnSpPr>
        <p:spPr>
          <a:xfrm>
            <a:off x="6890938" y="1610433"/>
            <a:ext cx="1209233" cy="3356616"/>
          </a:xfrm>
          <a:prstGeom prst="straightConnector1">
            <a:avLst/>
          </a:prstGeom>
          <a:noFill/>
          <a:ln cap="flat" cmpd="sng" w="3810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2" name="Google Shape;272;p11"/>
          <p:cNvSpPr/>
          <p:nvPr/>
        </p:nvSpPr>
        <p:spPr>
          <a:xfrm rot="4157125">
            <a:off x="6606821" y="3183027"/>
            <a:ext cx="1413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Klik 2x</a:t>
            </a:r>
            <a:endParaRPr b="1" sz="18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5606108" y="5763914"/>
            <a:ext cx="1413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Geser</a:t>
            </a:r>
            <a:endParaRPr b="1" sz="180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6345000" y="5823887"/>
            <a:ext cx="307361" cy="307361"/>
          </a:xfrm>
          <a:prstGeom prst="ellipse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269454" y="1141653"/>
            <a:ext cx="21002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TRANSISI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1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277" name="Google Shape;277;p11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78" name="Google Shape;278;p11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9" name="Google Shape;279;p11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2"/>
          <p:cNvPicPr preferRelativeResize="0"/>
          <p:nvPr/>
        </p:nvPicPr>
        <p:blipFill rotWithShape="1">
          <a:blip r:embed="rId3">
            <a:alphaModFix/>
          </a:blip>
          <a:srcRect b="3964" l="0" r="0" t="0"/>
          <a:stretch/>
        </p:blipFill>
        <p:spPr>
          <a:xfrm>
            <a:off x="3282595" y="1558161"/>
            <a:ext cx="8434042" cy="455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/>
          <p:nvPr/>
        </p:nvSpPr>
        <p:spPr>
          <a:xfrm>
            <a:off x="378025" y="1878804"/>
            <a:ext cx="277855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Cara memperhalus audio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dari pelan ke normal sound)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Agar pertama kali play tidak buat orang kaget dengan sound yang tiba2 keras.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8464169" y="4514596"/>
            <a:ext cx="2778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LINE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3470081" y="3065953"/>
            <a:ext cx="2403301" cy="1633309"/>
          </a:xfrm>
          <a:prstGeom prst="wedgeRectCallout">
            <a:avLst>
              <a:gd fmla="val 86723" name="adj1"/>
              <a:gd fmla="val 78094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Klik panah pada Audio maka akan menemukan tampilan seperti di samping.</a:t>
            </a:r>
            <a:endParaRPr b="1" sz="11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Jika terlalu kecil / tidak terlihat Tarik kebawah pada batas audio 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7018512" y="3932260"/>
            <a:ext cx="3608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sz="16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269454" y="1141653"/>
            <a:ext cx="15071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12"/>
          <p:cNvCxnSpPr/>
          <p:nvPr/>
        </p:nvCxnSpPr>
        <p:spPr>
          <a:xfrm>
            <a:off x="6439170" y="5509404"/>
            <a:ext cx="0" cy="21334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p12"/>
          <p:cNvCxnSpPr/>
          <p:nvPr/>
        </p:nvCxnSpPr>
        <p:spPr>
          <a:xfrm>
            <a:off x="6611699" y="5515155"/>
            <a:ext cx="0" cy="21334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3" name="Google Shape;293;p12"/>
          <p:cNvSpPr/>
          <p:nvPr/>
        </p:nvSpPr>
        <p:spPr>
          <a:xfrm>
            <a:off x="7095766" y="6112996"/>
            <a:ext cx="819988" cy="399348"/>
          </a:xfrm>
          <a:prstGeom prst="wedgeRectCallout">
            <a:avLst>
              <a:gd fmla="val -101520" name="adj1"/>
              <a:gd fmla="val -145692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Tarik kebawah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6695004" y="5116061"/>
            <a:ext cx="183778" cy="183778"/>
          </a:xfrm>
          <a:prstGeom prst="ellipse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12"/>
          <p:cNvCxnSpPr/>
          <p:nvPr/>
        </p:nvCxnSpPr>
        <p:spPr>
          <a:xfrm>
            <a:off x="6255143" y="5207950"/>
            <a:ext cx="0" cy="514796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96" name="Google Shape;296;p12"/>
          <p:cNvSpPr/>
          <p:nvPr/>
        </p:nvSpPr>
        <p:spPr>
          <a:xfrm>
            <a:off x="7954326" y="3163986"/>
            <a:ext cx="2403301" cy="1806472"/>
          </a:xfrm>
          <a:prstGeom prst="wedgeRectCallout">
            <a:avLst>
              <a:gd fmla="val -101496" name="adj1"/>
              <a:gd fmla="val 73642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Arahkan dahulu durasi 🡪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lalu klik keyframe 🡪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Pindahkan keyframe ke bawah untuk menghilangkan sound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Kembali ke no 1 ( arahkan ke durasi suara normal)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lalu klik keyframe 🡪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Pindahkan keyframe ketengah agar suara Kembali normal</a:t>
            </a:r>
            <a:endParaRPr/>
          </a:p>
        </p:txBody>
      </p:sp>
      <p:sp>
        <p:nvSpPr>
          <p:cNvPr id="297" name="Google Shape;297;p12"/>
          <p:cNvSpPr/>
          <p:nvPr/>
        </p:nvSpPr>
        <p:spPr>
          <a:xfrm>
            <a:off x="6495421" y="5273478"/>
            <a:ext cx="183778" cy="18377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6579467" y="5325106"/>
            <a:ext cx="11988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2&amp;5</a:t>
            </a:r>
            <a:endParaRPr b="1" sz="16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7200020" y="5586786"/>
            <a:ext cx="183778" cy="18377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7127660" y="5298487"/>
            <a:ext cx="11988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sz="16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7095766" y="4199570"/>
            <a:ext cx="183778" cy="18377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7420694" y="4192333"/>
            <a:ext cx="183778" cy="18377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7350017" y="3914225"/>
            <a:ext cx="3608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sz="16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7411939" y="5417515"/>
            <a:ext cx="183778" cy="18377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7359611" y="5127539"/>
            <a:ext cx="3608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b="1" sz="16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6" name="Google Shape;306;p12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307" name="Google Shape;307;p12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08" name="Google Shape;308;p12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9" name="Google Shape;309;p12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3"/>
          <p:cNvPicPr preferRelativeResize="0"/>
          <p:nvPr/>
        </p:nvPicPr>
        <p:blipFill rotWithShape="1">
          <a:blip r:embed="rId3">
            <a:alphaModFix/>
          </a:blip>
          <a:srcRect b="3816" l="0" r="0" t="0"/>
          <a:stretch/>
        </p:blipFill>
        <p:spPr>
          <a:xfrm>
            <a:off x="3282595" y="1558161"/>
            <a:ext cx="8421008" cy="455384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/>
          <p:nvPr/>
        </p:nvSpPr>
        <p:spPr>
          <a:xfrm>
            <a:off x="378025" y="1878804"/>
            <a:ext cx="27785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Cara menambahkan teks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Klik new item 🡪 title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269454" y="1141653"/>
            <a:ext cx="10871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Teks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5343498" y="5697174"/>
            <a:ext cx="414831" cy="41483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5550913" y="4738918"/>
            <a:ext cx="414831" cy="41483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5548343" y="4738918"/>
            <a:ext cx="414831" cy="41483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3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322" name="Google Shape;322;p13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23" name="Google Shape;323;p13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4" name="Google Shape;324;p13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b="4017" l="0" r="0" t="0"/>
          <a:stretch/>
        </p:blipFill>
        <p:spPr>
          <a:xfrm>
            <a:off x="3282595" y="1558161"/>
            <a:ext cx="8438740" cy="455384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/>
          <p:nvPr/>
        </p:nvSpPr>
        <p:spPr>
          <a:xfrm>
            <a:off x="379866" y="1601900"/>
            <a:ext cx="29027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title 🡪 beri nama🡪 Ok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6858794" y="3982390"/>
            <a:ext cx="568251" cy="56825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7427045" y="4266516"/>
            <a:ext cx="568251" cy="56825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14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335" name="Google Shape;335;p14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36" name="Google Shape;336;p14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7" name="Google Shape;337;p14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 b="4017" l="0" r="0" t="0"/>
          <a:stretch/>
        </p:blipFill>
        <p:spPr>
          <a:xfrm>
            <a:off x="3282594" y="1558651"/>
            <a:ext cx="8437833" cy="455335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5"/>
          <p:cNvSpPr/>
          <p:nvPr/>
        </p:nvSpPr>
        <p:spPr>
          <a:xfrm>
            <a:off x="379866" y="1601900"/>
            <a:ext cx="290272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Klik 2x🡪 tulis teks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Contoh nama: DENI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Atur posisi: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Slection tool 🡪 teks digeser sesuaikan posisi yang di inginkan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Jika ingin memberi background di teks, dengan membuat kotak terlebih dahulu lalu ketikan teks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Setelah selesai close saja (x) maka teks akan bertambah pada asset project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45" name="Google Shape;345;p15"/>
          <p:cNvCxnSpPr/>
          <p:nvPr/>
        </p:nvCxnSpPr>
        <p:spPr>
          <a:xfrm>
            <a:off x="2471351" y="1977081"/>
            <a:ext cx="3459892" cy="2222613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6" name="Google Shape;346;p15"/>
          <p:cNvCxnSpPr/>
          <p:nvPr/>
        </p:nvCxnSpPr>
        <p:spPr>
          <a:xfrm>
            <a:off x="8625016" y="952931"/>
            <a:ext cx="588821" cy="2296897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7" name="Google Shape;347;p15"/>
          <p:cNvCxnSpPr/>
          <p:nvPr/>
        </p:nvCxnSpPr>
        <p:spPr>
          <a:xfrm>
            <a:off x="7442492" y="1407486"/>
            <a:ext cx="1771345" cy="195021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8" name="Google Shape;348;p15"/>
          <p:cNvCxnSpPr/>
          <p:nvPr/>
        </p:nvCxnSpPr>
        <p:spPr>
          <a:xfrm flipH="1">
            <a:off x="9994644" y="1171051"/>
            <a:ext cx="570383" cy="3858149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9" name="Google Shape;349;p15"/>
          <p:cNvCxnSpPr/>
          <p:nvPr/>
        </p:nvCxnSpPr>
        <p:spPr>
          <a:xfrm flipH="1" rot="10800000">
            <a:off x="1763870" y="2202065"/>
            <a:ext cx="3484458" cy="359488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0" name="Google Shape;350;p15"/>
          <p:cNvSpPr/>
          <p:nvPr/>
        </p:nvSpPr>
        <p:spPr>
          <a:xfrm>
            <a:off x="7834563" y="583599"/>
            <a:ext cx="12747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Ganti font</a:t>
            </a:r>
            <a:endParaRPr/>
          </a:p>
        </p:txBody>
      </p:sp>
      <p:sp>
        <p:nvSpPr>
          <p:cNvPr id="351" name="Google Shape;351;p15"/>
          <p:cNvSpPr/>
          <p:nvPr/>
        </p:nvSpPr>
        <p:spPr>
          <a:xfrm>
            <a:off x="6510186" y="938725"/>
            <a:ext cx="18646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Ganti style font</a:t>
            </a:r>
            <a:endParaRPr/>
          </a:p>
        </p:txBody>
      </p:sp>
      <p:sp>
        <p:nvSpPr>
          <p:cNvPr id="352" name="Google Shape;352;p15"/>
          <p:cNvSpPr/>
          <p:nvPr/>
        </p:nvSpPr>
        <p:spPr>
          <a:xfrm>
            <a:off x="9933691" y="701793"/>
            <a:ext cx="15055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Ganti warna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3" name="Google Shape;353;p15"/>
          <p:cNvCxnSpPr/>
          <p:nvPr/>
        </p:nvCxnSpPr>
        <p:spPr>
          <a:xfrm flipH="1" rot="10800000">
            <a:off x="2811021" y="5299350"/>
            <a:ext cx="1130784" cy="55766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4" name="Google Shape;354;p15"/>
          <p:cNvSpPr/>
          <p:nvPr/>
        </p:nvSpPr>
        <p:spPr>
          <a:xfrm>
            <a:off x="10794357" y="1916713"/>
            <a:ext cx="774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close</a:t>
            </a:r>
            <a:endParaRPr/>
          </a:p>
        </p:txBody>
      </p:sp>
      <p:sp>
        <p:nvSpPr>
          <p:cNvPr id="355" name="Google Shape;355;p15"/>
          <p:cNvSpPr/>
          <p:nvPr/>
        </p:nvSpPr>
        <p:spPr>
          <a:xfrm>
            <a:off x="10396361" y="1773462"/>
            <a:ext cx="451725" cy="45172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5181952" y="3039762"/>
            <a:ext cx="383059" cy="531341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p15"/>
          <p:cNvCxnSpPr/>
          <p:nvPr/>
        </p:nvCxnSpPr>
        <p:spPr>
          <a:xfrm flipH="1" rot="10800000">
            <a:off x="3294903" y="3429000"/>
            <a:ext cx="1953425" cy="78987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58" name="Google Shape;358;p15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359" name="Google Shape;359;p15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60" name="Google Shape;360;p15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1" name="Google Shape;361;p15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6"/>
          <p:cNvPicPr preferRelativeResize="0"/>
          <p:nvPr/>
        </p:nvPicPr>
        <p:blipFill rotWithShape="1">
          <a:blip r:embed="rId3">
            <a:alphaModFix/>
          </a:blip>
          <a:srcRect b="3880" l="0" r="0" t="0"/>
          <a:stretch/>
        </p:blipFill>
        <p:spPr>
          <a:xfrm>
            <a:off x="3303607" y="1568247"/>
            <a:ext cx="8400512" cy="4539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/>
          <p:nvPr/>
        </p:nvSpPr>
        <p:spPr>
          <a:xfrm>
            <a:off x="379866" y="1601900"/>
            <a:ext cx="290272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Setelah ada di asset project maka pindahkan/ drag ke time line.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 bisa d liat d preview, dan dapat menambahkan transisi di awal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Jika ingin edit teks, klik 2x teks di timeline.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Jika ingin memberi background bisa gunakan image (menambah track di bawah teks) atau beri kotak pada  edit teks secara langsung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69" name="Google Shape;369;p16"/>
          <p:cNvCxnSpPr/>
          <p:nvPr/>
        </p:nvCxnSpPr>
        <p:spPr>
          <a:xfrm flipH="1" rot="10800000">
            <a:off x="4232048" y="4695568"/>
            <a:ext cx="3161854" cy="766028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0" name="Google Shape;370;p16"/>
          <p:cNvCxnSpPr/>
          <p:nvPr/>
        </p:nvCxnSpPr>
        <p:spPr>
          <a:xfrm flipH="1" rot="10800000">
            <a:off x="8513805" y="3110192"/>
            <a:ext cx="541779" cy="161907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1" name="Google Shape;371;p16"/>
          <p:cNvSpPr/>
          <p:nvPr/>
        </p:nvSpPr>
        <p:spPr>
          <a:xfrm>
            <a:off x="8869405" y="4564763"/>
            <a:ext cx="111280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klik 2x to edit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16"/>
          <p:cNvCxnSpPr/>
          <p:nvPr/>
        </p:nvCxnSpPr>
        <p:spPr>
          <a:xfrm flipH="1" rot="10800000">
            <a:off x="2574921" y="4847968"/>
            <a:ext cx="4971381" cy="12046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3" name="Google Shape;373;p16"/>
          <p:cNvSpPr/>
          <p:nvPr/>
        </p:nvSpPr>
        <p:spPr>
          <a:xfrm>
            <a:off x="8513805" y="4741492"/>
            <a:ext cx="23118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Contoh menambah background</a:t>
            </a: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16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375" name="Google Shape;375;p16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76" name="Google Shape;376;p16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7" name="Google Shape;377;p16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17"/>
          <p:cNvPicPr preferRelativeResize="0"/>
          <p:nvPr/>
        </p:nvPicPr>
        <p:blipFill rotWithShape="1">
          <a:blip r:embed="rId3">
            <a:alphaModFix/>
          </a:blip>
          <a:srcRect b="4075" l="0" r="0" t="0"/>
          <a:stretch/>
        </p:blipFill>
        <p:spPr>
          <a:xfrm>
            <a:off x="3282595" y="1552447"/>
            <a:ext cx="8443756" cy="455384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7"/>
          <p:cNvSpPr/>
          <p:nvPr/>
        </p:nvSpPr>
        <p:spPr>
          <a:xfrm>
            <a:off x="378025" y="1878804"/>
            <a:ext cx="277855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Jika selesai mengedit maka akan kita export untuk menjadikan video final project.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Berikut langkah2nya: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File🡪 Export🡪 media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17"/>
          <p:cNvSpPr/>
          <p:nvPr/>
        </p:nvSpPr>
        <p:spPr>
          <a:xfrm>
            <a:off x="269454" y="1141653"/>
            <a:ext cx="19191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7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387" name="Google Shape;387;p17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88" name="Google Shape;388;p17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9" name="Google Shape;389;p17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8"/>
          <p:cNvPicPr preferRelativeResize="0"/>
          <p:nvPr/>
        </p:nvPicPr>
        <p:blipFill rotWithShape="1">
          <a:blip r:embed="rId3">
            <a:alphaModFix/>
          </a:blip>
          <a:srcRect b="3971" l="0" r="0" t="0"/>
          <a:stretch/>
        </p:blipFill>
        <p:spPr>
          <a:xfrm>
            <a:off x="3282595" y="1552074"/>
            <a:ext cx="8443756" cy="455871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8"/>
          <p:cNvSpPr/>
          <p:nvPr/>
        </p:nvSpPr>
        <p:spPr>
          <a:xfrm>
            <a:off x="378025" y="1878804"/>
            <a:ext cx="2778552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Export setting panel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Kita ubah setingan: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 : H.264 (mp4)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Agar file kecil dan qualitas bagus</a:t>
            </a:r>
            <a:endParaRPr b="1" sz="140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Jika tidak ada kalian harus menggunakan adobe media encoder (biasanya versi adobe CC tidak ada)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 name : beri nama file dan cari tempat untuk penyimpanan file yg akan di save.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Setelah itu klik Export</a:t>
            </a:r>
            <a:endParaRPr/>
          </a:p>
        </p:txBody>
      </p:sp>
      <p:sp>
        <p:nvSpPr>
          <p:cNvPr id="397" name="Google Shape;397;p18"/>
          <p:cNvSpPr/>
          <p:nvPr/>
        </p:nvSpPr>
        <p:spPr>
          <a:xfrm>
            <a:off x="269454" y="1141653"/>
            <a:ext cx="19191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18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399" name="Google Shape;399;p18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00" name="Google Shape;400;p18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01" name="Google Shape;401;p18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3118981" y="3230470"/>
            <a:ext cx="49541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SELAMAT BERKARYA</a:t>
            </a:r>
            <a:endParaRPr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19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409" name="Google Shape;409;p19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10" name="Google Shape;410;p19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1" name="Google Shape;411;p19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97" name="Google Shape;97;p2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98" name="Google Shape;98;p2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9" name="Google Shape;99;p2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2"/>
          <p:cNvSpPr/>
          <p:nvPr/>
        </p:nvSpPr>
        <p:spPr>
          <a:xfrm>
            <a:off x="374594" y="1577221"/>
            <a:ext cx="27785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Berikut adalah tampilan awal dari adobe premire cs6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3990" l="0" r="0" t="0"/>
          <a:stretch/>
        </p:blipFill>
        <p:spPr>
          <a:xfrm>
            <a:off x="3284598" y="1560847"/>
            <a:ext cx="8441590" cy="455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6224530" y="3555510"/>
            <a:ext cx="793215" cy="579762"/>
          </a:xfrm>
          <a:prstGeom prst="wedgeRectCallout">
            <a:avLst>
              <a:gd fmla="val -1389" name="adj1"/>
              <a:gd fmla="val 117607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Membuat projek baru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149197" y="3316077"/>
            <a:ext cx="921745" cy="819195"/>
          </a:xfrm>
          <a:prstGeom prst="wedgeRectCallout">
            <a:avLst>
              <a:gd fmla="val -14857" name="adj1"/>
              <a:gd fmla="val 97466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Membuka projek yang sudah dikerjakan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8284684" y="3429000"/>
            <a:ext cx="793215" cy="706272"/>
          </a:xfrm>
          <a:prstGeom prst="wedgeRectCallout">
            <a:avLst>
              <a:gd fmla="val -38889" name="adj1"/>
              <a:gd fmla="val 103056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Meminta bantuan kepada adobe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09117" y="4888798"/>
            <a:ext cx="1608628" cy="694063"/>
          </a:xfrm>
          <a:prstGeom prst="wedgeEllipseCallout">
            <a:avLst>
              <a:gd fmla="val 21022" name="adj1"/>
              <a:gd fmla="val -89881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Klik untuk membuat projek baru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9448347" y="345656"/>
            <a:ext cx="27785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</a:t>
            </a:r>
            <a:endParaRPr b="1" sz="5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3817" l="0" r="0" t="0"/>
          <a:stretch/>
        </p:blipFill>
        <p:spPr>
          <a:xfrm>
            <a:off x="3284598" y="1560846"/>
            <a:ext cx="8441590" cy="4564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374594" y="1577221"/>
            <a:ext cx="2778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Tampilan NEW PROJEK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985371" y="5134125"/>
            <a:ext cx="1608628" cy="694063"/>
          </a:xfrm>
          <a:prstGeom prst="wedgeEllipseCallout">
            <a:avLst>
              <a:gd fmla="val 21022" name="adj1"/>
              <a:gd fmla="val -89881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Cari tataletak penyimpanan file anada yang akan di save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513088" y="5297154"/>
            <a:ext cx="1608628" cy="694063"/>
          </a:xfrm>
          <a:prstGeom prst="wedgeEllipseCallout">
            <a:avLst>
              <a:gd fmla="val -21264" name="adj1"/>
              <a:gd fmla="val -86668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Beri nama file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Setelah itu OK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4226438" y="3312608"/>
            <a:ext cx="1608628" cy="694063"/>
          </a:xfrm>
          <a:prstGeom prst="wedgeEllipseCallout">
            <a:avLst>
              <a:gd fmla="val 66081" name="adj1"/>
              <a:gd fmla="val 4912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Biarkan pengaturan DEFAULT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18" name="Google Shape;118;p3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19" name="Google Shape;119;p3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0" name="Google Shape;120;p3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4120" l="0" r="0" t="0"/>
          <a:stretch/>
        </p:blipFill>
        <p:spPr>
          <a:xfrm>
            <a:off x="3284598" y="1560845"/>
            <a:ext cx="8468332" cy="4564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28" name="Google Shape;128;p4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29" name="Google Shape;129;p4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0" name="Google Shape;130;p4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 DKV IV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PREMIERE/ AFTER EFFECT)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374594" y="1577221"/>
            <a:ext cx="27785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Berikut adalah tampilan pemilihan bidang kerja atau di sebut new sequence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110924" y="5297155"/>
            <a:ext cx="1608628" cy="694063"/>
          </a:xfrm>
          <a:prstGeom prst="wedgeEllipseCallout">
            <a:avLst>
              <a:gd fmla="val 70370" name="adj1"/>
              <a:gd fmla="val -12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Nama bisa di ganti atau default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276763" y="4774639"/>
            <a:ext cx="1608628" cy="694063"/>
          </a:xfrm>
          <a:prstGeom prst="wedgeEllipseCallout">
            <a:avLst>
              <a:gd fmla="val 27459" name="adj1"/>
              <a:gd fmla="val 104436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Klik ok untuk melanjutkan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496962" y="2552281"/>
            <a:ext cx="1824681" cy="1070333"/>
          </a:xfrm>
          <a:prstGeom prst="wedgeRectCallout">
            <a:avLst>
              <a:gd fmla="val 73975" name="adj1"/>
              <a:gd fmla="val 5529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Gunakan ukuran standar untuk TV. Gunakan ukuran widescreen untuk tampilan popular saat ini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 tampilan dengan 32khz   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4500" l="0" r="0" t="0"/>
          <a:stretch/>
        </p:blipFill>
        <p:spPr>
          <a:xfrm>
            <a:off x="3261989" y="1577221"/>
            <a:ext cx="8471450" cy="454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374594" y="1577221"/>
            <a:ext cx="27785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Tampilan bidang kerja pada adobe premire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328465" y="3574954"/>
            <a:ext cx="1824681" cy="2236424"/>
          </a:xfrm>
          <a:prstGeom prst="wedgeRectCallout">
            <a:avLst>
              <a:gd fmla="val 73975" name="adj1"/>
              <a:gd fmla="val 5529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Sequence jangan hilang saat mengerjakan jika hilang data sebelumnya yg kalian edit akan hilang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Jika membuat baru sequence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item 🡪 sequence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8322339" y="4693166"/>
            <a:ext cx="1824681" cy="862968"/>
          </a:xfrm>
          <a:prstGeom prst="wedgeRectCallout">
            <a:avLst>
              <a:gd fmla="val -93873" name="adj1"/>
              <a:gd fmla="val 4253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line projek untuk editing terdiri dari video dan audio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9534195" y="2384542"/>
            <a:ext cx="1824681" cy="862968"/>
          </a:xfrm>
          <a:prstGeom prst="wedgeRectCallout">
            <a:avLst>
              <a:gd fmla="val -93873" name="adj1"/>
              <a:gd fmla="val 4253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hasil kerja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369819" y="2510056"/>
            <a:ext cx="1824681" cy="862968"/>
          </a:xfrm>
          <a:prstGeom prst="wedgeRectCallout">
            <a:avLst>
              <a:gd fmla="val -93873" name="adj1"/>
              <a:gd fmla="val 4253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Untuk mengedit video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Seperti pengaturan posisi, ukuran, dll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5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47" name="Google Shape;147;p5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48" name="Google Shape;148;p5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9" name="Google Shape;149;p5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4500" l="0" r="0" t="0"/>
          <a:stretch/>
        </p:blipFill>
        <p:spPr>
          <a:xfrm>
            <a:off x="3261989" y="1577221"/>
            <a:ext cx="8471450" cy="454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374594" y="2263287"/>
            <a:ext cx="27785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cara import file di adobe premire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4258363" y="1328169"/>
            <a:ext cx="1360239" cy="862968"/>
          </a:xfrm>
          <a:prstGeom prst="wedgeRectCallout">
            <a:avLst>
              <a:gd fmla="val -93873" name="adj1"/>
              <a:gd fmla="val 4253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Import melalui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File 🡪 import 🡪 cari folder penyimpanan  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5415880" y="4534077"/>
            <a:ext cx="1360239" cy="862968"/>
          </a:xfrm>
          <a:prstGeom prst="wedgeRectCallout">
            <a:avLst>
              <a:gd fmla="val -93873" name="adj1"/>
              <a:gd fmla="val 4253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 melalui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Klik kanan 🡪 import 🡪 cari folder penyimpanan  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145752" y="3677808"/>
            <a:ext cx="1823647" cy="862968"/>
          </a:xfrm>
          <a:prstGeom prst="wedgeRectCallout">
            <a:avLst>
              <a:gd fmla="val 115897" name="adj1"/>
              <a:gd fmla="val 166384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Import dengan drag n drop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cari folder penyimpanan 🡪 drag ke projek   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37142" y="5411761"/>
            <a:ext cx="277855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Catatan: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jika file tidak bisa support maka file harus di convert terlebih dahulu menggunakan software lain</a:t>
            </a:r>
            <a:endParaRPr b="1" sz="14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2875" y="1532119"/>
            <a:ext cx="17796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</a:t>
            </a: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63" name="Google Shape;163;p6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64" name="Google Shape;164;p6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5" name="Google Shape;165;p6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3865" l="0" r="0" t="0"/>
          <a:stretch/>
        </p:blipFill>
        <p:spPr>
          <a:xfrm>
            <a:off x="3261989" y="1577221"/>
            <a:ext cx="8471450" cy="457869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504360" y="2191992"/>
            <a:ext cx="2778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cara memindahkan file aset ke time line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8536523" y="4417811"/>
            <a:ext cx="1823647" cy="862968"/>
          </a:xfrm>
          <a:prstGeom prst="wedgeRectCallout">
            <a:avLst>
              <a:gd fmla="val -91917" name="adj1"/>
              <a:gd fmla="val 28508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Memindahkan drag n drop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File asset 🡪 drag ke timeline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440035" y="2725600"/>
            <a:ext cx="746563" cy="395091"/>
          </a:xfrm>
          <a:prstGeom prst="wedgeRectCallout">
            <a:avLst>
              <a:gd fmla="val 49268" name="adj1"/>
              <a:gd fmla="val 101848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 saja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289769" y="2473875"/>
            <a:ext cx="1246754" cy="1078476"/>
          </a:xfrm>
          <a:prstGeom prst="wedgeRectCallout">
            <a:avLst>
              <a:gd fmla="val -19593" name="adj1"/>
              <a:gd fmla="val 175254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bisa drag secara langsung d sini namun kalian bisa memilih video saja atau audio saja.</a:t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5471641" y="2705229"/>
            <a:ext cx="746563" cy="395091"/>
          </a:xfrm>
          <a:prstGeom prst="wedgeRectCallout">
            <a:avLst>
              <a:gd fmla="val -55505" name="adj1"/>
              <a:gd fmla="val 11579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Audio saja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7289768" y="2223552"/>
            <a:ext cx="1446607" cy="1742519"/>
          </a:xfrm>
          <a:prstGeom prst="wedgeRectCallout">
            <a:avLst>
              <a:gd fmla="val -122095" name="adj1"/>
              <a:gd fmla="val -4431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1.Klik 2 kli pada video di project maka akan muncul di source.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lalu bisa drag secara langsung d sini namun kalian bisa memilih video saja atau audio saja.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429016" y="1545985"/>
            <a:ext cx="2778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LINE</a:t>
            </a:r>
            <a:endParaRPr b="1" sz="3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9" name="Google Shape;179;p7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180" name="Google Shape;180;p7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81" name="Google Shape;181;p7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2" name="Google Shape;182;p7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3919" l="0" r="0" t="0"/>
          <a:stretch/>
        </p:blipFill>
        <p:spPr>
          <a:xfrm>
            <a:off x="3261988" y="1602068"/>
            <a:ext cx="8430035" cy="455384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394586" y="2083520"/>
            <a:ext cx="27785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cara memotong bagian video / video cut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3761604" y="4476176"/>
            <a:ext cx="1823647" cy="1540771"/>
          </a:xfrm>
          <a:prstGeom prst="wedgeRectCallout">
            <a:avLst>
              <a:gd fmla="val 70242" name="adj1"/>
              <a:gd fmla="val -31009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Menggunakan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RAZOL TOOL </a:t>
            </a: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dengan mengarahkan detik keberapa video akan d potong lalu delet bagian yang tidak dibutuhkan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3239532" y="3878990"/>
            <a:ext cx="746563" cy="395091"/>
          </a:xfrm>
          <a:prstGeom prst="wedgeRectCallout">
            <a:avLst>
              <a:gd fmla="val 87055" name="adj1"/>
              <a:gd fmla="val -70501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Menentukan awal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5471641" y="2705229"/>
            <a:ext cx="746563" cy="395091"/>
          </a:xfrm>
          <a:prstGeom prst="wedgeRectCallout">
            <a:avLst>
              <a:gd fmla="val -55505" name="adj1"/>
              <a:gd fmla="val 11579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Audio saja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969198" y="2980295"/>
            <a:ext cx="1920336" cy="2217869"/>
          </a:xfrm>
          <a:prstGeom prst="wedgeRectCallout">
            <a:avLst>
              <a:gd fmla="val 72518" name="adj1"/>
              <a:gd fmla="val -6706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Dapat menggunakan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IN (MENENTUKAN AWALAN)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OUT (MENENTUKAN AKHIRAN)</a:t>
            </a:r>
            <a:endParaRPr/>
          </a:p>
          <a:p>
            <a:pPr indent="-1016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Setelah itu anda dapat menentukan video atau audio yang akan di drag ke time line</a:t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8727575" y="339369"/>
            <a:ext cx="29644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EDITING</a:t>
            </a:r>
            <a:endParaRPr b="1" sz="5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 flipH="1" rot="10800000">
            <a:off x="6096000" y="4357991"/>
            <a:ext cx="1287294" cy="38910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6" name="Google Shape;196;p8"/>
          <p:cNvSpPr/>
          <p:nvPr/>
        </p:nvSpPr>
        <p:spPr>
          <a:xfrm>
            <a:off x="6366365" y="4882634"/>
            <a:ext cx="746563" cy="395091"/>
          </a:xfrm>
          <a:prstGeom prst="wedgeRectCallout">
            <a:avLst>
              <a:gd fmla="val 85752" name="adj1"/>
              <a:gd fmla="val -173910" name="adj2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Posisi cut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4588707" y="3914544"/>
            <a:ext cx="746563" cy="395091"/>
          </a:xfrm>
          <a:prstGeom prst="wedgeRectCallout">
            <a:avLst>
              <a:gd fmla="val -73747" name="adj1"/>
              <a:gd fmla="val -78718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Menentukan akhir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5825636" y="4607163"/>
            <a:ext cx="275471" cy="275471"/>
          </a:xfrm>
          <a:prstGeom prst="ellipse">
            <a:avLst/>
          </a:prstGeom>
          <a:noFill/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4616635" y="2682336"/>
            <a:ext cx="746563" cy="395091"/>
          </a:xfrm>
          <a:prstGeom prst="wedgeRectCallout">
            <a:avLst>
              <a:gd fmla="val 35705" name="adj1"/>
              <a:gd fmla="val 140411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saja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8"/>
          <p:cNvCxnSpPr/>
          <p:nvPr/>
        </p:nvCxnSpPr>
        <p:spPr>
          <a:xfrm flipH="1" rot="10800000">
            <a:off x="3386133" y="3552351"/>
            <a:ext cx="56241" cy="351457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1" name="Google Shape;201;p8"/>
          <p:cNvCxnSpPr/>
          <p:nvPr/>
        </p:nvCxnSpPr>
        <p:spPr>
          <a:xfrm>
            <a:off x="3795479" y="2804302"/>
            <a:ext cx="1" cy="722166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2" name="Google Shape;202;p8"/>
          <p:cNvSpPr/>
          <p:nvPr/>
        </p:nvSpPr>
        <p:spPr>
          <a:xfrm>
            <a:off x="3337342" y="3419454"/>
            <a:ext cx="275471" cy="275471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4058643" y="3429000"/>
            <a:ext cx="275471" cy="275471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414729" y="4996038"/>
            <a:ext cx="2778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LINE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3243908" y="1602068"/>
            <a:ext cx="1344799" cy="1223519"/>
          </a:xfrm>
          <a:prstGeom prst="wedgeRectCallout">
            <a:avLst>
              <a:gd fmla="val -15653" name="adj1"/>
              <a:gd fmla="val 4898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Jika sudah berwarna hijau anda sudah menentukan awalan dan akhiran yg akan di pindahkan</a:t>
            </a:r>
            <a:endParaRPr b="1"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394586" y="1465856"/>
            <a:ext cx="17572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CUTING</a:t>
            </a:r>
            <a:endParaRPr/>
          </a:p>
        </p:txBody>
      </p:sp>
      <p:grpSp>
        <p:nvGrpSpPr>
          <p:cNvPr id="207" name="Google Shape;207;p8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208" name="Google Shape;208;p8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09" name="Google Shape;209;p8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0" name="Google Shape;210;p8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 b="3894" l="0" r="0" t="0"/>
          <a:stretch/>
        </p:blipFill>
        <p:spPr>
          <a:xfrm>
            <a:off x="3237095" y="1614487"/>
            <a:ext cx="8427913" cy="455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/>
          <p:nvPr/>
        </p:nvSpPr>
        <p:spPr>
          <a:xfrm>
            <a:off x="329613" y="2170213"/>
            <a:ext cx="27785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cara merubah posisi &amp; scale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(merubah ukuran) 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9160335" y="3586981"/>
            <a:ext cx="1823647" cy="1551549"/>
          </a:xfrm>
          <a:prstGeom prst="wedgeRectCallout">
            <a:avLst>
              <a:gd fmla="val -24045" name="adj1"/>
              <a:gd fmla="val -100841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Klik 2 kali pada preview panel.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Jika sudah ada point(titik2) di sekeliling video kalian bisa merubah posisi dan merubah ukuran.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6096000" y="1013358"/>
            <a:ext cx="746563" cy="395091"/>
          </a:xfrm>
          <a:prstGeom prst="wedgeRectCallout">
            <a:avLst>
              <a:gd fmla="val -55505" name="adj1"/>
              <a:gd fmla="val 11579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Audio saja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107460" y="3657931"/>
            <a:ext cx="1920336" cy="2552596"/>
          </a:xfrm>
          <a:prstGeom prst="wedgeRectCallout">
            <a:avLst>
              <a:gd fmla="val 68713" name="adj1"/>
              <a:gd fmla="val -105725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Terlebih dahulu </a:t>
            </a: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klik video </a:t>
            </a: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pada </a:t>
            </a: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time line </a:t>
            </a: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agar menu pada </a:t>
            </a: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effect control panel.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Jika sudah lihat </a:t>
            </a: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effect control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Akan menemukan Menu </a:t>
            </a:r>
            <a:r>
              <a:rPr b="1" lang="en-US" sz="11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video effect </a:t>
            </a: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 bawah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Klik panah motion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Maka akan muncul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dll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9448347" y="2539778"/>
            <a:ext cx="275471" cy="275471"/>
          </a:xfrm>
          <a:prstGeom prst="ellipse">
            <a:avLst/>
          </a:prstGeom>
          <a:noFill/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5906676" y="1907194"/>
            <a:ext cx="2171852" cy="801507"/>
          </a:xfrm>
          <a:prstGeom prst="wedgeRectCallout">
            <a:avLst>
              <a:gd fmla="val -113585" name="adj1"/>
              <a:gd fmla="val 36555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Posision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Kalian bisa mengganti angka berwarna kuning atau menggeser ke kanan atau ke kiri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9"/>
          <p:cNvCxnSpPr/>
          <p:nvPr/>
        </p:nvCxnSpPr>
        <p:spPr>
          <a:xfrm flipH="1">
            <a:off x="3999966" y="1934927"/>
            <a:ext cx="818337" cy="345219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4" name="Google Shape;224;p9"/>
          <p:cNvSpPr/>
          <p:nvPr/>
        </p:nvSpPr>
        <p:spPr>
          <a:xfrm>
            <a:off x="4588707" y="1809581"/>
            <a:ext cx="649215" cy="275471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3252269" y="2170213"/>
            <a:ext cx="663748" cy="251595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8414729" y="4996038"/>
            <a:ext cx="2778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LINE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5825636" y="2856424"/>
            <a:ext cx="2171852" cy="801507"/>
          </a:xfrm>
          <a:prstGeom prst="wedgeRectCallout">
            <a:avLst>
              <a:gd fmla="val -116331" name="adj1"/>
              <a:gd fmla="val -6761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Scale (merubah ukuran)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Kalian bisa mengganti angka berwarna kuning atau menggeser ke kanan atau ke kiri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0965049" y="1900115"/>
            <a:ext cx="976626" cy="912660"/>
          </a:xfrm>
          <a:prstGeom prst="wedgeRectCallout">
            <a:avLst>
              <a:gd fmla="val -66528" name="adj1"/>
              <a:gd fmla="val 33529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Tarik untuk merubah ukuran layar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250325" y="1075584"/>
            <a:ext cx="19639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POSISI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SCALE</a:t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527634" y="233712"/>
            <a:ext cx="8920713" cy="1200329"/>
            <a:chOff x="527634" y="233712"/>
            <a:chExt cx="8920713" cy="1200329"/>
          </a:xfrm>
        </p:grpSpPr>
        <p:sp>
          <p:nvSpPr>
            <p:cNvPr id="231" name="Google Shape;231;p9"/>
            <p:cNvSpPr/>
            <p:nvPr/>
          </p:nvSpPr>
          <p:spPr>
            <a:xfrm>
              <a:off x="527634" y="233712"/>
              <a:ext cx="12362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M4-5</a:t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32" name="Google Shape;232;p9"/>
            <p:cNvCxnSpPr/>
            <p:nvPr/>
          </p:nvCxnSpPr>
          <p:spPr>
            <a:xfrm rot="10800000">
              <a:off x="1763870" y="345719"/>
              <a:ext cx="0" cy="488157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3" name="Google Shape;233;p9"/>
            <p:cNvSpPr/>
            <p:nvPr/>
          </p:nvSpPr>
          <p:spPr>
            <a:xfrm>
              <a:off x="1763870" y="345656"/>
              <a:ext cx="7684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KOMPUTER APLIKASI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(ADOBE PREMIERE)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2019-09-30T19:07:38Z</dcterms:created>
  <dc:creator>Ganjar Miftahuddin</dc:creator>
</cp:coreProperties>
</file>