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</p:sldIdLst>
  <p:sldSz cy="6858000" cx="12192000"/>
  <p:notesSz cx="6858000" cy="9144000"/>
  <p:embeddedFontLst>
    <p:embeddedFont>
      <p:font typeface="Helvetica Neue"/>
      <p:regular r:id="rId24"/>
      <p:bold r:id="rId25"/>
      <p:italic r:id="rId26"/>
      <p:boldItalic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28" roundtripDataSignature="AMtx7mjX5c4bxZ4NtrA7uEPnNlq6tszjR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font" Target="fonts/HelveticaNeue-regular.fntdata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HelveticaNeue-italic.fntdata"/><Relationship Id="rId25" Type="http://schemas.openxmlformats.org/officeDocument/2006/relationships/font" Target="fonts/HelveticaNeue-bold.fntdata"/><Relationship Id="rId28" Type="http://customschemas.google.com/relationships/presentationmetadata" Target="metadata"/><Relationship Id="rId27" Type="http://schemas.openxmlformats.org/officeDocument/2006/relationships/font" Target="fonts/HelveticaNeue-bold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6" name="Google Shape;236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6" name="Google Shape;256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2" name="Google Shape;282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0" name="Google Shape;340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4" name="Google Shape;364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8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0" name="Google Shape;380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2" name="Google Shape;392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2" name="Shape 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Google Shape;403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4" name="Google Shape;404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3" name="Google Shape;93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7" name="Google Shape;137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3" name="Google Shape;213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1"/>
          <p:cNvSpPr txBox="1"/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1"/>
          <p:cNvSpPr txBox="1"/>
          <p:nvPr>
            <p:ph idx="1" type="subTitle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14" name="Google Shape;14;p2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2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2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30"/>
          <p:cNvSpPr txBox="1"/>
          <p:nvPr>
            <p:ph idx="1" type="body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3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3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1"/>
          <p:cNvSpPr txBox="1"/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31"/>
          <p:cNvSpPr txBox="1"/>
          <p:nvPr>
            <p:ph idx="1" type="body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1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31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31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2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2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22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3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23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23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3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23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4"/>
          <p:cNvSpPr txBox="1"/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24"/>
          <p:cNvSpPr txBox="1"/>
          <p:nvPr>
            <p:ph idx="1" type="body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24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24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24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5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25"/>
          <p:cNvSpPr txBox="1"/>
          <p:nvPr>
            <p:ph idx="1" type="body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25"/>
          <p:cNvSpPr txBox="1"/>
          <p:nvPr>
            <p:ph idx="2" type="body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25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25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25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26"/>
          <p:cNvSpPr txBox="1"/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6"/>
          <p:cNvSpPr txBox="1"/>
          <p:nvPr>
            <p:ph idx="1" type="body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26"/>
          <p:cNvSpPr txBox="1"/>
          <p:nvPr>
            <p:ph idx="2" type="body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6"/>
          <p:cNvSpPr txBox="1"/>
          <p:nvPr>
            <p:ph idx="3" type="body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26"/>
          <p:cNvSpPr txBox="1"/>
          <p:nvPr>
            <p:ph idx="4" type="body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6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26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26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27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27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27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27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28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28"/>
          <p:cNvSpPr txBox="1"/>
          <p:nvPr>
            <p:ph idx="1" type="body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28"/>
          <p:cNvSpPr txBox="1"/>
          <p:nvPr>
            <p:ph idx="2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58" name="Google Shape;58;p28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28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28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29"/>
          <p:cNvSpPr txBox="1"/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29"/>
          <p:cNvSpPr/>
          <p:nvPr>
            <p:ph idx="2" type="pic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29"/>
          <p:cNvSpPr txBox="1"/>
          <p:nvPr>
            <p:ph idx="1" type="body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65" name="Google Shape;65;p29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29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29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0"/>
          <p:cNvSpPr txBox="1"/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20"/>
          <p:cNvSpPr txBox="1"/>
          <p:nvPr>
            <p:ph idx="1" type="body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0"/>
          <p:cNvSpPr txBox="1"/>
          <p:nvPr>
            <p:ph idx="10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0"/>
          <p:cNvSpPr txBox="1"/>
          <p:nvPr>
            <p:ph idx="11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0"/>
          <p:cNvSpPr txBox="1"/>
          <p:nvPr>
            <p:ph idx="12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0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1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6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1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85" name="Google Shape;85;p1"/>
          <p:cNvGrpSpPr/>
          <p:nvPr/>
        </p:nvGrpSpPr>
        <p:grpSpPr>
          <a:xfrm>
            <a:off x="3817997" y="2458016"/>
            <a:ext cx="6724661" cy="2116157"/>
            <a:chOff x="3352742" y="813491"/>
            <a:chExt cx="6724661" cy="2116157"/>
          </a:xfrm>
        </p:grpSpPr>
        <p:sp>
          <p:nvSpPr>
            <p:cNvPr id="86" name="Google Shape;86;p1"/>
            <p:cNvSpPr/>
            <p:nvPr/>
          </p:nvSpPr>
          <p:spPr>
            <a:xfrm>
              <a:off x="3352742" y="813491"/>
              <a:ext cx="3570208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i="0" lang="en-US" sz="7200" u="none" cap="none" strike="noStrike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MODUL</a:t>
              </a:r>
              <a:endParaRPr b="1" sz="7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sp>
          <p:nvSpPr>
            <p:cNvPr id="87" name="Google Shape;87;p1"/>
            <p:cNvSpPr/>
            <p:nvPr/>
          </p:nvSpPr>
          <p:spPr>
            <a:xfrm>
              <a:off x="3352742" y="2059858"/>
              <a:ext cx="6724661" cy="86979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MEMANIPULASI VIDEO</a:t>
              </a:r>
              <a:endParaRPr b="1" sz="4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8" name="Google Shape;88;p1"/>
            <p:cNvCxnSpPr/>
            <p:nvPr/>
          </p:nvCxnSpPr>
          <p:spPr>
            <a:xfrm>
              <a:off x="3461926" y="1948330"/>
              <a:ext cx="3376144" cy="0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</p:grpSp>
      <p:sp>
        <p:nvSpPr>
          <p:cNvPr id="89" name="Google Shape;89;p1"/>
          <p:cNvSpPr/>
          <p:nvPr/>
        </p:nvSpPr>
        <p:spPr>
          <a:xfrm>
            <a:off x="590539" y="6318807"/>
            <a:ext cx="7684477" cy="2769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KOMPUTER APLIKASI ADOBE PREMIERE</a:t>
            </a:r>
            <a:endParaRPr sz="12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5918774" y="6179725"/>
            <a:ext cx="6096000" cy="5232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SUMBER :</a:t>
            </a:r>
            <a:endParaRPr/>
          </a:p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Ganjar Miftahuddin, M.Ds</a:t>
            </a:r>
            <a:endParaRPr b="1" sz="14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9" name="Google Shape;239;p10"/>
          <p:cNvPicPr preferRelativeResize="0"/>
          <p:nvPr/>
        </p:nvPicPr>
        <p:blipFill rotWithShape="1">
          <a:blip r:embed="rId3">
            <a:alphaModFix/>
          </a:blip>
          <a:srcRect b="3587" l="0" r="0" t="0"/>
          <a:stretch/>
        </p:blipFill>
        <p:spPr>
          <a:xfrm>
            <a:off x="3237093" y="1614486"/>
            <a:ext cx="8401133" cy="4553845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0"/>
          <p:cNvSpPr/>
          <p:nvPr/>
        </p:nvSpPr>
        <p:spPr>
          <a:xfrm>
            <a:off x="320808" y="2137779"/>
            <a:ext cx="277855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Cara menambahkan track video &amp; audio</a:t>
            </a:r>
            <a:endParaRPr/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Arial"/>
              <a:buChar char="•"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Mengkosistenkan image agar muncul dari awal sampai akhir video</a:t>
            </a:r>
            <a:endParaRPr/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241300" lvl="0" marL="34290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41" name="Google Shape;241;p10"/>
          <p:cNvCxnSpPr/>
          <p:nvPr/>
        </p:nvCxnSpPr>
        <p:spPr>
          <a:xfrm>
            <a:off x="7337705" y="4685811"/>
            <a:ext cx="707478" cy="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42" name="Google Shape;242;p10"/>
          <p:cNvSpPr/>
          <p:nvPr/>
        </p:nvSpPr>
        <p:spPr>
          <a:xfrm>
            <a:off x="8414729" y="4996038"/>
            <a:ext cx="2778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LINE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8236707" y="3176954"/>
            <a:ext cx="1007185" cy="1111442"/>
          </a:xfrm>
          <a:prstGeom prst="wedgeRectCallout">
            <a:avLst>
              <a:gd fmla="val -66361" name="adj1"/>
              <a:gd fmla="val 90847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Tarik sesuai durasi jika ingin muncul konsisten dari awal sampai akhir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8266516" y="4685811"/>
            <a:ext cx="70747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contoh</a:t>
            </a:r>
            <a:endParaRPr b="1"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245" name="Google Shape;245;p10"/>
          <p:cNvCxnSpPr/>
          <p:nvPr/>
        </p:nvCxnSpPr>
        <p:spPr>
          <a:xfrm flipH="1" rot="10800000">
            <a:off x="5568462" y="4548554"/>
            <a:ext cx="868591" cy="996461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46" name="Google Shape;246;p10"/>
          <p:cNvSpPr/>
          <p:nvPr/>
        </p:nvSpPr>
        <p:spPr>
          <a:xfrm>
            <a:off x="4349263" y="3516923"/>
            <a:ext cx="1387638" cy="1430498"/>
          </a:xfrm>
          <a:prstGeom prst="wedgeRectCallout">
            <a:avLst>
              <a:gd fmla="val 91878" name="adj1"/>
              <a:gd fmla="val 22275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Drag / pindahkan objek ke bagian kosong di atas track video 3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Jika bertambah menjadi video 4 penambahan berhasil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7" name="Google Shape;247;p10"/>
          <p:cNvCxnSpPr/>
          <p:nvPr/>
        </p:nvCxnSpPr>
        <p:spPr>
          <a:xfrm rot="10800000">
            <a:off x="8045184" y="4816616"/>
            <a:ext cx="221332" cy="0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48" name="Google Shape;248;p10"/>
          <p:cNvSpPr/>
          <p:nvPr/>
        </p:nvSpPr>
        <p:spPr>
          <a:xfrm rot="-3101444">
            <a:off x="5552828" y="4871548"/>
            <a:ext cx="707478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drag</a:t>
            </a:r>
            <a:endParaRPr b="1"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320808" y="1493522"/>
            <a:ext cx="1734770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TRACK 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50" name="Google Shape;250;p10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251" name="Google Shape;251;p10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252" name="Google Shape;252;p10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53" name="Google Shape;253;p10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9" name="Google Shape;259;p11"/>
          <p:cNvPicPr preferRelativeResize="0"/>
          <p:nvPr/>
        </p:nvPicPr>
        <p:blipFill rotWithShape="1">
          <a:blip r:embed="rId3">
            <a:alphaModFix/>
          </a:blip>
          <a:srcRect b="5204" l="0" r="0" t="0"/>
          <a:stretch/>
        </p:blipFill>
        <p:spPr>
          <a:xfrm>
            <a:off x="3274671" y="1577220"/>
            <a:ext cx="8405200" cy="4553845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11"/>
          <p:cNvSpPr/>
          <p:nvPr/>
        </p:nvSpPr>
        <p:spPr>
          <a:xfrm>
            <a:off x="378025" y="1878804"/>
            <a:ext cx="27785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Menambahkan transisi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Dan pengaturan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1" name="Google Shape;261;p11"/>
          <p:cNvSpPr/>
          <p:nvPr/>
        </p:nvSpPr>
        <p:spPr>
          <a:xfrm>
            <a:off x="9808875" y="4965051"/>
            <a:ext cx="2778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LINE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2" name="Google Shape;262;p11"/>
          <p:cNvSpPr/>
          <p:nvPr/>
        </p:nvSpPr>
        <p:spPr>
          <a:xfrm>
            <a:off x="8344283" y="3742123"/>
            <a:ext cx="1291495" cy="772473"/>
          </a:xfrm>
          <a:prstGeom prst="wedgeRectCallout">
            <a:avLst>
              <a:gd fmla="val -63386" name="adj1"/>
              <a:gd fmla="val 105768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Jika ada d atas video kotak kecil artinya trasnsisi sudah terpasang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63" name="Google Shape;263;p11"/>
          <p:cNvCxnSpPr/>
          <p:nvPr/>
        </p:nvCxnSpPr>
        <p:spPr>
          <a:xfrm flipH="1" rot="10800000">
            <a:off x="4375794" y="4996038"/>
            <a:ext cx="3669389" cy="364973"/>
          </a:xfrm>
          <a:prstGeom prst="straightConnector1">
            <a:avLst/>
          </a:prstGeom>
          <a:noFill/>
          <a:ln cap="flat" cmpd="sng" w="38100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64" name="Google Shape;264;p11"/>
          <p:cNvSpPr/>
          <p:nvPr/>
        </p:nvSpPr>
        <p:spPr>
          <a:xfrm>
            <a:off x="745352" y="3812552"/>
            <a:ext cx="2403301" cy="1404088"/>
          </a:xfrm>
          <a:prstGeom prst="wedgeRectCallout">
            <a:avLst>
              <a:gd fmla="val 132068" name="adj1"/>
              <a:gd fmla="val -32414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Effect panel🡪 folder video transitions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🡪pilih transisi yang di inginkan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Contoh menggunakan </a:t>
            </a: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cross dissolve (standar transisi)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Lalu drag pada di tengah ke2 video</a:t>
            </a:r>
            <a:endParaRPr b="1" sz="11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Google Shape;265;p11"/>
          <p:cNvSpPr/>
          <p:nvPr/>
        </p:nvSpPr>
        <p:spPr>
          <a:xfrm rot="-372292">
            <a:off x="4538512" y="4835912"/>
            <a:ext cx="1198816" cy="46166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rgbClr val="A8D08C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Drag</a:t>
            </a:r>
            <a:endParaRPr b="1" sz="2400">
              <a:solidFill>
                <a:srgbClr val="A8D08C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66" name="Google Shape;266;p11"/>
          <p:cNvSpPr/>
          <p:nvPr/>
        </p:nvSpPr>
        <p:spPr>
          <a:xfrm>
            <a:off x="7990523" y="4842356"/>
            <a:ext cx="307361" cy="307361"/>
          </a:xfrm>
          <a:prstGeom prst="ellipse">
            <a:avLst/>
          </a:prstGeom>
          <a:noFill/>
          <a:ln cap="flat" cmpd="sng" w="38100">
            <a:solidFill>
              <a:srgbClr val="C0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11"/>
          <p:cNvSpPr/>
          <p:nvPr/>
        </p:nvSpPr>
        <p:spPr>
          <a:xfrm>
            <a:off x="9037477" y="5387643"/>
            <a:ext cx="1764551" cy="1311019"/>
          </a:xfrm>
          <a:prstGeom prst="wedgeRectCallout">
            <a:avLst>
              <a:gd fmla="val -189101" name="adj1"/>
              <a:gd fmla="val -3615" name="adj2"/>
            </a:avLst>
          </a:prstGeom>
          <a:solidFill>
            <a:srgbClr val="BF9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Jika tidak muncul karena video terlalu Panjang, arahkan durasi detik transisi lalu geser pada bagian bawah ini. </a:t>
            </a:r>
            <a:endParaRPr/>
          </a:p>
        </p:txBody>
      </p:sp>
      <p:sp>
        <p:nvSpPr>
          <p:cNvPr id="268" name="Google Shape;268;p11"/>
          <p:cNvSpPr/>
          <p:nvPr/>
        </p:nvSpPr>
        <p:spPr>
          <a:xfrm>
            <a:off x="6027752" y="568010"/>
            <a:ext cx="1764551" cy="1200329"/>
          </a:xfrm>
          <a:prstGeom prst="wedgeRectCallout">
            <a:avLst>
              <a:gd fmla="val -116274" name="adj1"/>
              <a:gd fmla="val 149363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Untuk edit transisi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Klik 2x </a:t>
            </a: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pada transisi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Lalu ubah angka2 yang ada di </a:t>
            </a:r>
            <a:r>
              <a:rPr b="1" lang="en-US" sz="1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effect control panel</a:t>
            </a:r>
            <a:endParaRPr/>
          </a:p>
        </p:txBody>
      </p:sp>
      <p:sp>
        <p:nvSpPr>
          <p:cNvPr id="269" name="Google Shape;269;p11"/>
          <p:cNvSpPr/>
          <p:nvPr/>
        </p:nvSpPr>
        <p:spPr>
          <a:xfrm>
            <a:off x="7910904" y="4225984"/>
            <a:ext cx="307361" cy="307361"/>
          </a:xfrm>
          <a:prstGeom prst="ellipse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0" name="Google Shape;270;p11"/>
          <p:cNvCxnSpPr>
            <a:stCxn id="269" idx="3"/>
          </p:cNvCxnSpPr>
          <p:nvPr/>
        </p:nvCxnSpPr>
        <p:spPr>
          <a:xfrm flipH="1">
            <a:off x="6517116" y="4488333"/>
            <a:ext cx="1438800" cy="1460100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71" name="Google Shape;271;p11"/>
          <p:cNvCxnSpPr/>
          <p:nvPr/>
        </p:nvCxnSpPr>
        <p:spPr>
          <a:xfrm>
            <a:off x="6890938" y="1610433"/>
            <a:ext cx="1209233" cy="3356616"/>
          </a:xfrm>
          <a:prstGeom prst="straightConnector1">
            <a:avLst/>
          </a:prstGeom>
          <a:noFill/>
          <a:ln cap="flat" cmpd="sng" w="38100">
            <a:solidFill>
              <a:srgbClr val="4472C4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72" name="Google Shape;272;p11"/>
          <p:cNvSpPr/>
          <p:nvPr/>
        </p:nvSpPr>
        <p:spPr>
          <a:xfrm rot="4157125">
            <a:off x="6606821" y="3183027"/>
            <a:ext cx="14137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0070C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Klik 2x</a:t>
            </a:r>
            <a:endParaRPr b="1" sz="1800">
              <a:solidFill>
                <a:srgbClr val="0070C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3" name="Google Shape;273;p11"/>
          <p:cNvSpPr/>
          <p:nvPr/>
        </p:nvSpPr>
        <p:spPr>
          <a:xfrm>
            <a:off x="5606108" y="5763914"/>
            <a:ext cx="1413755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Geser</a:t>
            </a:r>
            <a:endParaRPr b="1" sz="1800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74" name="Google Shape;274;p11"/>
          <p:cNvSpPr/>
          <p:nvPr/>
        </p:nvSpPr>
        <p:spPr>
          <a:xfrm>
            <a:off x="6345000" y="5823887"/>
            <a:ext cx="307361" cy="307361"/>
          </a:xfrm>
          <a:prstGeom prst="ellipse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11"/>
          <p:cNvSpPr/>
          <p:nvPr/>
        </p:nvSpPr>
        <p:spPr>
          <a:xfrm>
            <a:off x="269454" y="1141653"/>
            <a:ext cx="210025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TRANSISI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6" name="Google Shape;276;p11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277" name="Google Shape;277;p11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278" name="Google Shape;278;p11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79" name="Google Shape;279;p11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1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12"/>
          <p:cNvPicPr preferRelativeResize="0"/>
          <p:nvPr/>
        </p:nvPicPr>
        <p:blipFill rotWithShape="1">
          <a:blip r:embed="rId3">
            <a:alphaModFix/>
          </a:blip>
          <a:srcRect b="3964" l="0" r="0" t="0"/>
          <a:stretch/>
        </p:blipFill>
        <p:spPr>
          <a:xfrm>
            <a:off x="3282595" y="1558161"/>
            <a:ext cx="8434042" cy="4553845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2"/>
          <p:cNvSpPr/>
          <p:nvPr/>
        </p:nvSpPr>
        <p:spPr>
          <a:xfrm>
            <a:off x="378025" y="1878804"/>
            <a:ext cx="2778552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Cara memperhalus audio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 dari pelan ke normal sound)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Agar pertama kali play tidak buat orang kaget dengan sound yang tiba2 keras.</a:t>
            </a:r>
            <a:endParaRPr/>
          </a:p>
        </p:txBody>
      </p:sp>
      <p:sp>
        <p:nvSpPr>
          <p:cNvPr id="287" name="Google Shape;287;p12"/>
          <p:cNvSpPr/>
          <p:nvPr/>
        </p:nvSpPr>
        <p:spPr>
          <a:xfrm>
            <a:off x="8464169" y="4514596"/>
            <a:ext cx="2778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LINE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88" name="Google Shape;288;p12"/>
          <p:cNvSpPr/>
          <p:nvPr/>
        </p:nvSpPr>
        <p:spPr>
          <a:xfrm>
            <a:off x="3470081" y="3065953"/>
            <a:ext cx="2403301" cy="1633309"/>
          </a:xfrm>
          <a:prstGeom prst="wedgeRectCallout">
            <a:avLst>
              <a:gd fmla="val 86723" name="adj1"/>
              <a:gd fmla="val 78094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Klik panah pada Audio maka akan menemukan tampilan seperti di samping.</a:t>
            </a:r>
            <a:endParaRPr b="1" sz="11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rgbClr val="0C0C0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Jika terlalu kecil / tidak terlihat Tarik kebawah pada batas audio 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9" name="Google Shape;289;p12"/>
          <p:cNvSpPr/>
          <p:nvPr/>
        </p:nvSpPr>
        <p:spPr>
          <a:xfrm>
            <a:off x="7018512" y="3932260"/>
            <a:ext cx="3608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</a:t>
            </a:r>
            <a:endParaRPr b="1" sz="16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0" name="Google Shape;290;p12"/>
          <p:cNvSpPr/>
          <p:nvPr/>
        </p:nvSpPr>
        <p:spPr>
          <a:xfrm>
            <a:off x="269454" y="1141653"/>
            <a:ext cx="150714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AUDIO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1" name="Google Shape;291;p12"/>
          <p:cNvCxnSpPr/>
          <p:nvPr/>
        </p:nvCxnSpPr>
        <p:spPr>
          <a:xfrm>
            <a:off x="6439170" y="5509404"/>
            <a:ext cx="0" cy="213342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92" name="Google Shape;292;p12"/>
          <p:cNvCxnSpPr/>
          <p:nvPr/>
        </p:nvCxnSpPr>
        <p:spPr>
          <a:xfrm>
            <a:off x="6611699" y="5515155"/>
            <a:ext cx="0" cy="213342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93" name="Google Shape;293;p12"/>
          <p:cNvSpPr/>
          <p:nvPr/>
        </p:nvSpPr>
        <p:spPr>
          <a:xfrm>
            <a:off x="7095766" y="6112996"/>
            <a:ext cx="819988" cy="399348"/>
          </a:xfrm>
          <a:prstGeom prst="wedgeRectCallout">
            <a:avLst>
              <a:gd fmla="val -101520" name="adj1"/>
              <a:gd fmla="val -145692" name="adj2"/>
            </a:avLst>
          </a:prstGeom>
          <a:solidFill>
            <a:srgbClr val="FFC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Tarik kebawah</a:t>
            </a:r>
            <a:endParaRPr b="1"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4" name="Google Shape;294;p12"/>
          <p:cNvSpPr/>
          <p:nvPr/>
        </p:nvSpPr>
        <p:spPr>
          <a:xfrm>
            <a:off x="6695004" y="5116061"/>
            <a:ext cx="183778" cy="183778"/>
          </a:xfrm>
          <a:prstGeom prst="ellipse">
            <a:avLst/>
          </a:prstGeom>
          <a:noFill/>
          <a:ln cap="flat" cmpd="sng" w="38100">
            <a:solidFill>
              <a:srgbClr val="92D05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95" name="Google Shape;295;p12"/>
          <p:cNvCxnSpPr/>
          <p:nvPr/>
        </p:nvCxnSpPr>
        <p:spPr>
          <a:xfrm>
            <a:off x="6255143" y="5207950"/>
            <a:ext cx="0" cy="514796"/>
          </a:xfrm>
          <a:prstGeom prst="straightConnector1">
            <a:avLst/>
          </a:prstGeom>
          <a:noFill/>
          <a:ln cap="flat" cmpd="sng" w="12700">
            <a:solidFill>
              <a:srgbClr val="FFC000"/>
            </a:solidFill>
            <a:prstDash val="solid"/>
            <a:miter lim="800000"/>
            <a:headEnd len="med" w="med" type="triangle"/>
            <a:tailEnd len="med" w="med" type="triangle"/>
          </a:ln>
        </p:spPr>
      </p:cxnSp>
      <p:sp>
        <p:nvSpPr>
          <p:cNvPr id="296" name="Google Shape;296;p12"/>
          <p:cNvSpPr/>
          <p:nvPr/>
        </p:nvSpPr>
        <p:spPr>
          <a:xfrm>
            <a:off x="7954326" y="3163986"/>
            <a:ext cx="2403301" cy="1806472"/>
          </a:xfrm>
          <a:prstGeom prst="wedgeRectCallout">
            <a:avLst>
              <a:gd fmla="val -101496" name="adj1"/>
              <a:gd fmla="val 73642" name="adj2"/>
            </a:avLst>
          </a:prstGeom>
          <a:solidFill>
            <a:srgbClr val="FF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AutoNum type="arabicPeriod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Arahkan dahulu durasi 🡪 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AutoNum type="arabicPeriod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lalu klik keyframe 🡪 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AutoNum type="arabicPeriod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Pindahkan keyframe ke bawah untuk menghilangkan sound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AutoNum type="arabicPeriod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Kembali ke no 1 ( arahkan ke durasi suara normal)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AutoNum type="arabicPeriod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lalu klik keyframe 🡪 </a:t>
            </a:r>
            <a:endParaRPr/>
          </a:p>
          <a:p>
            <a:pPr indent="-228600" lvl="0" marL="22860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Calibri"/>
              <a:buAutoNum type="arabicPeriod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Pindahkan keyframe ketengah agar suara Kembali normal</a:t>
            </a:r>
            <a:endParaRPr/>
          </a:p>
        </p:txBody>
      </p:sp>
      <p:sp>
        <p:nvSpPr>
          <p:cNvPr id="297" name="Google Shape;297;p12"/>
          <p:cNvSpPr/>
          <p:nvPr/>
        </p:nvSpPr>
        <p:spPr>
          <a:xfrm>
            <a:off x="6495421" y="5273478"/>
            <a:ext cx="183778" cy="183778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8" name="Google Shape;298;p12"/>
          <p:cNvSpPr/>
          <p:nvPr/>
        </p:nvSpPr>
        <p:spPr>
          <a:xfrm>
            <a:off x="6579467" y="5325106"/>
            <a:ext cx="119881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2&amp;5</a:t>
            </a:r>
            <a:endParaRPr b="1" sz="16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99" name="Google Shape;299;p12"/>
          <p:cNvSpPr/>
          <p:nvPr/>
        </p:nvSpPr>
        <p:spPr>
          <a:xfrm>
            <a:off x="7200020" y="5586786"/>
            <a:ext cx="183778" cy="183778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0" name="Google Shape;300;p12"/>
          <p:cNvSpPr/>
          <p:nvPr/>
        </p:nvSpPr>
        <p:spPr>
          <a:xfrm>
            <a:off x="7127660" y="5298487"/>
            <a:ext cx="1198816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</a:t>
            </a:r>
            <a:endParaRPr b="1" sz="16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1" name="Google Shape;301;p12"/>
          <p:cNvSpPr/>
          <p:nvPr/>
        </p:nvSpPr>
        <p:spPr>
          <a:xfrm>
            <a:off x="7095766" y="4199570"/>
            <a:ext cx="183778" cy="183778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12"/>
          <p:cNvSpPr/>
          <p:nvPr/>
        </p:nvSpPr>
        <p:spPr>
          <a:xfrm>
            <a:off x="7420694" y="4192333"/>
            <a:ext cx="183778" cy="183778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12"/>
          <p:cNvSpPr/>
          <p:nvPr/>
        </p:nvSpPr>
        <p:spPr>
          <a:xfrm>
            <a:off x="7350017" y="3914225"/>
            <a:ext cx="3608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4</a:t>
            </a:r>
            <a:endParaRPr b="1" sz="16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04" name="Google Shape;304;p12"/>
          <p:cNvSpPr/>
          <p:nvPr/>
        </p:nvSpPr>
        <p:spPr>
          <a:xfrm>
            <a:off x="7411939" y="5417515"/>
            <a:ext cx="183778" cy="183778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p12"/>
          <p:cNvSpPr/>
          <p:nvPr/>
        </p:nvSpPr>
        <p:spPr>
          <a:xfrm>
            <a:off x="7359611" y="5127539"/>
            <a:ext cx="360867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6</a:t>
            </a:r>
            <a:endParaRPr b="1" sz="1600">
              <a:solidFill>
                <a:srgbClr val="FF0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306" name="Google Shape;306;p12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07" name="Google Shape;307;p12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308" name="Google Shape;308;p12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09" name="Google Shape;309;p12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1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5" name="Google Shape;315;p13"/>
          <p:cNvPicPr preferRelativeResize="0"/>
          <p:nvPr/>
        </p:nvPicPr>
        <p:blipFill rotWithShape="1">
          <a:blip r:embed="rId3">
            <a:alphaModFix/>
          </a:blip>
          <a:srcRect b="3816" l="0" r="0" t="0"/>
          <a:stretch/>
        </p:blipFill>
        <p:spPr>
          <a:xfrm>
            <a:off x="3282595" y="1558161"/>
            <a:ext cx="8421008" cy="4553844"/>
          </a:xfrm>
          <a:prstGeom prst="rect">
            <a:avLst/>
          </a:prstGeom>
          <a:noFill/>
          <a:ln>
            <a:noFill/>
          </a:ln>
        </p:spPr>
      </p:pic>
      <p:sp>
        <p:nvSpPr>
          <p:cNvPr id="316" name="Google Shape;316;p13"/>
          <p:cNvSpPr/>
          <p:nvPr/>
        </p:nvSpPr>
        <p:spPr>
          <a:xfrm>
            <a:off x="378025" y="1878804"/>
            <a:ext cx="27785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Cara menambahkan teks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1. Klik new item 🡪 title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17" name="Google Shape;317;p13"/>
          <p:cNvSpPr/>
          <p:nvPr/>
        </p:nvSpPr>
        <p:spPr>
          <a:xfrm>
            <a:off x="269454" y="1141653"/>
            <a:ext cx="1087157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Teks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13"/>
          <p:cNvSpPr/>
          <p:nvPr/>
        </p:nvSpPr>
        <p:spPr>
          <a:xfrm>
            <a:off x="5343498" y="5697174"/>
            <a:ext cx="414831" cy="41483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9" name="Google Shape;319;p13"/>
          <p:cNvSpPr/>
          <p:nvPr/>
        </p:nvSpPr>
        <p:spPr>
          <a:xfrm>
            <a:off x="5550913" y="4738918"/>
            <a:ext cx="414831" cy="41483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0" name="Google Shape;320;p13"/>
          <p:cNvSpPr/>
          <p:nvPr/>
        </p:nvSpPr>
        <p:spPr>
          <a:xfrm>
            <a:off x="5548343" y="4738918"/>
            <a:ext cx="414831" cy="41483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1" name="Google Shape;321;p13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22" name="Google Shape;322;p13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323" name="Google Shape;323;p13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24" name="Google Shape;324;p13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30" name="Google Shape;330;p14"/>
          <p:cNvPicPr preferRelativeResize="0"/>
          <p:nvPr/>
        </p:nvPicPr>
        <p:blipFill rotWithShape="1">
          <a:blip r:embed="rId3">
            <a:alphaModFix/>
          </a:blip>
          <a:srcRect b="4017" l="0" r="0" t="0"/>
          <a:stretch/>
        </p:blipFill>
        <p:spPr>
          <a:xfrm>
            <a:off x="3282595" y="1558161"/>
            <a:ext cx="8438740" cy="4553844"/>
          </a:xfrm>
          <a:prstGeom prst="rect">
            <a:avLst/>
          </a:prstGeom>
          <a:noFill/>
          <a:ln>
            <a:noFill/>
          </a:ln>
        </p:spPr>
      </p:pic>
      <p:sp>
        <p:nvSpPr>
          <p:cNvPr id="331" name="Google Shape;331;p14"/>
          <p:cNvSpPr/>
          <p:nvPr/>
        </p:nvSpPr>
        <p:spPr>
          <a:xfrm>
            <a:off x="379866" y="1601900"/>
            <a:ext cx="2902729" cy="33855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New title 🡪 beri nama🡪 Ok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2" name="Google Shape;332;p14"/>
          <p:cNvSpPr/>
          <p:nvPr/>
        </p:nvSpPr>
        <p:spPr>
          <a:xfrm>
            <a:off x="6858794" y="3982390"/>
            <a:ext cx="568251" cy="56825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14"/>
          <p:cNvSpPr/>
          <p:nvPr/>
        </p:nvSpPr>
        <p:spPr>
          <a:xfrm>
            <a:off x="7427045" y="4266516"/>
            <a:ext cx="568251" cy="568251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34" name="Google Shape;334;p14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35" name="Google Shape;335;p14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336" name="Google Shape;336;p14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37" name="Google Shape;337;p14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1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43" name="Google Shape;343;p15"/>
          <p:cNvPicPr preferRelativeResize="0"/>
          <p:nvPr/>
        </p:nvPicPr>
        <p:blipFill rotWithShape="1">
          <a:blip r:embed="rId3">
            <a:alphaModFix/>
          </a:blip>
          <a:srcRect b="4017" l="0" r="0" t="0"/>
          <a:stretch/>
        </p:blipFill>
        <p:spPr>
          <a:xfrm>
            <a:off x="3282594" y="1558651"/>
            <a:ext cx="8437833" cy="4553354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15"/>
          <p:cNvSpPr/>
          <p:nvPr/>
        </p:nvSpPr>
        <p:spPr>
          <a:xfrm>
            <a:off x="379866" y="1601900"/>
            <a:ext cx="2902729" cy="5262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Klik 2x🡪 tulis teks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Contoh nama: DENI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Atur posisi: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Slection tool 🡪 teks digeser sesuaikan posisi yang di inginkan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ingin memberi background di teks, dengan membuat kotak terlebih dahulu lalu ketikan teks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Setelah selesai close saja (x) maka teks akan bertambah pada asset project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45" name="Google Shape;345;p15"/>
          <p:cNvCxnSpPr/>
          <p:nvPr/>
        </p:nvCxnSpPr>
        <p:spPr>
          <a:xfrm>
            <a:off x="2471351" y="1977081"/>
            <a:ext cx="3459892" cy="2222613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6" name="Google Shape;346;p15"/>
          <p:cNvCxnSpPr/>
          <p:nvPr/>
        </p:nvCxnSpPr>
        <p:spPr>
          <a:xfrm>
            <a:off x="8625016" y="952931"/>
            <a:ext cx="588821" cy="2296897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7" name="Google Shape;347;p15"/>
          <p:cNvCxnSpPr/>
          <p:nvPr/>
        </p:nvCxnSpPr>
        <p:spPr>
          <a:xfrm>
            <a:off x="7442492" y="1407486"/>
            <a:ext cx="1771345" cy="1950212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8" name="Google Shape;348;p15"/>
          <p:cNvCxnSpPr/>
          <p:nvPr/>
        </p:nvCxnSpPr>
        <p:spPr>
          <a:xfrm flipH="1">
            <a:off x="9994644" y="1171051"/>
            <a:ext cx="570383" cy="3858149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49" name="Google Shape;349;p15"/>
          <p:cNvCxnSpPr/>
          <p:nvPr/>
        </p:nvCxnSpPr>
        <p:spPr>
          <a:xfrm flipH="1" rot="10800000">
            <a:off x="1763870" y="2202065"/>
            <a:ext cx="3484458" cy="359488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50" name="Google Shape;350;p15"/>
          <p:cNvSpPr/>
          <p:nvPr/>
        </p:nvSpPr>
        <p:spPr>
          <a:xfrm>
            <a:off x="7834563" y="583599"/>
            <a:ext cx="1274708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Ganti font</a:t>
            </a:r>
            <a:endParaRPr/>
          </a:p>
        </p:txBody>
      </p:sp>
      <p:sp>
        <p:nvSpPr>
          <p:cNvPr id="351" name="Google Shape;351;p15"/>
          <p:cNvSpPr/>
          <p:nvPr/>
        </p:nvSpPr>
        <p:spPr>
          <a:xfrm>
            <a:off x="6510186" y="938725"/>
            <a:ext cx="1864613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Ganti style font</a:t>
            </a:r>
            <a:endParaRPr/>
          </a:p>
        </p:txBody>
      </p:sp>
      <p:sp>
        <p:nvSpPr>
          <p:cNvPr id="352" name="Google Shape;352;p15"/>
          <p:cNvSpPr/>
          <p:nvPr/>
        </p:nvSpPr>
        <p:spPr>
          <a:xfrm>
            <a:off x="9933691" y="701793"/>
            <a:ext cx="1505540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Ganti warna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53" name="Google Shape;353;p15"/>
          <p:cNvCxnSpPr/>
          <p:nvPr/>
        </p:nvCxnSpPr>
        <p:spPr>
          <a:xfrm flipH="1" rot="10800000">
            <a:off x="2811021" y="5299350"/>
            <a:ext cx="1130784" cy="557662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54" name="Google Shape;354;p15"/>
          <p:cNvSpPr/>
          <p:nvPr/>
        </p:nvSpPr>
        <p:spPr>
          <a:xfrm>
            <a:off x="10794357" y="1916713"/>
            <a:ext cx="774571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close</a:t>
            </a:r>
            <a:endParaRPr/>
          </a:p>
        </p:txBody>
      </p:sp>
      <p:sp>
        <p:nvSpPr>
          <p:cNvPr id="355" name="Google Shape;355;p15"/>
          <p:cNvSpPr/>
          <p:nvPr/>
        </p:nvSpPr>
        <p:spPr>
          <a:xfrm>
            <a:off x="10396361" y="1773462"/>
            <a:ext cx="451725" cy="451725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56;p15"/>
          <p:cNvSpPr/>
          <p:nvPr/>
        </p:nvSpPr>
        <p:spPr>
          <a:xfrm>
            <a:off x="5181952" y="3039762"/>
            <a:ext cx="383059" cy="531341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57" name="Google Shape;357;p15"/>
          <p:cNvCxnSpPr/>
          <p:nvPr/>
        </p:nvCxnSpPr>
        <p:spPr>
          <a:xfrm flipH="1" rot="10800000">
            <a:off x="3294903" y="3429000"/>
            <a:ext cx="1953425" cy="789871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grpSp>
        <p:nvGrpSpPr>
          <p:cNvPr id="358" name="Google Shape;358;p15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59" name="Google Shape;359;p15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360" name="Google Shape;360;p15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61" name="Google Shape;361;p15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1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7" name="Google Shape;367;p16"/>
          <p:cNvPicPr preferRelativeResize="0"/>
          <p:nvPr/>
        </p:nvPicPr>
        <p:blipFill rotWithShape="1">
          <a:blip r:embed="rId3">
            <a:alphaModFix/>
          </a:blip>
          <a:srcRect b="3880" l="0" r="0" t="0"/>
          <a:stretch/>
        </p:blipFill>
        <p:spPr>
          <a:xfrm>
            <a:off x="3303607" y="1568247"/>
            <a:ext cx="8400512" cy="4539701"/>
          </a:xfrm>
          <a:prstGeom prst="rect">
            <a:avLst/>
          </a:prstGeom>
          <a:noFill/>
          <a:ln>
            <a:noFill/>
          </a:ln>
        </p:spPr>
      </p:pic>
      <p:sp>
        <p:nvSpPr>
          <p:cNvPr id="368" name="Google Shape;368;p16"/>
          <p:cNvSpPr/>
          <p:nvPr/>
        </p:nvSpPr>
        <p:spPr>
          <a:xfrm>
            <a:off x="379866" y="1601900"/>
            <a:ext cx="2902729" cy="526297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Setelah ada di asset project maka pindahkan/ drag ke time line.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Dan bisa d liat d preview, dan dapat menambahkan transisi di awal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ingin edit teks, klik 2x teks di timeline.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ingin memberi background bisa gunakan image (menambah track di bawah teks) atau beri kotak pada  edit teks secara langsung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369" name="Google Shape;369;p16"/>
          <p:cNvCxnSpPr/>
          <p:nvPr/>
        </p:nvCxnSpPr>
        <p:spPr>
          <a:xfrm flipH="1" rot="10800000">
            <a:off x="4232048" y="4695568"/>
            <a:ext cx="3161854" cy="766028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370" name="Google Shape;370;p16"/>
          <p:cNvCxnSpPr/>
          <p:nvPr/>
        </p:nvCxnSpPr>
        <p:spPr>
          <a:xfrm flipH="1" rot="10800000">
            <a:off x="8513805" y="3110192"/>
            <a:ext cx="541779" cy="1619072"/>
          </a:xfrm>
          <a:prstGeom prst="straightConnector1">
            <a:avLst/>
          </a:prstGeom>
          <a:noFill/>
          <a:ln cap="flat" cmpd="sng" w="38100">
            <a:solidFill>
              <a:srgbClr val="FFC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71" name="Google Shape;371;p16"/>
          <p:cNvSpPr/>
          <p:nvPr/>
        </p:nvSpPr>
        <p:spPr>
          <a:xfrm>
            <a:off x="8869405" y="4564763"/>
            <a:ext cx="1112805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klik 2x to edit </a:t>
            </a:r>
            <a:endParaRPr sz="1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72" name="Google Shape;372;p16"/>
          <p:cNvCxnSpPr/>
          <p:nvPr/>
        </p:nvCxnSpPr>
        <p:spPr>
          <a:xfrm flipH="1" rot="10800000">
            <a:off x="2574921" y="4847968"/>
            <a:ext cx="4971381" cy="120467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373" name="Google Shape;373;p16"/>
          <p:cNvSpPr/>
          <p:nvPr/>
        </p:nvSpPr>
        <p:spPr>
          <a:xfrm>
            <a:off x="8513805" y="4741492"/>
            <a:ext cx="2311851" cy="2616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FF0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Contoh menambah background</a:t>
            </a:r>
            <a:endParaRPr sz="11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4" name="Google Shape;374;p16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75" name="Google Shape;375;p16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376" name="Google Shape;376;p16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77" name="Google Shape;377;p16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1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83" name="Google Shape;383;p17"/>
          <p:cNvPicPr preferRelativeResize="0"/>
          <p:nvPr/>
        </p:nvPicPr>
        <p:blipFill rotWithShape="1">
          <a:blip r:embed="rId3">
            <a:alphaModFix/>
          </a:blip>
          <a:srcRect b="4075" l="0" r="0" t="0"/>
          <a:stretch/>
        </p:blipFill>
        <p:spPr>
          <a:xfrm>
            <a:off x="3282595" y="1552447"/>
            <a:ext cx="8443756" cy="4553844"/>
          </a:xfrm>
          <a:prstGeom prst="rect">
            <a:avLst/>
          </a:prstGeom>
          <a:noFill/>
          <a:ln>
            <a:noFill/>
          </a:ln>
        </p:spPr>
      </p:pic>
      <p:sp>
        <p:nvSpPr>
          <p:cNvPr id="384" name="Google Shape;384;p17"/>
          <p:cNvSpPr/>
          <p:nvPr/>
        </p:nvSpPr>
        <p:spPr>
          <a:xfrm>
            <a:off x="378025" y="1878804"/>
            <a:ext cx="2778552" cy="23083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selesai mengedit maka akan kita export untuk menjadikan video final project.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Berikut langkah2nya: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File🡪 Export🡪 media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85" name="Google Shape;385;p17"/>
          <p:cNvSpPr/>
          <p:nvPr/>
        </p:nvSpPr>
        <p:spPr>
          <a:xfrm>
            <a:off x="269454" y="1141653"/>
            <a:ext cx="191911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RENDER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6" name="Google Shape;386;p17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87" name="Google Shape;387;p17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388" name="Google Shape;388;p17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389" name="Google Shape;389;p17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3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1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5" name="Google Shape;395;p18"/>
          <p:cNvPicPr preferRelativeResize="0"/>
          <p:nvPr/>
        </p:nvPicPr>
        <p:blipFill rotWithShape="1">
          <a:blip r:embed="rId3">
            <a:alphaModFix/>
          </a:blip>
          <a:srcRect b="3971" l="0" r="0" t="0"/>
          <a:stretch/>
        </p:blipFill>
        <p:spPr>
          <a:xfrm>
            <a:off x="3282595" y="1552074"/>
            <a:ext cx="8443756" cy="4558718"/>
          </a:xfrm>
          <a:prstGeom prst="rect">
            <a:avLst/>
          </a:prstGeom>
          <a:noFill/>
          <a:ln>
            <a:noFill/>
          </a:ln>
        </p:spPr>
      </p:pic>
      <p:sp>
        <p:nvSpPr>
          <p:cNvPr id="396" name="Google Shape;396;p18"/>
          <p:cNvSpPr/>
          <p:nvPr/>
        </p:nvSpPr>
        <p:spPr>
          <a:xfrm>
            <a:off x="378025" y="1878804"/>
            <a:ext cx="2778552" cy="41857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Export setting panel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Kita ubah setingan: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Format : H.264 (mp4)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Agar file kecil dan qualitas bagus</a:t>
            </a:r>
            <a:endParaRPr b="1" sz="1400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tidak ada kalian harus menggunakan adobe media encoder (biasanya versi adobe CC tidak ada)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Output name : beri nama file dan cari tempat untuk penyimpanan file yg akan di save.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400">
              <a:solidFill>
                <a:srgbClr val="FFC0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C0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Setelah itu klik Export</a:t>
            </a:r>
            <a:endParaRPr/>
          </a:p>
        </p:txBody>
      </p:sp>
      <p:sp>
        <p:nvSpPr>
          <p:cNvPr id="397" name="Google Shape;397;p18"/>
          <p:cNvSpPr/>
          <p:nvPr/>
        </p:nvSpPr>
        <p:spPr>
          <a:xfrm>
            <a:off x="269454" y="1141653"/>
            <a:ext cx="1919115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RENDER</a:t>
            </a: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98" name="Google Shape;398;p18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399" name="Google Shape;399;p18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400" name="Google Shape;400;p18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01" name="Google Shape;401;p18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7" name="Google Shape;407;p19"/>
          <p:cNvSpPr/>
          <p:nvPr/>
        </p:nvSpPr>
        <p:spPr>
          <a:xfrm>
            <a:off x="3118981" y="3230470"/>
            <a:ext cx="4954177" cy="769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-US"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SELAMAT BERKARYA</a:t>
            </a:r>
            <a:endParaRPr i="1" sz="440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8" name="Google Shape;408;p19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409" name="Google Shape;409;p19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410" name="Google Shape;410;p19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411" name="Google Shape;411;p19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6" name="Google Shape;96;p2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97" name="Google Shape;97;p2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98" name="Google Shape;98;p2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99" name="Google Shape;99;p2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00" name="Google Shape;100;p2"/>
          <p:cNvSpPr/>
          <p:nvPr/>
        </p:nvSpPr>
        <p:spPr>
          <a:xfrm>
            <a:off x="374594" y="1577221"/>
            <a:ext cx="27785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Berikut adalah tampilan awal dari adobe premire cs6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101" name="Google Shape;101;p2"/>
          <p:cNvPicPr preferRelativeResize="0"/>
          <p:nvPr/>
        </p:nvPicPr>
        <p:blipFill rotWithShape="1">
          <a:blip r:embed="rId3">
            <a:alphaModFix/>
          </a:blip>
          <a:srcRect b="3990" l="0" r="0" t="0"/>
          <a:stretch/>
        </p:blipFill>
        <p:spPr>
          <a:xfrm>
            <a:off x="3284598" y="1560847"/>
            <a:ext cx="8441590" cy="4556667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2"/>
          <p:cNvSpPr/>
          <p:nvPr/>
        </p:nvSpPr>
        <p:spPr>
          <a:xfrm>
            <a:off x="6224530" y="3555510"/>
            <a:ext cx="793215" cy="579762"/>
          </a:xfrm>
          <a:prstGeom prst="wedgeRectCallout">
            <a:avLst>
              <a:gd fmla="val -1389" name="adj1"/>
              <a:gd fmla="val 117607" name="adj2"/>
            </a:avLst>
          </a:prstGeom>
          <a:solidFill>
            <a:srgbClr val="5481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Membuat projek baru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2"/>
          <p:cNvSpPr/>
          <p:nvPr/>
        </p:nvSpPr>
        <p:spPr>
          <a:xfrm>
            <a:off x="7149197" y="3316077"/>
            <a:ext cx="921745" cy="819195"/>
          </a:xfrm>
          <a:prstGeom prst="wedgeRectCallout">
            <a:avLst>
              <a:gd fmla="val -14857" name="adj1"/>
              <a:gd fmla="val 97466" name="adj2"/>
            </a:avLst>
          </a:prstGeom>
          <a:solidFill>
            <a:srgbClr val="5481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Membuka projek yang sudah dikerjakan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2"/>
          <p:cNvSpPr/>
          <p:nvPr/>
        </p:nvSpPr>
        <p:spPr>
          <a:xfrm>
            <a:off x="8284684" y="3429000"/>
            <a:ext cx="793215" cy="706272"/>
          </a:xfrm>
          <a:prstGeom prst="wedgeRectCallout">
            <a:avLst>
              <a:gd fmla="val -38889" name="adj1"/>
              <a:gd fmla="val 103056" name="adj2"/>
            </a:avLst>
          </a:prstGeom>
          <a:solidFill>
            <a:srgbClr val="54813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Meminta bantuan kepada adobe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2"/>
          <p:cNvSpPr/>
          <p:nvPr/>
        </p:nvSpPr>
        <p:spPr>
          <a:xfrm>
            <a:off x="5409117" y="4888798"/>
            <a:ext cx="1608628" cy="694063"/>
          </a:xfrm>
          <a:prstGeom prst="wedgeEllipseCallout">
            <a:avLst>
              <a:gd fmla="val 21022" name="adj1"/>
              <a:gd fmla="val -89881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Klik untuk membuat projek baru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2"/>
          <p:cNvSpPr/>
          <p:nvPr/>
        </p:nvSpPr>
        <p:spPr>
          <a:xfrm>
            <a:off x="9448347" y="345656"/>
            <a:ext cx="2778552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INTRO</a:t>
            </a:r>
            <a:endParaRPr b="1" sz="5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3"/>
          <p:cNvPicPr preferRelativeResize="0"/>
          <p:nvPr/>
        </p:nvPicPr>
        <p:blipFill rotWithShape="1">
          <a:blip r:embed="rId3">
            <a:alphaModFix/>
          </a:blip>
          <a:srcRect b="3817" l="0" r="0" t="0"/>
          <a:stretch/>
        </p:blipFill>
        <p:spPr>
          <a:xfrm>
            <a:off x="3284598" y="1560846"/>
            <a:ext cx="8441590" cy="456493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/>
          <p:nvPr/>
        </p:nvSpPr>
        <p:spPr>
          <a:xfrm>
            <a:off x="374594" y="1577221"/>
            <a:ext cx="2778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Tampilan NEW PROJEK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4985371" y="5134125"/>
            <a:ext cx="1608628" cy="694063"/>
          </a:xfrm>
          <a:prstGeom prst="wedgeEllipseCallout">
            <a:avLst>
              <a:gd fmla="val 21022" name="adj1"/>
              <a:gd fmla="val -89881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Cari tataletak penyimpanan file anada yang akan di save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6513088" y="5297154"/>
            <a:ext cx="1608628" cy="694063"/>
          </a:xfrm>
          <a:prstGeom prst="wedgeEllipseCallout">
            <a:avLst>
              <a:gd fmla="val -21264" name="adj1"/>
              <a:gd fmla="val -86668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Beri nama file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Setelah itu OK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4226438" y="3312608"/>
            <a:ext cx="1608628" cy="694063"/>
          </a:xfrm>
          <a:prstGeom prst="wedgeEllipseCallout">
            <a:avLst>
              <a:gd fmla="val 66081" name="adj1"/>
              <a:gd fmla="val 4912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Biarkan pengaturan DEFAULT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7" name="Google Shape;117;p3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118" name="Google Shape;118;p3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119" name="Google Shape;119;p3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20" name="Google Shape;120;p3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6" name="Google Shape;126;p4"/>
          <p:cNvPicPr preferRelativeResize="0"/>
          <p:nvPr/>
        </p:nvPicPr>
        <p:blipFill rotWithShape="1">
          <a:blip r:embed="rId3">
            <a:alphaModFix/>
          </a:blip>
          <a:srcRect b="4120" l="0" r="0" t="0"/>
          <a:stretch/>
        </p:blipFill>
        <p:spPr>
          <a:xfrm>
            <a:off x="3284598" y="1560845"/>
            <a:ext cx="8468332" cy="456493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27" name="Google Shape;127;p4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128" name="Google Shape;128;p4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129" name="Google Shape;129;p4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30" name="Google Shape;130;p4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 DKV IV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PREMIERE/ AFTER EFFECT)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1" name="Google Shape;131;p4"/>
          <p:cNvSpPr/>
          <p:nvPr/>
        </p:nvSpPr>
        <p:spPr>
          <a:xfrm>
            <a:off x="374594" y="1577221"/>
            <a:ext cx="2778552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Berikut adalah tampilan pemilihan bidang kerja atau di sebut new sequence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4110924" y="5297155"/>
            <a:ext cx="1608628" cy="694063"/>
          </a:xfrm>
          <a:prstGeom prst="wedgeEllipseCallout">
            <a:avLst>
              <a:gd fmla="val 70370" name="adj1"/>
              <a:gd fmla="val -120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Nama bisa di ganti atau default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7276763" y="4774639"/>
            <a:ext cx="1608628" cy="694063"/>
          </a:xfrm>
          <a:prstGeom prst="wedgeEllipseCallout">
            <a:avLst>
              <a:gd fmla="val 27459" name="adj1"/>
              <a:gd fmla="val 104436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Klik ok untuk melanjutkan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3496962" y="2552281"/>
            <a:ext cx="1824681" cy="1070333"/>
          </a:xfrm>
          <a:prstGeom prst="wedgeRectCallout">
            <a:avLst>
              <a:gd fmla="val 73975" name="adj1"/>
              <a:gd fmla="val 5529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Gunakan ukuran standar untuk TV. Gunakan ukuran widescreen untuk tampilan popular saat ini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Standar tampilan dengan 32khz   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0" name="Google Shape;140;p5"/>
          <p:cNvPicPr preferRelativeResize="0"/>
          <p:nvPr/>
        </p:nvPicPr>
        <p:blipFill rotWithShape="1">
          <a:blip r:embed="rId3">
            <a:alphaModFix/>
          </a:blip>
          <a:srcRect b="4500" l="0" r="0" t="0"/>
          <a:stretch/>
        </p:blipFill>
        <p:spPr>
          <a:xfrm>
            <a:off x="3261989" y="1577221"/>
            <a:ext cx="8471450" cy="4548559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5"/>
          <p:cNvSpPr/>
          <p:nvPr/>
        </p:nvSpPr>
        <p:spPr>
          <a:xfrm>
            <a:off x="374594" y="1577221"/>
            <a:ext cx="27785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Tampilan bidang kerja pada adobe premire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42" name="Google Shape;142;p5"/>
          <p:cNvSpPr/>
          <p:nvPr/>
        </p:nvSpPr>
        <p:spPr>
          <a:xfrm>
            <a:off x="1328465" y="3574954"/>
            <a:ext cx="1824681" cy="2236424"/>
          </a:xfrm>
          <a:prstGeom prst="wedgeRectCallout">
            <a:avLst>
              <a:gd fmla="val 73975" name="adj1"/>
              <a:gd fmla="val 5529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Sequence jangan hilang saat mengerjakan jika hilang data sebelumnya yg kalian edit akan hilang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Jika membuat baru sequence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New item 🡪 sequence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5"/>
          <p:cNvSpPr/>
          <p:nvPr/>
        </p:nvSpPr>
        <p:spPr>
          <a:xfrm>
            <a:off x="8322339" y="4693166"/>
            <a:ext cx="1824681" cy="862968"/>
          </a:xfrm>
          <a:prstGeom prst="wedgeRectCallout">
            <a:avLst>
              <a:gd fmla="val -93873" name="adj1"/>
              <a:gd fmla="val 4253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Time line projek untuk editing terdiri dari video dan audio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9534195" y="2384542"/>
            <a:ext cx="1824681" cy="862968"/>
          </a:xfrm>
          <a:prstGeom prst="wedgeRectCallout">
            <a:avLst>
              <a:gd fmla="val -93873" name="adj1"/>
              <a:gd fmla="val 4253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Review hasil kerja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5"/>
          <p:cNvSpPr/>
          <p:nvPr/>
        </p:nvSpPr>
        <p:spPr>
          <a:xfrm>
            <a:off x="5369819" y="2510056"/>
            <a:ext cx="1824681" cy="862968"/>
          </a:xfrm>
          <a:prstGeom prst="wedgeRectCallout">
            <a:avLst>
              <a:gd fmla="val -93873" name="adj1"/>
              <a:gd fmla="val 4253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Untuk mengedit video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Seperti pengaturan posisi, ukuran, dll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46" name="Google Shape;146;p5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147" name="Google Shape;147;p5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148" name="Google Shape;148;p5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49" name="Google Shape;149;p5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5" name="Google Shape;155;p6"/>
          <p:cNvPicPr preferRelativeResize="0"/>
          <p:nvPr/>
        </p:nvPicPr>
        <p:blipFill rotWithShape="1">
          <a:blip r:embed="rId3">
            <a:alphaModFix/>
          </a:blip>
          <a:srcRect b="4500" l="0" r="0" t="0"/>
          <a:stretch/>
        </p:blipFill>
        <p:spPr>
          <a:xfrm>
            <a:off x="3261989" y="1577221"/>
            <a:ext cx="8471450" cy="4548559"/>
          </a:xfrm>
          <a:prstGeom prst="rect">
            <a:avLst/>
          </a:prstGeom>
          <a:noFill/>
          <a:ln>
            <a:noFill/>
          </a:ln>
        </p:spPr>
      </p:pic>
      <p:sp>
        <p:nvSpPr>
          <p:cNvPr id="156" name="Google Shape;156;p6"/>
          <p:cNvSpPr/>
          <p:nvPr/>
        </p:nvSpPr>
        <p:spPr>
          <a:xfrm>
            <a:off x="374594" y="2263287"/>
            <a:ext cx="2778552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3 cara import file di adobe premire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57" name="Google Shape;157;p6"/>
          <p:cNvSpPr/>
          <p:nvPr/>
        </p:nvSpPr>
        <p:spPr>
          <a:xfrm>
            <a:off x="4258363" y="1328169"/>
            <a:ext cx="1360239" cy="862968"/>
          </a:xfrm>
          <a:prstGeom prst="wedgeRectCallout">
            <a:avLst>
              <a:gd fmla="val -93873" name="adj1"/>
              <a:gd fmla="val 4253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 Import melalui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File 🡪 import 🡪 cari folder penyimpanan  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6"/>
          <p:cNvSpPr/>
          <p:nvPr/>
        </p:nvSpPr>
        <p:spPr>
          <a:xfrm>
            <a:off x="5415880" y="4534077"/>
            <a:ext cx="1360239" cy="862968"/>
          </a:xfrm>
          <a:prstGeom prst="wedgeRectCallout">
            <a:avLst>
              <a:gd fmla="val -93873" name="adj1"/>
              <a:gd fmla="val 4253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Import melalui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Klik kanan 🡪 import 🡪 cari folder penyimpanan  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6"/>
          <p:cNvSpPr/>
          <p:nvPr/>
        </p:nvSpPr>
        <p:spPr>
          <a:xfrm>
            <a:off x="1145752" y="3677808"/>
            <a:ext cx="1823647" cy="862968"/>
          </a:xfrm>
          <a:prstGeom prst="wedgeRectCallout">
            <a:avLst>
              <a:gd fmla="val 115897" name="adj1"/>
              <a:gd fmla="val 166384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Import dengan drag n drop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cari folder penyimpanan 🡪 drag ke projek   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6"/>
          <p:cNvSpPr/>
          <p:nvPr/>
        </p:nvSpPr>
        <p:spPr>
          <a:xfrm>
            <a:off x="337142" y="5411761"/>
            <a:ext cx="2778552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Catatan: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400">
                <a:solidFill>
                  <a:srgbClr val="FFFF00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file tidak bisa support maka file harus di convert terlebih dahulu menggunakan software lain</a:t>
            </a:r>
            <a:endParaRPr b="1" sz="1400">
              <a:solidFill>
                <a:srgbClr val="FFFF00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61" name="Google Shape;161;p6"/>
          <p:cNvSpPr/>
          <p:nvPr/>
        </p:nvSpPr>
        <p:spPr>
          <a:xfrm>
            <a:off x="392875" y="1532119"/>
            <a:ext cx="177965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IMPORT</a:t>
            </a:r>
            <a:endParaRPr/>
          </a:p>
        </p:txBody>
      </p:sp>
      <p:grpSp>
        <p:nvGrpSpPr>
          <p:cNvPr id="162" name="Google Shape;162;p6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163" name="Google Shape;163;p6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164" name="Google Shape;164;p6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65" name="Google Shape;165;p6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1" name="Google Shape;171;p7"/>
          <p:cNvPicPr preferRelativeResize="0"/>
          <p:nvPr/>
        </p:nvPicPr>
        <p:blipFill rotWithShape="1">
          <a:blip r:embed="rId3">
            <a:alphaModFix/>
          </a:blip>
          <a:srcRect b="3865" l="0" r="0" t="0"/>
          <a:stretch/>
        </p:blipFill>
        <p:spPr>
          <a:xfrm>
            <a:off x="3261989" y="1577221"/>
            <a:ext cx="8471450" cy="4578693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7"/>
          <p:cNvSpPr/>
          <p:nvPr/>
        </p:nvSpPr>
        <p:spPr>
          <a:xfrm>
            <a:off x="504360" y="2191992"/>
            <a:ext cx="27785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cara memindahkan file aset ke time line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73" name="Google Shape;173;p7"/>
          <p:cNvSpPr/>
          <p:nvPr/>
        </p:nvSpPr>
        <p:spPr>
          <a:xfrm>
            <a:off x="8536523" y="4417811"/>
            <a:ext cx="1823647" cy="862968"/>
          </a:xfrm>
          <a:prstGeom prst="wedgeRectCallout">
            <a:avLst>
              <a:gd fmla="val -91917" name="adj1"/>
              <a:gd fmla="val 28508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2. Memindahkan drag n drop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File asset 🡪 drag ke timeline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7"/>
          <p:cNvSpPr/>
          <p:nvPr/>
        </p:nvSpPr>
        <p:spPr>
          <a:xfrm>
            <a:off x="4440035" y="2725600"/>
            <a:ext cx="746563" cy="395091"/>
          </a:xfrm>
          <a:prstGeom prst="wedgeRectCallout">
            <a:avLst>
              <a:gd fmla="val 49268" name="adj1"/>
              <a:gd fmla="val 101848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Video saja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7"/>
          <p:cNvSpPr/>
          <p:nvPr/>
        </p:nvSpPr>
        <p:spPr>
          <a:xfrm>
            <a:off x="7289769" y="2473875"/>
            <a:ext cx="1246754" cy="1078476"/>
          </a:xfrm>
          <a:prstGeom prst="wedgeRectCallout">
            <a:avLst>
              <a:gd fmla="val -19593" name="adj1"/>
              <a:gd fmla="val 175254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 bisa drag secara langsung d sini namun kalian bisa memilih video saja atau audio saja.</a:t>
            </a:r>
            <a:endParaRPr/>
          </a:p>
        </p:txBody>
      </p:sp>
      <p:sp>
        <p:nvSpPr>
          <p:cNvPr id="176" name="Google Shape;176;p7"/>
          <p:cNvSpPr/>
          <p:nvPr/>
        </p:nvSpPr>
        <p:spPr>
          <a:xfrm>
            <a:off x="5471641" y="2705229"/>
            <a:ext cx="746563" cy="395091"/>
          </a:xfrm>
          <a:prstGeom prst="wedgeRectCallout">
            <a:avLst>
              <a:gd fmla="val -55505" name="adj1"/>
              <a:gd fmla="val 11579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Audio saja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7289768" y="2223552"/>
            <a:ext cx="1446607" cy="1742519"/>
          </a:xfrm>
          <a:prstGeom prst="wedgeRectCallout">
            <a:avLst>
              <a:gd fmla="val -122095" name="adj1"/>
              <a:gd fmla="val -4431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1.Klik 2 kli pada video di project maka akan muncul di source.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lalu bisa drag secara langsung d sini namun kalian bisa memilih video saja atau audio saja.</a:t>
            </a:r>
            <a:endParaRPr/>
          </a:p>
        </p:txBody>
      </p:sp>
      <p:sp>
        <p:nvSpPr>
          <p:cNvPr id="178" name="Google Shape;178;p7"/>
          <p:cNvSpPr/>
          <p:nvPr/>
        </p:nvSpPr>
        <p:spPr>
          <a:xfrm>
            <a:off x="429016" y="1545985"/>
            <a:ext cx="277855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LINE</a:t>
            </a:r>
            <a:endParaRPr b="1" sz="32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grpSp>
        <p:nvGrpSpPr>
          <p:cNvPr id="179" name="Google Shape;179;p7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180" name="Google Shape;180;p7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181" name="Google Shape;181;p7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182" name="Google Shape;182;p7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8" name="Google Shape;188;p8"/>
          <p:cNvPicPr preferRelativeResize="0"/>
          <p:nvPr/>
        </p:nvPicPr>
        <p:blipFill rotWithShape="1">
          <a:blip r:embed="rId3">
            <a:alphaModFix/>
          </a:blip>
          <a:srcRect b="3919" l="0" r="0" t="0"/>
          <a:stretch/>
        </p:blipFill>
        <p:spPr>
          <a:xfrm>
            <a:off x="3261988" y="1602068"/>
            <a:ext cx="8430035" cy="455384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8"/>
          <p:cNvSpPr/>
          <p:nvPr/>
        </p:nvSpPr>
        <p:spPr>
          <a:xfrm>
            <a:off x="394586" y="2083520"/>
            <a:ext cx="27785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cara memotong bagian video / video cut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 </a:t>
            </a:r>
            <a:endParaRPr b="1" sz="16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3761604" y="4476176"/>
            <a:ext cx="1823647" cy="1540771"/>
          </a:xfrm>
          <a:prstGeom prst="wedgeRectCallout">
            <a:avLst>
              <a:gd fmla="val 70242" name="adj1"/>
              <a:gd fmla="val -31009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 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Menggunakan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RAZOL TOOL </a:t>
            </a: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: dengan mengarahkan detik keberapa video akan d potong lalu delet bagian yang tidak dibutuhkan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3239532" y="3878990"/>
            <a:ext cx="746563" cy="395091"/>
          </a:xfrm>
          <a:prstGeom prst="wedgeRectCallout">
            <a:avLst>
              <a:gd fmla="val 87055" name="adj1"/>
              <a:gd fmla="val -70501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Menentukan awal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5471641" y="2705229"/>
            <a:ext cx="746563" cy="395091"/>
          </a:xfrm>
          <a:prstGeom prst="wedgeRectCallout">
            <a:avLst>
              <a:gd fmla="val -55505" name="adj1"/>
              <a:gd fmla="val 11579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Audio saja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969198" y="2980295"/>
            <a:ext cx="1920336" cy="2217869"/>
          </a:xfrm>
          <a:prstGeom prst="wedgeRectCallout">
            <a:avLst>
              <a:gd fmla="val 72518" name="adj1"/>
              <a:gd fmla="val -6706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 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Dapat menggunakan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MARK IN (MENENTUKAN AWALAN)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MARK OUT (MENENTUKAN AKHIRAN)</a:t>
            </a:r>
            <a:endParaRPr/>
          </a:p>
          <a:p>
            <a:pPr indent="-10160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Setelah itu anda dapat menentukan video atau audio yang akan di drag ke time line</a:t>
            </a:r>
            <a:endParaRPr/>
          </a:p>
        </p:txBody>
      </p:sp>
      <p:sp>
        <p:nvSpPr>
          <p:cNvPr id="194" name="Google Shape;194;p8"/>
          <p:cNvSpPr/>
          <p:nvPr/>
        </p:nvSpPr>
        <p:spPr>
          <a:xfrm>
            <a:off x="8727575" y="339369"/>
            <a:ext cx="2964448" cy="92333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54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EDITING</a:t>
            </a:r>
            <a:endParaRPr b="1" sz="54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cxnSp>
        <p:nvCxnSpPr>
          <p:cNvPr id="195" name="Google Shape;195;p8"/>
          <p:cNvCxnSpPr/>
          <p:nvPr/>
        </p:nvCxnSpPr>
        <p:spPr>
          <a:xfrm flipH="1" rot="10800000">
            <a:off x="6096000" y="4357991"/>
            <a:ext cx="1287294" cy="389107"/>
          </a:xfrm>
          <a:prstGeom prst="straightConnector1">
            <a:avLst/>
          </a:prstGeom>
          <a:noFill/>
          <a:ln cap="flat" cmpd="sng" w="28575">
            <a:solidFill>
              <a:schemeClr val="accent1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196" name="Google Shape;196;p8"/>
          <p:cNvSpPr/>
          <p:nvPr/>
        </p:nvSpPr>
        <p:spPr>
          <a:xfrm>
            <a:off x="6366365" y="4882634"/>
            <a:ext cx="746563" cy="395091"/>
          </a:xfrm>
          <a:prstGeom prst="wedgeRectCallout">
            <a:avLst>
              <a:gd fmla="val 85752" name="adj1"/>
              <a:gd fmla="val -173910" name="adj2"/>
            </a:avLst>
          </a:prstGeom>
          <a:solidFill>
            <a:srgbClr val="4472C4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Posisi cut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7" name="Google Shape;197;p8"/>
          <p:cNvSpPr/>
          <p:nvPr/>
        </p:nvSpPr>
        <p:spPr>
          <a:xfrm>
            <a:off x="4588707" y="3914544"/>
            <a:ext cx="746563" cy="395091"/>
          </a:xfrm>
          <a:prstGeom prst="wedgeRectCallout">
            <a:avLst>
              <a:gd fmla="val -73747" name="adj1"/>
              <a:gd fmla="val -78718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Menentukan akhir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5825636" y="4607163"/>
            <a:ext cx="275471" cy="275471"/>
          </a:xfrm>
          <a:prstGeom prst="ellipse">
            <a:avLst/>
          </a:prstGeom>
          <a:noFill/>
          <a:ln cap="flat" cmpd="sng" w="28575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8"/>
          <p:cNvSpPr/>
          <p:nvPr/>
        </p:nvSpPr>
        <p:spPr>
          <a:xfrm>
            <a:off x="4616635" y="2682336"/>
            <a:ext cx="746563" cy="395091"/>
          </a:xfrm>
          <a:prstGeom prst="wedgeRectCallout">
            <a:avLst>
              <a:gd fmla="val 35705" name="adj1"/>
              <a:gd fmla="val 140411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Video</a:t>
            </a:r>
            <a:endParaRPr/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saja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00" name="Google Shape;200;p8"/>
          <p:cNvCxnSpPr/>
          <p:nvPr/>
        </p:nvCxnSpPr>
        <p:spPr>
          <a:xfrm flipH="1" rot="10800000">
            <a:off x="3386133" y="3552351"/>
            <a:ext cx="56241" cy="351457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cxnSp>
        <p:nvCxnSpPr>
          <p:cNvPr id="201" name="Google Shape;201;p8"/>
          <p:cNvCxnSpPr/>
          <p:nvPr/>
        </p:nvCxnSpPr>
        <p:spPr>
          <a:xfrm>
            <a:off x="3795479" y="2804302"/>
            <a:ext cx="1" cy="722166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02" name="Google Shape;202;p8"/>
          <p:cNvSpPr/>
          <p:nvPr/>
        </p:nvSpPr>
        <p:spPr>
          <a:xfrm>
            <a:off x="3337342" y="3419454"/>
            <a:ext cx="275471" cy="275471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8"/>
          <p:cNvSpPr/>
          <p:nvPr/>
        </p:nvSpPr>
        <p:spPr>
          <a:xfrm>
            <a:off x="4058643" y="3429000"/>
            <a:ext cx="275471" cy="275471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Google Shape;204;p8"/>
          <p:cNvSpPr/>
          <p:nvPr/>
        </p:nvSpPr>
        <p:spPr>
          <a:xfrm>
            <a:off x="8414729" y="4996038"/>
            <a:ext cx="2778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LINE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5" name="Google Shape;205;p8"/>
          <p:cNvSpPr/>
          <p:nvPr/>
        </p:nvSpPr>
        <p:spPr>
          <a:xfrm>
            <a:off x="3243908" y="1602068"/>
            <a:ext cx="1344799" cy="1223519"/>
          </a:xfrm>
          <a:prstGeom prst="wedgeRectCallout">
            <a:avLst>
              <a:gd fmla="val -15653" name="adj1"/>
              <a:gd fmla="val 4898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Jika sudah berwarna hijau anda sudah menentukan awalan dan akhiran yg akan di pindahkan</a:t>
            </a:r>
            <a:endParaRPr b="1" sz="11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06" name="Google Shape;206;p8"/>
          <p:cNvSpPr/>
          <p:nvPr/>
        </p:nvSpPr>
        <p:spPr>
          <a:xfrm>
            <a:off x="394586" y="1465856"/>
            <a:ext cx="1757212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CUTING</a:t>
            </a:r>
            <a:endParaRPr/>
          </a:p>
        </p:txBody>
      </p:sp>
      <p:grpSp>
        <p:nvGrpSpPr>
          <p:cNvPr id="207" name="Google Shape;207;p8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208" name="Google Shape;208;p8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209" name="Google Shape;209;p8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10" name="Google Shape;210;p8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aseline="-25000"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Google Shape;216;p9"/>
          <p:cNvPicPr preferRelativeResize="0"/>
          <p:nvPr/>
        </p:nvPicPr>
        <p:blipFill rotWithShape="1">
          <a:blip r:embed="rId3">
            <a:alphaModFix/>
          </a:blip>
          <a:srcRect b="3894" l="0" r="0" t="0"/>
          <a:stretch/>
        </p:blipFill>
        <p:spPr>
          <a:xfrm>
            <a:off x="3237095" y="1614487"/>
            <a:ext cx="8427913" cy="4553845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9"/>
          <p:cNvSpPr/>
          <p:nvPr/>
        </p:nvSpPr>
        <p:spPr>
          <a:xfrm>
            <a:off x="329613" y="2170213"/>
            <a:ext cx="2778552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2 cara merubah posisi &amp; scale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(merubah ukuran) </a:t>
            </a:r>
            <a:endParaRPr/>
          </a:p>
        </p:txBody>
      </p:sp>
      <p:sp>
        <p:nvSpPr>
          <p:cNvPr id="218" name="Google Shape;218;p9"/>
          <p:cNvSpPr/>
          <p:nvPr/>
        </p:nvSpPr>
        <p:spPr>
          <a:xfrm>
            <a:off x="9160335" y="3586981"/>
            <a:ext cx="1823647" cy="1551549"/>
          </a:xfrm>
          <a:prstGeom prst="wedgeRectCallout">
            <a:avLst>
              <a:gd fmla="val -24045" name="adj1"/>
              <a:gd fmla="val -100841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 2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Klik 2 kali pada preview panel.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Jika sudah ada point(titik2) di sekeliling video kalian bisa merubah posisi dan merubah ukuran.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6096000" y="1013358"/>
            <a:ext cx="746563" cy="395091"/>
          </a:xfrm>
          <a:prstGeom prst="wedgeRectCallout">
            <a:avLst>
              <a:gd fmla="val -55505" name="adj1"/>
              <a:gd fmla="val 11579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Audio saja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1107460" y="3657931"/>
            <a:ext cx="1920336" cy="2552596"/>
          </a:xfrm>
          <a:prstGeom prst="wedgeRectCallout">
            <a:avLst>
              <a:gd fmla="val 68713" name="adj1"/>
              <a:gd fmla="val -105725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Cara 1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Terlebih dahulu </a:t>
            </a: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klik video </a:t>
            </a: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pada </a:t>
            </a: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time line </a:t>
            </a: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agar menu pada </a:t>
            </a: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effect control panel.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Jika sudah lihat </a:t>
            </a: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effect control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Akan menemukan Menu </a:t>
            </a:r>
            <a:r>
              <a:rPr b="1" lang="en-US" sz="1100">
                <a:solidFill>
                  <a:srgbClr val="0C0C0C"/>
                </a:solidFill>
                <a:latin typeface="Calibri"/>
                <a:ea typeface="Calibri"/>
                <a:cs typeface="Calibri"/>
                <a:sym typeface="Calibri"/>
              </a:rPr>
              <a:t>video effect </a:t>
            </a: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di bawah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Klik panah motion 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Maka akan muncul 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Position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Scale</a:t>
            </a:r>
            <a:endParaRPr/>
          </a:p>
          <a:p>
            <a:pPr indent="-171450" lvl="0" marL="17145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Font typeface="Arial"/>
              <a:buChar char="•"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dll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9"/>
          <p:cNvSpPr/>
          <p:nvPr/>
        </p:nvSpPr>
        <p:spPr>
          <a:xfrm>
            <a:off x="9448347" y="2539778"/>
            <a:ext cx="275471" cy="275471"/>
          </a:xfrm>
          <a:prstGeom prst="ellipse">
            <a:avLst/>
          </a:prstGeom>
          <a:noFill/>
          <a:ln cap="flat" cmpd="sng" w="28575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5906676" y="1907194"/>
            <a:ext cx="2171852" cy="801507"/>
          </a:xfrm>
          <a:prstGeom prst="wedgeRectCallout">
            <a:avLst>
              <a:gd fmla="val -113585" name="adj1"/>
              <a:gd fmla="val 36555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Posision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Kalian bisa mengganti angka berwarna kuning atau menggeser ke kanan atau ke kiri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23" name="Google Shape;223;p9"/>
          <p:cNvCxnSpPr/>
          <p:nvPr/>
        </p:nvCxnSpPr>
        <p:spPr>
          <a:xfrm flipH="1">
            <a:off x="3999966" y="1934927"/>
            <a:ext cx="818337" cy="345219"/>
          </a:xfrm>
          <a:prstGeom prst="straightConnector1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med" w="med" type="triangle"/>
          </a:ln>
        </p:spPr>
      </p:cxnSp>
      <p:sp>
        <p:nvSpPr>
          <p:cNvPr id="224" name="Google Shape;224;p9"/>
          <p:cNvSpPr/>
          <p:nvPr/>
        </p:nvSpPr>
        <p:spPr>
          <a:xfrm>
            <a:off x="4588707" y="1809581"/>
            <a:ext cx="649215" cy="275471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3252269" y="2170213"/>
            <a:ext cx="663748" cy="251595"/>
          </a:xfrm>
          <a:prstGeom prst="ellipse">
            <a:avLst/>
          </a:prstGeom>
          <a:noFill/>
          <a:ln cap="flat" cmpd="sng" w="28575">
            <a:solidFill>
              <a:schemeClr val="accent6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6" name="Google Shape;226;p9"/>
          <p:cNvSpPr/>
          <p:nvPr/>
        </p:nvSpPr>
        <p:spPr>
          <a:xfrm>
            <a:off x="8414729" y="4996038"/>
            <a:ext cx="2778552" cy="369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TIME LINE</a:t>
            </a:r>
            <a:endParaRPr b="1" sz="1800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27" name="Google Shape;227;p9"/>
          <p:cNvSpPr/>
          <p:nvPr/>
        </p:nvSpPr>
        <p:spPr>
          <a:xfrm>
            <a:off x="5825636" y="2856424"/>
            <a:ext cx="2171852" cy="801507"/>
          </a:xfrm>
          <a:prstGeom prst="wedgeRectCallout">
            <a:avLst>
              <a:gd fmla="val -116331" name="adj1"/>
              <a:gd fmla="val -67610" name="adj2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Scale (merubah ukuran)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Kalian bisa mengganti angka berwarna kuning atau menggeser ke kanan atau ke kiri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10965049" y="1900115"/>
            <a:ext cx="976626" cy="912660"/>
          </a:xfrm>
          <a:prstGeom prst="wedgeRectCallout">
            <a:avLst>
              <a:gd fmla="val -66528" name="adj1"/>
              <a:gd fmla="val 33529" name="adj2"/>
            </a:avLst>
          </a:prstGeom>
          <a:solidFill>
            <a:schemeClr val="accent1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1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Tarik untuk merubah ukuran layar</a:t>
            </a:r>
            <a:endParaRPr b="1" sz="11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9"/>
          <p:cNvSpPr/>
          <p:nvPr/>
        </p:nvSpPr>
        <p:spPr>
          <a:xfrm>
            <a:off x="250325" y="1075584"/>
            <a:ext cx="1963999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POSISI &amp;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SCALE</a:t>
            </a:r>
            <a:endParaRPr/>
          </a:p>
        </p:txBody>
      </p:sp>
      <p:grpSp>
        <p:nvGrpSpPr>
          <p:cNvPr id="230" name="Google Shape;230;p9"/>
          <p:cNvGrpSpPr/>
          <p:nvPr/>
        </p:nvGrpSpPr>
        <p:grpSpPr>
          <a:xfrm>
            <a:off x="527634" y="233712"/>
            <a:ext cx="8920713" cy="1200329"/>
            <a:chOff x="527634" y="233712"/>
            <a:chExt cx="8920713" cy="1200329"/>
          </a:xfrm>
        </p:grpSpPr>
        <p:sp>
          <p:nvSpPr>
            <p:cNvPr id="231" name="Google Shape;231;p9"/>
            <p:cNvSpPr/>
            <p:nvPr/>
          </p:nvSpPr>
          <p:spPr>
            <a:xfrm>
              <a:off x="527634" y="233712"/>
              <a:ext cx="1236236" cy="120032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3600">
                  <a:solidFill>
                    <a:schemeClr val="lt1"/>
                  </a:solidFill>
                  <a:latin typeface="Helvetica Neue"/>
                  <a:ea typeface="Helvetica Neue"/>
                  <a:cs typeface="Helvetica Neue"/>
                  <a:sym typeface="Helvetica Neue"/>
                </a:rPr>
                <a:t>M4-5</a:t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endParaRPr>
            </a:p>
          </p:txBody>
        </p:sp>
        <p:cxnSp>
          <p:nvCxnSpPr>
            <p:cNvPr id="232" name="Google Shape;232;p9"/>
            <p:cNvCxnSpPr/>
            <p:nvPr/>
          </p:nvCxnSpPr>
          <p:spPr>
            <a:xfrm rot="10800000">
              <a:off x="1763870" y="345719"/>
              <a:ext cx="0" cy="488157"/>
            </a:xfrm>
            <a:prstGeom prst="straightConnector1">
              <a:avLst/>
            </a:prstGeom>
            <a:noFill/>
            <a:ln cap="flat" cmpd="sng" w="57150">
              <a:solidFill>
                <a:schemeClr val="lt1"/>
              </a:solidFill>
              <a:prstDash val="solid"/>
              <a:miter lim="800000"/>
              <a:headEnd len="sm" w="sm" type="none"/>
              <a:tailEnd len="sm" w="sm" type="none"/>
            </a:ln>
          </p:spPr>
        </p:cxnSp>
        <p:sp>
          <p:nvSpPr>
            <p:cNvPr id="233" name="Google Shape;233;p9"/>
            <p:cNvSpPr/>
            <p:nvPr/>
          </p:nvSpPr>
          <p:spPr>
            <a:xfrm>
              <a:off x="1763870" y="345656"/>
              <a:ext cx="7684477" cy="46166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KOMPUTER APLIKASI</a:t>
              </a:r>
              <a:endParaRPr/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12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(ADOBE PREMIERE)</a:t>
              </a:r>
              <a:endParaRPr sz="12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2019-09-30T19:07:38Z</dcterms:created>
  <dc:creator>Ganjar Miftahuddin</dc:creator>
</cp:coreProperties>
</file>