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sldIdLst>
    <p:sldId id="256" r:id="rId2"/>
    <p:sldId id="257" r:id="rId3"/>
    <p:sldId id="263" r:id="rId4"/>
    <p:sldId id="259" r:id="rId5"/>
    <p:sldId id="260" r:id="rId6"/>
    <p:sldId id="261" r:id="rId7"/>
    <p:sldId id="262" r:id="rId8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36"/>
    <p:restoredTop sz="94698"/>
  </p:normalViewPr>
  <p:slideViewPr>
    <p:cSldViewPr>
      <p:cViewPr varScale="1">
        <p:scale>
          <a:sx n="103" d="100"/>
          <a:sy n="103" d="100"/>
        </p:scale>
        <p:origin x="200" y="35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27317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73517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13880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26811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12/7/23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ID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33082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12/7/23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07451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12/7/23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1896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12/7/23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80739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12/7/23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61660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12/7/23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75859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12/7/23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04611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12/7/23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ID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B6F15528-21DE-4FAA-801E-634DDDAF4B2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24206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488690" y="5135434"/>
            <a:ext cx="5229225" cy="1123950"/>
          </a:xfrm>
          <a:prstGeom prst="rect">
            <a:avLst/>
          </a:prstGeom>
        </p:spPr>
        <p:txBody>
          <a:bodyPr vert="horz" wrap="square" lIns="0" tIns="196215" rIns="0" bIns="0" rtlCol="0">
            <a:spAutoFit/>
          </a:bodyPr>
          <a:lstStyle/>
          <a:p>
            <a:pPr marL="8890" algn="ctr">
              <a:lnSpc>
                <a:spcPct val="100000"/>
              </a:lnSpc>
              <a:spcBef>
                <a:spcPts val="1545"/>
              </a:spcBef>
            </a:pPr>
            <a:r>
              <a:rPr sz="2400" b="1" spc="-150" dirty="0">
                <a:solidFill>
                  <a:srgbClr val="0D0D0D"/>
                </a:solidFill>
                <a:latin typeface="Sitka Subheading"/>
                <a:cs typeface="Sitka Subheading"/>
              </a:rPr>
              <a:t>Des</a:t>
            </a:r>
            <a:r>
              <a:rPr sz="2400" b="1" spc="-130" dirty="0">
                <a:solidFill>
                  <a:srgbClr val="0D0D0D"/>
                </a:solidFill>
                <a:latin typeface="Sitka Subheading"/>
                <a:cs typeface="Sitka Subheading"/>
              </a:rPr>
              <a:t>i</a:t>
            </a:r>
            <a:r>
              <a:rPr sz="2400" b="1" spc="-160" dirty="0">
                <a:solidFill>
                  <a:srgbClr val="0D0D0D"/>
                </a:solidFill>
                <a:latin typeface="Sitka Subheading"/>
                <a:cs typeface="Sitka Subheading"/>
              </a:rPr>
              <a:t>a</a:t>
            </a:r>
            <a:r>
              <a:rPr sz="2400" b="1" spc="-155" dirty="0">
                <a:solidFill>
                  <a:srgbClr val="0D0D0D"/>
                </a:solidFill>
                <a:latin typeface="Sitka Subheading"/>
                <a:cs typeface="Sitka Subheading"/>
              </a:rPr>
              <a:t>n</a:t>
            </a:r>
            <a:r>
              <a:rPr sz="2400" b="1" spc="15" dirty="0">
                <a:solidFill>
                  <a:srgbClr val="0D0D0D"/>
                </a:solidFill>
                <a:latin typeface="Sitka Subheading"/>
                <a:cs typeface="Sitka Subheading"/>
              </a:rPr>
              <a:t>a</a:t>
            </a:r>
            <a:r>
              <a:rPr sz="2400" b="1" spc="-240" dirty="0">
                <a:solidFill>
                  <a:srgbClr val="0D0D0D"/>
                </a:solidFill>
                <a:latin typeface="Sitka Subheading"/>
                <a:cs typeface="Sitka Subheading"/>
              </a:rPr>
              <a:t> </a:t>
            </a:r>
            <a:r>
              <a:rPr sz="2400" b="1" spc="-215" dirty="0">
                <a:solidFill>
                  <a:srgbClr val="0D0D0D"/>
                </a:solidFill>
                <a:latin typeface="Sitka Subheading"/>
                <a:cs typeface="Sitka Subheading"/>
              </a:rPr>
              <a:t>M</a:t>
            </a:r>
            <a:r>
              <a:rPr sz="2400" b="1" spc="-155" dirty="0">
                <a:solidFill>
                  <a:srgbClr val="0D0D0D"/>
                </a:solidFill>
                <a:latin typeface="Sitka Subheading"/>
                <a:cs typeface="Sitka Subheading"/>
              </a:rPr>
              <a:t>ur</a:t>
            </a:r>
            <a:r>
              <a:rPr sz="2400" b="1" spc="-175" dirty="0">
                <a:solidFill>
                  <a:srgbClr val="0D0D0D"/>
                </a:solidFill>
                <a:latin typeface="Sitka Subheading"/>
                <a:cs typeface="Sitka Subheading"/>
              </a:rPr>
              <a:t>y</a:t>
            </a:r>
            <a:r>
              <a:rPr sz="2400" b="1" spc="-160" dirty="0">
                <a:solidFill>
                  <a:srgbClr val="0D0D0D"/>
                </a:solidFill>
                <a:latin typeface="Sitka Subheading"/>
                <a:cs typeface="Sitka Subheading"/>
              </a:rPr>
              <a:t>a</a:t>
            </a:r>
            <a:r>
              <a:rPr sz="2400" b="1" spc="-155" dirty="0">
                <a:solidFill>
                  <a:srgbClr val="0D0D0D"/>
                </a:solidFill>
                <a:latin typeface="Sitka Subheading"/>
                <a:cs typeface="Sitka Subheading"/>
              </a:rPr>
              <a:t>s</a:t>
            </a:r>
            <a:r>
              <a:rPr sz="2400" b="1" spc="-170" dirty="0">
                <a:solidFill>
                  <a:srgbClr val="0D0D0D"/>
                </a:solidFill>
                <a:latin typeface="Sitka Subheading"/>
                <a:cs typeface="Sitka Subheading"/>
              </a:rPr>
              <a:t>a</a:t>
            </a:r>
            <a:r>
              <a:rPr sz="2400" b="1" spc="-130" dirty="0">
                <a:solidFill>
                  <a:srgbClr val="0D0D0D"/>
                </a:solidFill>
                <a:latin typeface="Sitka Subheading"/>
                <a:cs typeface="Sitka Subheading"/>
              </a:rPr>
              <a:t>ri</a:t>
            </a:r>
            <a:r>
              <a:rPr sz="2400" b="1" spc="-10" dirty="0">
                <a:solidFill>
                  <a:srgbClr val="0D0D0D"/>
                </a:solidFill>
                <a:latin typeface="Sitka Subheading"/>
                <a:cs typeface="Sitka Subheading"/>
              </a:rPr>
              <a:t>,</a:t>
            </a:r>
            <a:r>
              <a:rPr sz="2400" b="1" spc="-110" dirty="0">
                <a:solidFill>
                  <a:srgbClr val="0D0D0D"/>
                </a:solidFill>
                <a:latin typeface="Sitka Subheading"/>
                <a:cs typeface="Sitka Subheading"/>
              </a:rPr>
              <a:t> </a:t>
            </a:r>
            <a:r>
              <a:rPr sz="2400" b="1" spc="-135" dirty="0">
                <a:solidFill>
                  <a:srgbClr val="0D0D0D"/>
                </a:solidFill>
                <a:latin typeface="Sitka Subheading"/>
                <a:cs typeface="Sitka Subheading"/>
              </a:rPr>
              <a:t>S.P</a:t>
            </a:r>
            <a:r>
              <a:rPr sz="2400" b="1" spc="-170" dirty="0">
                <a:solidFill>
                  <a:srgbClr val="0D0D0D"/>
                </a:solidFill>
                <a:latin typeface="Sitka Subheading"/>
                <a:cs typeface="Sitka Subheading"/>
              </a:rPr>
              <a:t>d</a:t>
            </a:r>
            <a:r>
              <a:rPr sz="2400" b="1" spc="-5" dirty="0">
                <a:solidFill>
                  <a:srgbClr val="0D0D0D"/>
                </a:solidFill>
                <a:latin typeface="Sitka Subheading"/>
                <a:cs typeface="Sitka Subheading"/>
              </a:rPr>
              <a:t>,</a:t>
            </a:r>
            <a:r>
              <a:rPr sz="2400" b="1" spc="-165" dirty="0">
                <a:solidFill>
                  <a:srgbClr val="0D0D0D"/>
                </a:solidFill>
                <a:latin typeface="Sitka Subheading"/>
                <a:cs typeface="Sitka Subheading"/>
              </a:rPr>
              <a:t> </a:t>
            </a:r>
            <a:r>
              <a:rPr sz="2400" b="1" spc="-215" dirty="0">
                <a:solidFill>
                  <a:srgbClr val="0D0D0D"/>
                </a:solidFill>
                <a:latin typeface="Sitka Subheading"/>
                <a:cs typeface="Sitka Subheading"/>
              </a:rPr>
              <a:t>M</a:t>
            </a:r>
            <a:r>
              <a:rPr sz="2400" b="1" spc="-125" dirty="0">
                <a:solidFill>
                  <a:srgbClr val="0D0D0D"/>
                </a:solidFill>
                <a:latin typeface="Sitka Subheading"/>
                <a:cs typeface="Sitka Subheading"/>
              </a:rPr>
              <a:t>.P</a:t>
            </a:r>
            <a:r>
              <a:rPr sz="2400" b="1" spc="-5" dirty="0">
                <a:solidFill>
                  <a:srgbClr val="0D0D0D"/>
                </a:solidFill>
                <a:latin typeface="Sitka Subheading"/>
                <a:cs typeface="Sitka Subheading"/>
              </a:rPr>
              <a:t>d</a:t>
            </a:r>
            <a:endParaRPr sz="2400" dirty="0">
              <a:latin typeface="Sitka Subheading"/>
              <a:cs typeface="Sitka Subheading"/>
            </a:endParaRPr>
          </a:p>
          <a:p>
            <a:pPr algn="ctr">
              <a:lnSpc>
                <a:spcPct val="100000"/>
              </a:lnSpc>
              <a:spcBef>
                <a:spcPts val="1440"/>
              </a:spcBef>
            </a:pPr>
            <a:r>
              <a:rPr sz="2400" b="1" spc="-150" dirty="0">
                <a:solidFill>
                  <a:srgbClr val="0D0D0D"/>
                </a:solidFill>
                <a:latin typeface="Sitka Subheading"/>
                <a:cs typeface="Sitka Subheading"/>
              </a:rPr>
              <a:t>P</a:t>
            </a:r>
            <a:r>
              <a:rPr sz="2400" b="1" spc="-135" dirty="0">
                <a:solidFill>
                  <a:srgbClr val="0D0D0D"/>
                </a:solidFill>
                <a:latin typeface="Sitka Subheading"/>
                <a:cs typeface="Sitka Subheading"/>
              </a:rPr>
              <a:t>r</a:t>
            </a:r>
            <a:r>
              <a:rPr sz="2400" b="1" spc="-160" dirty="0">
                <a:solidFill>
                  <a:srgbClr val="0D0D0D"/>
                </a:solidFill>
                <a:latin typeface="Sitka Subheading"/>
                <a:cs typeface="Sitka Subheading"/>
              </a:rPr>
              <a:t>og</a:t>
            </a:r>
            <a:r>
              <a:rPr sz="2400" b="1" spc="-135" dirty="0">
                <a:solidFill>
                  <a:srgbClr val="0D0D0D"/>
                </a:solidFill>
                <a:latin typeface="Sitka Subheading"/>
                <a:cs typeface="Sitka Subheading"/>
              </a:rPr>
              <a:t>r</a:t>
            </a:r>
            <a:r>
              <a:rPr sz="2400" b="1" spc="-165" dirty="0">
                <a:solidFill>
                  <a:srgbClr val="0D0D0D"/>
                </a:solidFill>
                <a:latin typeface="Sitka Subheading"/>
                <a:cs typeface="Sitka Subheading"/>
              </a:rPr>
              <a:t>a</a:t>
            </a:r>
            <a:r>
              <a:rPr sz="2400" b="1" spc="10" dirty="0">
                <a:solidFill>
                  <a:srgbClr val="0D0D0D"/>
                </a:solidFill>
                <a:latin typeface="Sitka Subheading"/>
                <a:cs typeface="Sitka Subheading"/>
              </a:rPr>
              <a:t>m</a:t>
            </a:r>
            <a:r>
              <a:rPr sz="2400" b="1" spc="-250" dirty="0">
                <a:solidFill>
                  <a:srgbClr val="0D0D0D"/>
                </a:solidFill>
                <a:latin typeface="Sitka Subheading"/>
                <a:cs typeface="Sitka Subheading"/>
              </a:rPr>
              <a:t> </a:t>
            </a:r>
            <a:r>
              <a:rPr sz="2400" b="1" spc="-135" dirty="0">
                <a:solidFill>
                  <a:srgbClr val="0D0D0D"/>
                </a:solidFill>
                <a:latin typeface="Sitka Subheading"/>
                <a:cs typeface="Sitka Subheading"/>
              </a:rPr>
              <a:t>St</a:t>
            </a:r>
            <a:r>
              <a:rPr sz="2400" b="1" spc="-165" dirty="0">
                <a:solidFill>
                  <a:srgbClr val="0D0D0D"/>
                </a:solidFill>
                <a:latin typeface="Sitka Subheading"/>
                <a:cs typeface="Sitka Subheading"/>
              </a:rPr>
              <a:t>ud</a:t>
            </a:r>
            <a:r>
              <a:rPr sz="2400" b="1" spc="-10" dirty="0">
                <a:solidFill>
                  <a:srgbClr val="0D0D0D"/>
                </a:solidFill>
                <a:latin typeface="Sitka Subheading"/>
                <a:cs typeface="Sitka Subheading"/>
              </a:rPr>
              <a:t>i</a:t>
            </a:r>
            <a:r>
              <a:rPr sz="2400" b="1" spc="-170" dirty="0">
                <a:solidFill>
                  <a:srgbClr val="0D0D0D"/>
                </a:solidFill>
                <a:latin typeface="Sitka Subheading"/>
                <a:cs typeface="Sitka Subheading"/>
              </a:rPr>
              <a:t> </a:t>
            </a:r>
            <a:r>
              <a:rPr sz="2400" b="1" spc="-150" dirty="0">
                <a:solidFill>
                  <a:srgbClr val="0D0D0D"/>
                </a:solidFill>
                <a:latin typeface="Sitka Subheading"/>
                <a:cs typeface="Sitka Subheading"/>
              </a:rPr>
              <a:t>Desa</a:t>
            </a:r>
            <a:r>
              <a:rPr sz="2400" b="1" spc="-130" dirty="0">
                <a:solidFill>
                  <a:srgbClr val="0D0D0D"/>
                </a:solidFill>
                <a:latin typeface="Sitka Subheading"/>
                <a:cs typeface="Sitka Subheading"/>
              </a:rPr>
              <a:t>i</a:t>
            </a:r>
            <a:r>
              <a:rPr sz="2400" b="1" spc="-15" dirty="0">
                <a:solidFill>
                  <a:srgbClr val="0D0D0D"/>
                </a:solidFill>
                <a:latin typeface="Sitka Subheading"/>
                <a:cs typeface="Sitka Subheading"/>
              </a:rPr>
              <a:t>n</a:t>
            </a:r>
            <a:r>
              <a:rPr sz="2400" b="1" spc="-200" dirty="0">
                <a:solidFill>
                  <a:srgbClr val="0D0D0D"/>
                </a:solidFill>
                <a:latin typeface="Sitka Subheading"/>
                <a:cs typeface="Sitka Subheading"/>
              </a:rPr>
              <a:t> </a:t>
            </a:r>
            <a:r>
              <a:rPr sz="2400" b="1" spc="-165" dirty="0">
                <a:solidFill>
                  <a:srgbClr val="0D0D0D"/>
                </a:solidFill>
                <a:latin typeface="Sitka Subheading"/>
                <a:cs typeface="Sitka Subheading"/>
              </a:rPr>
              <a:t>K</a:t>
            </a:r>
            <a:r>
              <a:rPr sz="2400" b="1" spc="-150" dirty="0">
                <a:solidFill>
                  <a:srgbClr val="0D0D0D"/>
                </a:solidFill>
                <a:latin typeface="Sitka Subheading"/>
                <a:cs typeface="Sitka Subheading"/>
              </a:rPr>
              <a:t>o</a:t>
            </a:r>
            <a:r>
              <a:rPr sz="2400" b="1" spc="-190" dirty="0">
                <a:solidFill>
                  <a:srgbClr val="0D0D0D"/>
                </a:solidFill>
                <a:latin typeface="Sitka Subheading"/>
                <a:cs typeface="Sitka Subheading"/>
              </a:rPr>
              <a:t>m</a:t>
            </a:r>
            <a:r>
              <a:rPr sz="2400" b="1" spc="-155" dirty="0">
                <a:solidFill>
                  <a:srgbClr val="0D0D0D"/>
                </a:solidFill>
                <a:latin typeface="Sitka Subheading"/>
                <a:cs typeface="Sitka Subheading"/>
              </a:rPr>
              <a:t>unik</a:t>
            </a:r>
            <a:r>
              <a:rPr sz="2400" b="1" spc="-165" dirty="0">
                <a:solidFill>
                  <a:srgbClr val="0D0D0D"/>
                </a:solidFill>
                <a:latin typeface="Sitka Subheading"/>
                <a:cs typeface="Sitka Subheading"/>
              </a:rPr>
              <a:t>a</a:t>
            </a:r>
            <a:r>
              <a:rPr sz="2400" b="1" spc="-135" dirty="0">
                <a:solidFill>
                  <a:srgbClr val="0D0D0D"/>
                </a:solidFill>
                <a:latin typeface="Sitka Subheading"/>
                <a:cs typeface="Sitka Subheading"/>
              </a:rPr>
              <a:t>s</a:t>
            </a:r>
            <a:r>
              <a:rPr sz="2400" b="1" spc="-10" dirty="0">
                <a:solidFill>
                  <a:srgbClr val="0D0D0D"/>
                </a:solidFill>
                <a:latin typeface="Sitka Subheading"/>
                <a:cs typeface="Sitka Subheading"/>
              </a:rPr>
              <a:t>i</a:t>
            </a:r>
            <a:r>
              <a:rPr sz="2400" b="1" spc="-175" dirty="0">
                <a:solidFill>
                  <a:srgbClr val="0D0D0D"/>
                </a:solidFill>
                <a:latin typeface="Sitka Subheading"/>
                <a:cs typeface="Sitka Subheading"/>
              </a:rPr>
              <a:t> </a:t>
            </a:r>
            <a:r>
              <a:rPr sz="2400" b="1" spc="-150" dirty="0">
                <a:solidFill>
                  <a:srgbClr val="0D0D0D"/>
                </a:solidFill>
                <a:latin typeface="Sitka Subheading"/>
                <a:cs typeface="Sitka Subheading"/>
              </a:rPr>
              <a:t>Visu</a:t>
            </a:r>
            <a:r>
              <a:rPr sz="2400" b="1" spc="-165" dirty="0">
                <a:solidFill>
                  <a:srgbClr val="0D0D0D"/>
                </a:solidFill>
                <a:latin typeface="Sitka Subheading"/>
                <a:cs typeface="Sitka Subheading"/>
              </a:rPr>
              <a:t>a</a:t>
            </a:r>
            <a:r>
              <a:rPr sz="2400" b="1" spc="-15" dirty="0">
                <a:solidFill>
                  <a:srgbClr val="0D0D0D"/>
                </a:solidFill>
                <a:latin typeface="Sitka Subheading"/>
                <a:cs typeface="Sitka Subheading"/>
              </a:rPr>
              <a:t>l</a:t>
            </a:r>
            <a:endParaRPr sz="2400" dirty="0">
              <a:latin typeface="Sitka Subheading"/>
              <a:cs typeface="Sitka Subheading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32497" y="2071306"/>
            <a:ext cx="6259195" cy="2038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4400" b="1" spc="-40" dirty="0">
                <a:solidFill>
                  <a:srgbClr val="0D0D0D"/>
                </a:solidFill>
                <a:latin typeface="Sitka Subheading"/>
                <a:cs typeface="Sitka Subheading"/>
              </a:rPr>
              <a:t>SOSIAL </a:t>
            </a:r>
            <a:r>
              <a:rPr sz="4400" b="1" spc="-60" dirty="0">
                <a:solidFill>
                  <a:srgbClr val="0D0D0D"/>
                </a:solidFill>
                <a:latin typeface="Sitka Subheading"/>
                <a:cs typeface="Sitka Subheading"/>
              </a:rPr>
              <a:t>MEDIA </a:t>
            </a:r>
            <a:r>
              <a:rPr sz="4400" b="1" spc="-85" dirty="0">
                <a:solidFill>
                  <a:srgbClr val="0D0D0D"/>
                </a:solidFill>
                <a:latin typeface="Sitka Subheading"/>
                <a:cs typeface="Sitka Subheading"/>
              </a:rPr>
              <a:t>SEBAGAI </a:t>
            </a:r>
            <a:r>
              <a:rPr sz="4400" b="1" spc="-1155" dirty="0">
                <a:solidFill>
                  <a:srgbClr val="0D0D0D"/>
                </a:solidFill>
                <a:latin typeface="Sitka Subheading"/>
                <a:cs typeface="Sitka Subheading"/>
              </a:rPr>
              <a:t> </a:t>
            </a:r>
            <a:r>
              <a:rPr sz="4400" b="1" spc="-30" dirty="0">
                <a:solidFill>
                  <a:srgbClr val="0D0D0D"/>
                </a:solidFill>
                <a:latin typeface="Sitka Subheading"/>
                <a:cs typeface="Sitka Subheading"/>
              </a:rPr>
              <a:t>SARANA </a:t>
            </a:r>
            <a:r>
              <a:rPr sz="4400" b="1" spc="-85" dirty="0">
                <a:solidFill>
                  <a:srgbClr val="0D0D0D"/>
                </a:solidFill>
                <a:latin typeface="Sitka Subheading"/>
                <a:cs typeface="Sitka Subheading"/>
              </a:rPr>
              <a:t>PUBLIKASI </a:t>
            </a:r>
            <a:r>
              <a:rPr sz="4400" b="1" spc="-80" dirty="0">
                <a:solidFill>
                  <a:srgbClr val="0D0D0D"/>
                </a:solidFill>
                <a:latin typeface="Sitka Subheading"/>
                <a:cs typeface="Sitka Subheading"/>
              </a:rPr>
              <a:t> </a:t>
            </a:r>
            <a:r>
              <a:rPr sz="4400" b="1" spc="-55" dirty="0">
                <a:solidFill>
                  <a:srgbClr val="0D0D0D"/>
                </a:solidFill>
                <a:latin typeface="Sitka Subheading"/>
                <a:cs typeface="Sitka Subheading"/>
              </a:rPr>
              <a:t>MASA</a:t>
            </a:r>
            <a:r>
              <a:rPr sz="4400" b="1" spc="-75" dirty="0">
                <a:solidFill>
                  <a:srgbClr val="0D0D0D"/>
                </a:solidFill>
                <a:latin typeface="Sitka Subheading"/>
                <a:cs typeface="Sitka Subheading"/>
              </a:rPr>
              <a:t> </a:t>
            </a:r>
            <a:r>
              <a:rPr sz="4400" b="1" spc="-50" dirty="0">
                <a:solidFill>
                  <a:srgbClr val="0D0D0D"/>
                </a:solidFill>
                <a:latin typeface="Sitka Subheading"/>
                <a:cs typeface="Sitka Subheading"/>
              </a:rPr>
              <a:t>KINI</a:t>
            </a:r>
            <a:endParaRPr sz="4400">
              <a:latin typeface="Sitka Subheading"/>
              <a:cs typeface="Sitka Subheading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26680" y="998219"/>
            <a:ext cx="4033520" cy="40335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8180" y="773684"/>
            <a:ext cx="887094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5" dirty="0">
                <a:latin typeface="Bahnschrift"/>
                <a:cs typeface="Bahnschrift"/>
              </a:rPr>
              <a:t>De</a:t>
            </a:r>
            <a:r>
              <a:rPr sz="2000" dirty="0">
                <a:latin typeface="Bahnschrift"/>
                <a:cs typeface="Bahnschrift"/>
              </a:rPr>
              <a:t>n</a:t>
            </a:r>
            <a:r>
              <a:rPr sz="2000" spc="5" dirty="0">
                <a:latin typeface="Bahnschrift"/>
                <a:cs typeface="Bahnschrift"/>
              </a:rPr>
              <a:t>g</a:t>
            </a:r>
            <a:r>
              <a:rPr sz="2000" spc="-5" dirty="0">
                <a:latin typeface="Bahnschrift"/>
                <a:cs typeface="Bahnschrift"/>
              </a:rPr>
              <a:t>an</a:t>
            </a:r>
            <a:endParaRPr sz="2000">
              <a:latin typeface="Bahnschrift"/>
              <a:cs typeface="Bahnschrif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50441" y="773684"/>
            <a:ext cx="985519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20" dirty="0">
                <a:latin typeface="Bahnschrift"/>
                <a:cs typeface="Bahnschrift"/>
              </a:rPr>
              <a:t>s</a:t>
            </a:r>
            <a:r>
              <a:rPr sz="2000" spc="5" dirty="0">
                <a:latin typeface="Bahnschrift"/>
                <a:cs typeface="Bahnschrift"/>
              </a:rPr>
              <a:t>em</a:t>
            </a:r>
            <a:r>
              <a:rPr sz="2000" spc="-5" dirty="0">
                <a:latin typeface="Bahnschrift"/>
                <a:cs typeface="Bahnschrift"/>
              </a:rPr>
              <a:t>akin</a:t>
            </a:r>
            <a:endParaRPr sz="2000">
              <a:latin typeface="Bahnschrift"/>
              <a:cs typeface="Bahnschrif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921635" y="773684"/>
            <a:ext cx="184658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Bahnschrift"/>
                <a:cs typeface="Bahnschrift"/>
              </a:rPr>
              <a:t>berkembangnya</a:t>
            </a:r>
            <a:endParaRPr sz="2000">
              <a:latin typeface="Bahnschrift"/>
              <a:cs typeface="Bahnschrif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954015" y="773684"/>
            <a:ext cx="113093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latin typeface="Bahnschrift"/>
                <a:cs typeface="Bahnschrift"/>
              </a:rPr>
              <a:t>pengguna</a:t>
            </a:r>
            <a:endParaRPr sz="2000">
              <a:latin typeface="Bahnschrift"/>
              <a:cs typeface="Bahnschrif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78180" y="620903"/>
            <a:ext cx="6511290" cy="941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591810">
              <a:lnSpc>
                <a:spcPct val="150100"/>
              </a:lnSpc>
              <a:spcBef>
                <a:spcPts val="100"/>
              </a:spcBef>
              <a:tabLst>
                <a:tab pos="703580" algn="l"/>
                <a:tab pos="1821180" algn="l"/>
                <a:tab pos="2598420" algn="l"/>
                <a:tab pos="3376295" algn="l"/>
                <a:tab pos="4049395" algn="l"/>
                <a:tab pos="5415915" algn="l"/>
              </a:tabLst>
            </a:pPr>
            <a:r>
              <a:rPr sz="2000" dirty="0">
                <a:latin typeface="Bahnschrift"/>
                <a:cs typeface="Bahnschrift"/>
              </a:rPr>
              <a:t>in</a:t>
            </a:r>
            <a:r>
              <a:rPr sz="2000" spc="5" dirty="0">
                <a:latin typeface="Bahnschrift"/>
                <a:cs typeface="Bahnschrift"/>
              </a:rPr>
              <a:t>t</a:t>
            </a:r>
            <a:r>
              <a:rPr sz="2000" spc="-15" dirty="0">
                <a:latin typeface="Bahnschrift"/>
                <a:cs typeface="Bahnschrift"/>
              </a:rPr>
              <a:t>e</a:t>
            </a:r>
            <a:r>
              <a:rPr sz="2000" dirty="0">
                <a:latin typeface="Bahnschrift"/>
                <a:cs typeface="Bahnschrift"/>
              </a:rPr>
              <a:t>rn</a:t>
            </a:r>
            <a:r>
              <a:rPr sz="2000" spc="-10" dirty="0">
                <a:latin typeface="Bahnschrift"/>
                <a:cs typeface="Bahnschrift"/>
              </a:rPr>
              <a:t>e</a:t>
            </a:r>
            <a:r>
              <a:rPr sz="2000" dirty="0">
                <a:latin typeface="Bahnschrift"/>
                <a:cs typeface="Bahnschrift"/>
              </a:rPr>
              <a:t>t  yang	s</a:t>
            </a:r>
            <a:r>
              <a:rPr sz="2000" spc="5" dirty="0">
                <a:latin typeface="Bahnschrift"/>
                <a:cs typeface="Bahnschrift"/>
              </a:rPr>
              <a:t>em</a:t>
            </a:r>
            <a:r>
              <a:rPr sz="2000" spc="-5" dirty="0">
                <a:latin typeface="Bahnschrift"/>
                <a:cs typeface="Bahnschrift"/>
              </a:rPr>
              <a:t>aki</a:t>
            </a:r>
            <a:r>
              <a:rPr sz="2000" dirty="0">
                <a:latin typeface="Bahnschrift"/>
                <a:cs typeface="Bahnschrift"/>
              </a:rPr>
              <a:t>n	</a:t>
            </a:r>
            <a:r>
              <a:rPr sz="2000" spc="-10" dirty="0">
                <a:latin typeface="Bahnschrift"/>
                <a:cs typeface="Bahnschrift"/>
              </a:rPr>
              <a:t>p</a:t>
            </a:r>
            <a:r>
              <a:rPr sz="2000" spc="5" dirty="0">
                <a:latin typeface="Bahnschrift"/>
                <a:cs typeface="Bahnschrift"/>
              </a:rPr>
              <a:t>e</a:t>
            </a:r>
            <a:r>
              <a:rPr sz="2000" dirty="0">
                <a:latin typeface="Bahnschrift"/>
                <a:cs typeface="Bahnschrift"/>
              </a:rPr>
              <a:t>sat	</a:t>
            </a:r>
            <a:r>
              <a:rPr sz="2000" spc="5" dirty="0">
                <a:latin typeface="Bahnschrift"/>
                <a:cs typeface="Bahnschrift"/>
              </a:rPr>
              <a:t>m</a:t>
            </a:r>
            <a:r>
              <a:rPr sz="2000" spc="-5" dirty="0">
                <a:latin typeface="Bahnschrift"/>
                <a:cs typeface="Bahnschrift"/>
              </a:rPr>
              <a:t>ak</a:t>
            </a:r>
            <a:r>
              <a:rPr sz="2000" dirty="0">
                <a:latin typeface="Bahnschrift"/>
                <a:cs typeface="Bahnschrift"/>
              </a:rPr>
              <a:t>a	</a:t>
            </a:r>
            <a:r>
              <a:rPr sz="2000" spc="-5" dirty="0">
                <a:latin typeface="Bahnschrift"/>
                <a:cs typeface="Bahnschrift"/>
              </a:rPr>
              <a:t>ar</a:t>
            </a:r>
            <a:r>
              <a:rPr sz="2000" spc="5" dirty="0">
                <a:latin typeface="Bahnschrift"/>
                <a:cs typeface="Bahnschrift"/>
              </a:rPr>
              <a:t>u</a:t>
            </a:r>
            <a:r>
              <a:rPr sz="2000" dirty="0">
                <a:latin typeface="Bahnschrift"/>
                <a:cs typeface="Bahnschrift"/>
              </a:rPr>
              <a:t>s	</a:t>
            </a:r>
            <a:r>
              <a:rPr sz="2000" spc="-10" dirty="0">
                <a:latin typeface="Bahnschrift"/>
                <a:cs typeface="Bahnschrift"/>
              </a:rPr>
              <a:t>p</a:t>
            </a:r>
            <a:r>
              <a:rPr sz="2000" spc="5" dirty="0">
                <a:latin typeface="Bahnschrift"/>
                <a:cs typeface="Bahnschrift"/>
              </a:rPr>
              <a:t>e</a:t>
            </a:r>
            <a:r>
              <a:rPr sz="2000" dirty="0">
                <a:latin typeface="Bahnschrift"/>
                <a:cs typeface="Bahnschrift"/>
              </a:rPr>
              <a:t>n</a:t>
            </a:r>
            <a:r>
              <a:rPr sz="2000" spc="5" dirty="0">
                <a:latin typeface="Bahnschrift"/>
                <a:cs typeface="Bahnschrift"/>
              </a:rPr>
              <a:t>u</a:t>
            </a:r>
            <a:r>
              <a:rPr sz="2000" dirty="0">
                <a:latin typeface="Bahnschrift"/>
                <a:cs typeface="Bahnschrift"/>
              </a:rPr>
              <a:t>kar</a:t>
            </a:r>
            <a:r>
              <a:rPr sz="2000" spc="-20" dirty="0">
                <a:latin typeface="Bahnschrift"/>
                <a:cs typeface="Bahnschrift"/>
              </a:rPr>
              <a:t>a</a:t>
            </a:r>
            <a:r>
              <a:rPr sz="2000" dirty="0">
                <a:latin typeface="Bahnschrift"/>
                <a:cs typeface="Bahnschrift"/>
              </a:rPr>
              <a:t>n	inf</a:t>
            </a:r>
            <a:r>
              <a:rPr sz="2000" spc="-10" dirty="0">
                <a:latin typeface="Bahnschrift"/>
                <a:cs typeface="Bahnschrift"/>
              </a:rPr>
              <a:t>o</a:t>
            </a:r>
            <a:r>
              <a:rPr sz="2000" dirty="0">
                <a:latin typeface="Bahnschrift"/>
                <a:cs typeface="Bahnschrift"/>
              </a:rPr>
              <a:t>r</a:t>
            </a:r>
            <a:r>
              <a:rPr sz="2000" spc="5" dirty="0">
                <a:latin typeface="Bahnschrift"/>
                <a:cs typeface="Bahnschrift"/>
              </a:rPr>
              <a:t>m</a:t>
            </a:r>
            <a:r>
              <a:rPr sz="2000" spc="-5" dirty="0">
                <a:latin typeface="Bahnschrift"/>
                <a:cs typeface="Bahnschrift"/>
              </a:rPr>
              <a:t>asi</a:t>
            </a:r>
            <a:endParaRPr sz="2000">
              <a:latin typeface="Bahnschrift"/>
              <a:cs typeface="Bahnschrif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78180" y="1535684"/>
            <a:ext cx="6511925" cy="36849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50100"/>
              </a:lnSpc>
              <a:spcBef>
                <a:spcPts val="100"/>
              </a:spcBef>
            </a:pPr>
            <a:r>
              <a:rPr sz="2000" dirty="0">
                <a:latin typeface="Bahnschrift"/>
                <a:cs typeface="Bahnschrift"/>
              </a:rPr>
              <a:t>semakin</a:t>
            </a:r>
            <a:r>
              <a:rPr sz="2000" spc="5" dirty="0">
                <a:latin typeface="Bahnschrift"/>
                <a:cs typeface="Bahnschrift"/>
              </a:rPr>
              <a:t> </a:t>
            </a:r>
            <a:r>
              <a:rPr sz="2000" spc="-5" dirty="0">
                <a:latin typeface="Bahnschrift"/>
                <a:cs typeface="Bahnschrift"/>
              </a:rPr>
              <a:t>cepat</a:t>
            </a:r>
            <a:r>
              <a:rPr sz="2000" dirty="0">
                <a:latin typeface="Bahnschrift"/>
                <a:cs typeface="Bahnschrift"/>
              </a:rPr>
              <a:t> </a:t>
            </a:r>
            <a:r>
              <a:rPr sz="2000" spc="-5" dirty="0">
                <a:latin typeface="Bahnschrift"/>
                <a:cs typeface="Bahnschrift"/>
              </a:rPr>
              <a:t>dan</a:t>
            </a:r>
            <a:r>
              <a:rPr sz="2000" dirty="0">
                <a:latin typeface="Bahnschrift"/>
                <a:cs typeface="Bahnschrift"/>
              </a:rPr>
              <a:t> </a:t>
            </a:r>
            <a:r>
              <a:rPr sz="2000" spc="-5" dirty="0">
                <a:latin typeface="Bahnschrift"/>
                <a:cs typeface="Bahnschrift"/>
              </a:rPr>
              <a:t>mudah,</a:t>
            </a:r>
            <a:r>
              <a:rPr sz="2000" dirty="0">
                <a:latin typeface="Bahnschrift"/>
                <a:cs typeface="Bahnschrift"/>
              </a:rPr>
              <a:t> </a:t>
            </a:r>
            <a:r>
              <a:rPr sz="2000" spc="-10" dirty="0">
                <a:latin typeface="Bahnschrift"/>
                <a:cs typeface="Bahnschrift"/>
              </a:rPr>
              <a:t>hal</a:t>
            </a:r>
            <a:r>
              <a:rPr sz="2000" spc="-5" dirty="0">
                <a:latin typeface="Bahnschrift"/>
                <a:cs typeface="Bahnschrift"/>
              </a:rPr>
              <a:t> </a:t>
            </a:r>
            <a:r>
              <a:rPr sz="2000" dirty="0">
                <a:latin typeface="Bahnschrift"/>
                <a:cs typeface="Bahnschrift"/>
              </a:rPr>
              <a:t>ini</a:t>
            </a:r>
            <a:r>
              <a:rPr sz="2000" spc="5" dirty="0">
                <a:latin typeface="Bahnschrift"/>
                <a:cs typeface="Bahnschrift"/>
              </a:rPr>
              <a:t> </a:t>
            </a:r>
            <a:r>
              <a:rPr sz="2000" dirty="0">
                <a:latin typeface="Bahnschrift"/>
                <a:cs typeface="Bahnschrift"/>
              </a:rPr>
              <a:t>lah</a:t>
            </a:r>
            <a:r>
              <a:rPr sz="2000" spc="5" dirty="0">
                <a:latin typeface="Bahnschrift"/>
                <a:cs typeface="Bahnschrift"/>
              </a:rPr>
              <a:t> </a:t>
            </a:r>
            <a:r>
              <a:rPr sz="2000" spc="-10" dirty="0">
                <a:latin typeface="Bahnschrift"/>
                <a:cs typeface="Bahnschrift"/>
              </a:rPr>
              <a:t>yang</a:t>
            </a:r>
            <a:r>
              <a:rPr sz="2000" spc="-5" dirty="0">
                <a:latin typeface="Bahnschrift"/>
                <a:cs typeface="Bahnschrift"/>
              </a:rPr>
              <a:t> membuat </a:t>
            </a:r>
            <a:r>
              <a:rPr sz="2000" dirty="0">
                <a:latin typeface="Bahnschrift"/>
                <a:cs typeface="Bahnschrift"/>
              </a:rPr>
              <a:t> </a:t>
            </a:r>
            <a:r>
              <a:rPr sz="2000" spc="-5" dirty="0">
                <a:latin typeface="Bahnschrift"/>
                <a:cs typeface="Bahnschrift"/>
              </a:rPr>
              <a:t>masyarakat</a:t>
            </a:r>
            <a:r>
              <a:rPr sz="2000" dirty="0">
                <a:latin typeface="Bahnschrift"/>
                <a:cs typeface="Bahnschrift"/>
              </a:rPr>
              <a:t> lebih</a:t>
            </a:r>
            <a:r>
              <a:rPr sz="2000" spc="5" dirty="0">
                <a:latin typeface="Bahnschrift"/>
                <a:cs typeface="Bahnschrift"/>
              </a:rPr>
              <a:t> </a:t>
            </a:r>
            <a:r>
              <a:rPr sz="2000" spc="-5" dirty="0">
                <a:latin typeface="Bahnschrift"/>
                <a:cs typeface="Bahnschrift"/>
              </a:rPr>
              <a:t>cenderung</a:t>
            </a:r>
            <a:r>
              <a:rPr sz="2000" dirty="0">
                <a:latin typeface="Bahnschrift"/>
                <a:cs typeface="Bahnschrift"/>
              </a:rPr>
              <a:t> </a:t>
            </a:r>
            <a:r>
              <a:rPr sz="2000" spc="-5" dirty="0">
                <a:latin typeface="Bahnschrift"/>
                <a:cs typeface="Bahnschrift"/>
              </a:rPr>
              <a:t>berkomunikasi</a:t>
            </a:r>
            <a:r>
              <a:rPr sz="2000" dirty="0">
                <a:latin typeface="Bahnschrift"/>
                <a:cs typeface="Bahnschrift"/>
              </a:rPr>
              <a:t> </a:t>
            </a:r>
            <a:r>
              <a:rPr sz="2000" spc="-5" dirty="0">
                <a:latin typeface="Bahnschrift"/>
                <a:cs typeface="Bahnschrift"/>
              </a:rPr>
              <a:t>melalui </a:t>
            </a:r>
            <a:r>
              <a:rPr sz="2000" spc="-330" dirty="0">
                <a:latin typeface="Bahnschrift"/>
                <a:cs typeface="Bahnschrift"/>
              </a:rPr>
              <a:t> </a:t>
            </a:r>
            <a:r>
              <a:rPr sz="2000" dirty="0">
                <a:latin typeface="Bahnschrift"/>
                <a:cs typeface="Bahnschrift"/>
              </a:rPr>
              <a:t>internet,</a:t>
            </a:r>
            <a:r>
              <a:rPr sz="2000" spc="5" dirty="0">
                <a:latin typeface="Bahnschrift"/>
                <a:cs typeface="Bahnschrift"/>
              </a:rPr>
              <a:t> </a:t>
            </a:r>
            <a:r>
              <a:rPr sz="2000" spc="-5" dirty="0">
                <a:latin typeface="Bahnschrift"/>
                <a:cs typeface="Bahnschrift"/>
              </a:rPr>
              <a:t>karena</a:t>
            </a:r>
            <a:r>
              <a:rPr sz="2000" dirty="0">
                <a:latin typeface="Bahnschrift"/>
                <a:cs typeface="Bahnschrift"/>
              </a:rPr>
              <a:t> </a:t>
            </a:r>
            <a:r>
              <a:rPr sz="2000" spc="-5" dirty="0">
                <a:latin typeface="Bahnschrift"/>
                <a:cs typeface="Bahnschrift"/>
              </a:rPr>
              <a:t>memudahkan</a:t>
            </a:r>
            <a:r>
              <a:rPr sz="2000" dirty="0">
                <a:latin typeface="Bahnschrift"/>
                <a:cs typeface="Bahnschrift"/>
              </a:rPr>
              <a:t> </a:t>
            </a:r>
            <a:r>
              <a:rPr sz="2000" spc="-5" dirty="0">
                <a:latin typeface="Bahnschrift"/>
                <a:cs typeface="Bahnschrift"/>
              </a:rPr>
              <a:t>penggunanya</a:t>
            </a:r>
            <a:r>
              <a:rPr sz="2000" dirty="0">
                <a:latin typeface="Bahnschrift"/>
                <a:cs typeface="Bahnschrift"/>
              </a:rPr>
              <a:t> untuk </a:t>
            </a:r>
            <a:r>
              <a:rPr sz="2000" spc="-330" dirty="0">
                <a:latin typeface="Bahnschrift"/>
                <a:cs typeface="Bahnschrift"/>
              </a:rPr>
              <a:t> </a:t>
            </a:r>
            <a:r>
              <a:rPr sz="2000" dirty="0">
                <a:latin typeface="Bahnschrift"/>
                <a:cs typeface="Bahnschrift"/>
              </a:rPr>
              <a:t>berkomunikasi</a:t>
            </a:r>
            <a:r>
              <a:rPr sz="2000" spc="5" dirty="0">
                <a:latin typeface="Bahnschrift"/>
                <a:cs typeface="Bahnschrift"/>
              </a:rPr>
              <a:t> </a:t>
            </a:r>
            <a:r>
              <a:rPr sz="2000" spc="-5" dirty="0">
                <a:latin typeface="Bahnschrift"/>
                <a:cs typeface="Bahnschrift"/>
              </a:rPr>
              <a:t>tanpa</a:t>
            </a:r>
            <a:r>
              <a:rPr sz="2000" dirty="0">
                <a:latin typeface="Bahnschrift"/>
                <a:cs typeface="Bahnschrift"/>
              </a:rPr>
              <a:t> </a:t>
            </a:r>
            <a:r>
              <a:rPr sz="2000" spc="-5" dirty="0">
                <a:latin typeface="Bahnschrift"/>
                <a:cs typeface="Bahnschrift"/>
              </a:rPr>
              <a:t>ada</a:t>
            </a:r>
            <a:r>
              <a:rPr sz="2000" dirty="0">
                <a:latin typeface="Bahnschrift"/>
                <a:cs typeface="Bahnschrift"/>
              </a:rPr>
              <a:t> </a:t>
            </a:r>
            <a:r>
              <a:rPr sz="2000" spc="-5" dirty="0">
                <a:latin typeface="Bahnschrift"/>
                <a:cs typeface="Bahnschrift"/>
              </a:rPr>
              <a:t>batasan</a:t>
            </a:r>
            <a:r>
              <a:rPr sz="2000" dirty="0">
                <a:latin typeface="Bahnschrift"/>
                <a:cs typeface="Bahnschrift"/>
              </a:rPr>
              <a:t> </a:t>
            </a:r>
            <a:r>
              <a:rPr sz="2000" spc="-5" dirty="0">
                <a:latin typeface="Bahnschrift"/>
                <a:cs typeface="Bahnschrift"/>
              </a:rPr>
              <a:t>waktu,</a:t>
            </a:r>
            <a:r>
              <a:rPr sz="2000" dirty="0">
                <a:latin typeface="Bahnschrift"/>
                <a:cs typeface="Bahnschrift"/>
              </a:rPr>
              <a:t> </a:t>
            </a:r>
            <a:r>
              <a:rPr sz="2000" spc="-5" dirty="0">
                <a:latin typeface="Bahnschrift"/>
                <a:cs typeface="Bahnschrift"/>
              </a:rPr>
              <a:t>tempat,</a:t>
            </a:r>
            <a:r>
              <a:rPr sz="2000" dirty="0">
                <a:latin typeface="Bahnschrift"/>
                <a:cs typeface="Bahnschrift"/>
              </a:rPr>
              <a:t> </a:t>
            </a:r>
            <a:r>
              <a:rPr sz="2000" spc="-10" dirty="0">
                <a:latin typeface="Bahnschrift"/>
                <a:cs typeface="Bahnschrift"/>
              </a:rPr>
              <a:t>dan </a:t>
            </a:r>
            <a:r>
              <a:rPr sz="2000" spc="-5" dirty="0">
                <a:latin typeface="Bahnschrift"/>
                <a:cs typeface="Bahnschrift"/>
              </a:rPr>
              <a:t> jarak.</a:t>
            </a:r>
            <a:r>
              <a:rPr sz="2000" dirty="0">
                <a:latin typeface="Bahnschrift"/>
                <a:cs typeface="Bahnschrift"/>
              </a:rPr>
              <a:t> </a:t>
            </a:r>
            <a:r>
              <a:rPr sz="2000" spc="-5" dirty="0">
                <a:latin typeface="Bahnschrift"/>
                <a:cs typeface="Bahnschrift"/>
              </a:rPr>
              <a:t>Dengan</a:t>
            </a:r>
            <a:r>
              <a:rPr sz="2000" dirty="0">
                <a:latin typeface="Bahnschrift"/>
                <a:cs typeface="Bahnschrift"/>
              </a:rPr>
              <a:t> </a:t>
            </a:r>
            <a:r>
              <a:rPr sz="2000" spc="-10" dirty="0">
                <a:latin typeface="Bahnschrift"/>
                <a:cs typeface="Bahnschrift"/>
              </a:rPr>
              <a:t>kemudahan</a:t>
            </a:r>
            <a:r>
              <a:rPr sz="2000" spc="-5" dirty="0">
                <a:latin typeface="Bahnschrift"/>
                <a:cs typeface="Bahnschrift"/>
              </a:rPr>
              <a:t> </a:t>
            </a:r>
            <a:r>
              <a:rPr sz="2000" dirty="0">
                <a:latin typeface="Bahnschrift"/>
                <a:cs typeface="Bahnschrift"/>
              </a:rPr>
              <a:t>ini</a:t>
            </a:r>
            <a:r>
              <a:rPr sz="2000" spc="5" dirty="0">
                <a:latin typeface="Bahnschrift"/>
                <a:cs typeface="Bahnschrift"/>
              </a:rPr>
              <a:t> </a:t>
            </a:r>
            <a:r>
              <a:rPr sz="2000" spc="-5" dirty="0">
                <a:latin typeface="Bahnschrift"/>
                <a:cs typeface="Bahnschrift"/>
              </a:rPr>
              <a:t>membuat</a:t>
            </a:r>
            <a:r>
              <a:rPr sz="2000" dirty="0">
                <a:latin typeface="Bahnschrift"/>
                <a:cs typeface="Bahnschrift"/>
              </a:rPr>
              <a:t> </a:t>
            </a:r>
            <a:r>
              <a:rPr sz="2000" spc="-10" dirty="0">
                <a:latin typeface="Bahnschrift"/>
                <a:cs typeface="Bahnschrift"/>
              </a:rPr>
              <a:t>jutaan</a:t>
            </a:r>
            <a:r>
              <a:rPr sz="2000" spc="-5" dirty="0">
                <a:latin typeface="Bahnschrift"/>
                <a:cs typeface="Bahnschrift"/>
              </a:rPr>
              <a:t> orang</a:t>
            </a:r>
            <a:r>
              <a:rPr sz="2000" dirty="0">
                <a:latin typeface="Bahnschrift"/>
                <a:cs typeface="Bahnschrift"/>
              </a:rPr>
              <a:t> di </a:t>
            </a:r>
            <a:r>
              <a:rPr sz="2000" spc="5" dirty="0">
                <a:latin typeface="Bahnschrift"/>
                <a:cs typeface="Bahnschrift"/>
              </a:rPr>
              <a:t> </a:t>
            </a:r>
            <a:r>
              <a:rPr sz="2000" spc="-5" dirty="0">
                <a:latin typeface="Bahnschrift"/>
                <a:cs typeface="Bahnschrift"/>
              </a:rPr>
              <a:t>dunia.</a:t>
            </a:r>
            <a:r>
              <a:rPr sz="2000" dirty="0">
                <a:latin typeface="Bahnschrift"/>
                <a:cs typeface="Bahnschrift"/>
              </a:rPr>
              <a:t> </a:t>
            </a:r>
            <a:r>
              <a:rPr sz="2000" spc="-5" dirty="0">
                <a:latin typeface="Bahnschrift"/>
                <a:cs typeface="Bahnschrift"/>
              </a:rPr>
              <a:t>Berinteraksi</a:t>
            </a:r>
            <a:r>
              <a:rPr sz="2000" dirty="0">
                <a:latin typeface="Bahnschrift"/>
                <a:cs typeface="Bahnschrift"/>
              </a:rPr>
              <a:t> menggunakan</a:t>
            </a:r>
            <a:r>
              <a:rPr sz="2000" spc="5" dirty="0">
                <a:latin typeface="Bahnschrift"/>
                <a:cs typeface="Bahnschrift"/>
              </a:rPr>
              <a:t> </a:t>
            </a:r>
            <a:r>
              <a:rPr sz="2000" spc="-5" dirty="0">
                <a:latin typeface="Bahnschrift"/>
                <a:cs typeface="Bahnschrift"/>
              </a:rPr>
              <a:t>internet</a:t>
            </a:r>
            <a:r>
              <a:rPr sz="2000" dirty="0">
                <a:latin typeface="Bahnschrift"/>
                <a:cs typeface="Bahnschrift"/>
              </a:rPr>
              <a:t> </a:t>
            </a:r>
            <a:r>
              <a:rPr sz="2000" spc="-5" dirty="0">
                <a:latin typeface="Bahnschrift"/>
                <a:cs typeface="Bahnschrift"/>
              </a:rPr>
              <a:t>sehingga </a:t>
            </a:r>
            <a:r>
              <a:rPr sz="2000" spc="-330" dirty="0">
                <a:latin typeface="Bahnschrift"/>
                <a:cs typeface="Bahnschrift"/>
              </a:rPr>
              <a:t> </a:t>
            </a:r>
            <a:r>
              <a:rPr sz="2000" spc="-5" dirty="0">
                <a:latin typeface="Bahnschrift"/>
                <a:cs typeface="Bahnschrift"/>
              </a:rPr>
              <a:t>terbentuknya</a:t>
            </a:r>
            <a:r>
              <a:rPr sz="2000" dirty="0">
                <a:latin typeface="Bahnschrift"/>
                <a:cs typeface="Bahnschrift"/>
              </a:rPr>
              <a:t> situs</a:t>
            </a:r>
            <a:r>
              <a:rPr sz="2000" spc="5" dirty="0">
                <a:latin typeface="Bahnschrift"/>
                <a:cs typeface="Bahnschrift"/>
              </a:rPr>
              <a:t> </a:t>
            </a:r>
            <a:r>
              <a:rPr sz="2000" spc="-5" dirty="0">
                <a:latin typeface="Bahnschrift"/>
                <a:cs typeface="Bahnschrift"/>
              </a:rPr>
              <a:t>media</a:t>
            </a:r>
            <a:r>
              <a:rPr sz="2000" dirty="0">
                <a:latin typeface="Bahnschrift"/>
                <a:cs typeface="Bahnschrift"/>
              </a:rPr>
              <a:t> </a:t>
            </a:r>
            <a:r>
              <a:rPr sz="2000" spc="-5" dirty="0">
                <a:latin typeface="Bahnschrift"/>
                <a:cs typeface="Bahnschrift"/>
              </a:rPr>
              <a:t>sosial</a:t>
            </a:r>
            <a:r>
              <a:rPr sz="2000" dirty="0">
                <a:latin typeface="Bahnschrift"/>
                <a:cs typeface="Bahnschrift"/>
              </a:rPr>
              <a:t> </a:t>
            </a:r>
            <a:r>
              <a:rPr sz="2000" spc="-5" dirty="0">
                <a:latin typeface="Bahnschrift"/>
                <a:cs typeface="Bahnschrift"/>
              </a:rPr>
              <a:t>salah</a:t>
            </a:r>
            <a:r>
              <a:rPr sz="2000" dirty="0">
                <a:latin typeface="Bahnschrift"/>
                <a:cs typeface="Bahnschrift"/>
              </a:rPr>
              <a:t> </a:t>
            </a:r>
            <a:r>
              <a:rPr sz="2000" spc="-5" dirty="0">
                <a:latin typeface="Bahnschrift"/>
                <a:cs typeface="Bahnschrift"/>
              </a:rPr>
              <a:t>satunya</a:t>
            </a:r>
            <a:r>
              <a:rPr sz="2000" dirty="0">
                <a:latin typeface="Bahnschrift"/>
                <a:cs typeface="Bahnschrift"/>
              </a:rPr>
              <a:t> </a:t>
            </a:r>
            <a:r>
              <a:rPr sz="2000" spc="-5" dirty="0">
                <a:latin typeface="Bahnschrift"/>
                <a:cs typeface="Bahnschrift"/>
              </a:rPr>
              <a:t>adalah </a:t>
            </a:r>
            <a:r>
              <a:rPr sz="2000" dirty="0">
                <a:latin typeface="Bahnschrift"/>
                <a:cs typeface="Bahnschrift"/>
              </a:rPr>
              <a:t> Instagram.</a:t>
            </a:r>
            <a:endParaRPr sz="2000">
              <a:latin typeface="Bahnschrift"/>
              <a:cs typeface="Bahnschrift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26959" y="932180"/>
            <a:ext cx="4546600" cy="45466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B5531-5DF0-0E40-8812-8B4D61234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963168"/>
          </a:xfrm>
        </p:spPr>
        <p:txBody>
          <a:bodyPr>
            <a:normAutofit/>
          </a:bodyPr>
          <a:lstStyle/>
          <a:p>
            <a:r>
              <a:rPr lang="en-ID" sz="3600" b="1" spc="-5" dirty="0">
                <a:latin typeface="Calibri"/>
                <a:cs typeface="Calibri"/>
              </a:rPr>
              <a:t>Carousel</a:t>
            </a:r>
            <a:r>
              <a:rPr lang="en-ID" sz="3600" b="1" spc="320" dirty="0">
                <a:latin typeface="Calibri"/>
                <a:cs typeface="Calibri"/>
              </a:rPr>
              <a:t> </a:t>
            </a:r>
            <a:r>
              <a:rPr lang="en-ID" sz="3600" spc="-5" dirty="0" err="1"/>
              <a:t>adalah</a:t>
            </a:r>
            <a:r>
              <a:rPr lang="en-ID" sz="3600" spc="105" dirty="0"/>
              <a:t> </a:t>
            </a:r>
            <a:r>
              <a:rPr lang="en-ID" sz="3600" spc="-15" dirty="0"/>
              <a:t>format</a:t>
            </a:r>
            <a:r>
              <a:rPr lang="en-ID" sz="3600" spc="114" dirty="0"/>
              <a:t> </a:t>
            </a:r>
            <a:r>
              <a:rPr lang="en-ID" sz="3600" spc="-25" dirty="0" err="1"/>
              <a:t>konten</a:t>
            </a:r>
            <a:r>
              <a:rPr lang="en-ID" sz="3600" spc="100" dirty="0"/>
              <a:t> </a:t>
            </a:r>
            <a:r>
              <a:rPr lang="en-ID" sz="3600" dirty="0"/>
              <a:t>media</a:t>
            </a:r>
            <a:r>
              <a:rPr lang="en-ID" sz="3600" spc="85" dirty="0"/>
              <a:t> </a:t>
            </a:r>
            <a:r>
              <a:rPr lang="en-ID" sz="3600" spc="-5" dirty="0" err="1"/>
              <a:t>sosial</a:t>
            </a:r>
            <a:endParaRPr lang="en-US" sz="36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132C53C-EEA9-0646-ACC9-A0950961C80E}"/>
              </a:ext>
            </a:extLst>
          </p:cNvPr>
          <p:cNvSpPr/>
          <p:nvPr/>
        </p:nvSpPr>
        <p:spPr>
          <a:xfrm>
            <a:off x="1069848" y="1752600"/>
            <a:ext cx="95250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Carousel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adalah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format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konten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media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sosial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yang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menampilkan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beberapa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gambar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atau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video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dalam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satu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postingan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Berbeda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dari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konten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statis yang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biasa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Anda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lihat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carousel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lebih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bersifat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interaktif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</a:p>
          <a:p>
            <a:pPr algn="just"/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Format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konten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ini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memungkinkan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audiens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untuk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melihat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satu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per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satu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gambar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atau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video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dengan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scroll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ke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kiri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atau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ID" sz="28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kanan</a:t>
            </a:r>
            <a:r>
              <a:rPr lang="en-ID" sz="2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547144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44640" y="1877948"/>
            <a:ext cx="6356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0" dirty="0">
                <a:latin typeface="Calibri"/>
                <a:cs typeface="Calibri"/>
              </a:rPr>
              <a:t>y</a:t>
            </a:r>
            <a:r>
              <a:rPr sz="2400" spc="-10" dirty="0">
                <a:latin typeface="Calibri"/>
                <a:cs typeface="Calibri"/>
              </a:rPr>
              <a:t>a</a:t>
            </a:r>
            <a:r>
              <a:rPr sz="2400" spc="5" dirty="0">
                <a:latin typeface="Calibri"/>
                <a:cs typeface="Calibri"/>
              </a:rPr>
              <a:t>i</a:t>
            </a:r>
            <a:r>
              <a:rPr sz="2400" dirty="0">
                <a:latin typeface="Calibri"/>
                <a:cs typeface="Calibri"/>
              </a:rPr>
              <a:t>tu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64527" y="1877948"/>
            <a:ext cx="526288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440180" algn="l"/>
                <a:tab pos="2543175" algn="l"/>
                <a:tab pos="3663315" algn="l"/>
                <a:tab pos="4483735" algn="l"/>
              </a:tabLst>
            </a:pPr>
            <a:r>
              <a:rPr sz="2400" spc="-10" dirty="0">
                <a:latin typeface="Calibri"/>
                <a:cs typeface="Calibri"/>
              </a:rPr>
              <a:t>Carousel	</a:t>
            </a:r>
            <a:r>
              <a:rPr sz="2400" spc="-5" dirty="0">
                <a:latin typeface="Calibri"/>
                <a:cs typeface="Calibri"/>
              </a:rPr>
              <a:t>dibagi	dalam	dua	</a:t>
            </a:r>
            <a:r>
              <a:rPr sz="2400" dirty="0">
                <a:latin typeface="Calibri"/>
                <a:cs typeface="Calibri"/>
              </a:rPr>
              <a:t>jenis, 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konten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b="1" i="1" spc="-10" dirty="0">
                <a:latin typeface="Calibri"/>
                <a:cs typeface="Calibri"/>
              </a:rPr>
              <a:t>carousel</a:t>
            </a:r>
            <a:r>
              <a:rPr sz="2400" b="1" i="1" spc="20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organik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dan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b="1" i="1" spc="-10" dirty="0">
                <a:latin typeface="Calibri"/>
                <a:cs typeface="Calibri"/>
              </a:rPr>
              <a:t>carousel</a:t>
            </a:r>
            <a:r>
              <a:rPr sz="2400" b="1" i="1" spc="20" dirty="0">
                <a:latin typeface="Calibri"/>
                <a:cs typeface="Calibri"/>
              </a:rPr>
              <a:t> </a:t>
            </a:r>
            <a:r>
              <a:rPr sz="2400" b="1" i="1" spc="-10" dirty="0">
                <a:latin typeface="Calibri"/>
                <a:cs typeface="Calibri"/>
              </a:rPr>
              <a:t>ads</a:t>
            </a:r>
            <a:r>
              <a:rPr sz="2400" i="1" spc="-10" dirty="0"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4500880" cy="924560"/>
          </a:xfrm>
          <a:custGeom>
            <a:avLst/>
            <a:gdLst/>
            <a:ahLst/>
            <a:cxnLst/>
            <a:rect l="l" t="t" r="r" b="b"/>
            <a:pathLst>
              <a:path w="4500880" h="924560">
                <a:moveTo>
                  <a:pt x="4500880" y="0"/>
                </a:moveTo>
                <a:lnTo>
                  <a:pt x="0" y="0"/>
                </a:lnTo>
                <a:lnTo>
                  <a:pt x="0" y="924560"/>
                </a:lnTo>
                <a:lnTo>
                  <a:pt x="4500880" y="924560"/>
                </a:lnTo>
                <a:lnTo>
                  <a:pt x="4500880" y="0"/>
                </a:lnTo>
                <a:close/>
              </a:path>
            </a:pathLst>
          </a:custGeom>
          <a:solidFill>
            <a:srgbClr val="2E54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46137" y="180721"/>
            <a:ext cx="280416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5" dirty="0">
                <a:solidFill>
                  <a:srgbClr val="FFFFFF"/>
                </a:solidFill>
                <a:latin typeface="Calibri"/>
                <a:cs typeface="Calibri"/>
              </a:rPr>
              <a:t>JENIS</a:t>
            </a:r>
            <a:r>
              <a:rPr sz="3200" b="1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alibri"/>
                <a:cs typeface="Calibri"/>
              </a:rPr>
              <a:t>CAROUSEL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64844" y="2998406"/>
            <a:ext cx="6115685" cy="1489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b="1" i="1" spc="-5" dirty="0">
                <a:latin typeface="Calibri"/>
                <a:cs typeface="Calibri"/>
              </a:rPr>
              <a:t>Carousel </a:t>
            </a:r>
            <a:r>
              <a:rPr sz="2400" b="1" spc="-15" dirty="0">
                <a:latin typeface="Calibri"/>
                <a:cs typeface="Calibri"/>
              </a:rPr>
              <a:t>organik </a:t>
            </a:r>
            <a:r>
              <a:rPr sz="2400" spc="-15" dirty="0">
                <a:latin typeface="Calibri"/>
                <a:cs typeface="Calibri"/>
              </a:rPr>
              <a:t>diciptakan </a:t>
            </a:r>
            <a:r>
              <a:rPr sz="2400" spc="-20" dirty="0">
                <a:latin typeface="Calibri"/>
                <a:cs typeface="Calibri"/>
              </a:rPr>
              <a:t>agar </a:t>
            </a:r>
            <a:r>
              <a:rPr sz="2400" dirty="0">
                <a:latin typeface="Calibri"/>
                <a:cs typeface="Calibri"/>
              </a:rPr>
              <a:t>pengguna lebih 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mudah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mengunggah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beberapa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konten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(gambar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atau </a:t>
            </a:r>
            <a:r>
              <a:rPr sz="2400" dirty="0">
                <a:latin typeface="Calibri"/>
                <a:cs typeface="Calibri"/>
              </a:rPr>
              <a:t>video) dalam </a:t>
            </a:r>
            <a:r>
              <a:rPr sz="2400" spc="-10" dirty="0">
                <a:latin typeface="Calibri"/>
                <a:cs typeface="Calibri"/>
              </a:rPr>
              <a:t>satu </a:t>
            </a:r>
            <a:r>
              <a:rPr sz="2400" i="1" dirty="0">
                <a:latin typeface="Calibri"/>
                <a:cs typeface="Calibri"/>
              </a:rPr>
              <a:t>postingan </a:t>
            </a:r>
            <a:r>
              <a:rPr sz="2400" spc="-5" dirty="0">
                <a:latin typeface="Calibri"/>
                <a:cs typeface="Calibri"/>
              </a:rPr>
              <a:t>saja. </a:t>
            </a:r>
            <a:r>
              <a:rPr sz="2400" spc="-10" dirty="0">
                <a:latin typeface="Calibri"/>
                <a:cs typeface="Calibri"/>
              </a:rPr>
              <a:t>Beberapa 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media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sosial</a:t>
            </a:r>
            <a:r>
              <a:rPr sz="2400" spc="-15" dirty="0">
                <a:latin typeface="Calibri"/>
                <a:cs typeface="Calibri"/>
              </a:rPr>
              <a:t> yang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memiliki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fitur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ini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yaitu: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33280" y="2207260"/>
            <a:ext cx="1996439" cy="199898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284719" y="2004060"/>
            <a:ext cx="2374900" cy="23749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4500880" cy="924560"/>
          </a:xfrm>
          <a:custGeom>
            <a:avLst/>
            <a:gdLst/>
            <a:ahLst/>
            <a:cxnLst/>
            <a:rect l="l" t="t" r="r" b="b"/>
            <a:pathLst>
              <a:path w="4500880" h="924560">
                <a:moveTo>
                  <a:pt x="4500880" y="0"/>
                </a:moveTo>
                <a:lnTo>
                  <a:pt x="0" y="0"/>
                </a:lnTo>
                <a:lnTo>
                  <a:pt x="0" y="924560"/>
                </a:lnTo>
                <a:lnTo>
                  <a:pt x="4500880" y="924560"/>
                </a:lnTo>
                <a:lnTo>
                  <a:pt x="4500880" y="0"/>
                </a:lnTo>
                <a:close/>
              </a:path>
            </a:pathLst>
          </a:custGeom>
          <a:solidFill>
            <a:srgbClr val="2E54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46137" y="180721"/>
            <a:ext cx="2804160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5" dirty="0">
                <a:solidFill>
                  <a:srgbClr val="FFFFFF"/>
                </a:solidFill>
                <a:latin typeface="Calibri"/>
                <a:cs typeface="Calibri"/>
              </a:rPr>
              <a:t>JENIS</a:t>
            </a:r>
            <a:r>
              <a:rPr sz="3200" b="1" spc="-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Calibri"/>
                <a:cs typeface="Calibri"/>
              </a:rPr>
              <a:t>CAROUSEL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54100" y="2809239"/>
            <a:ext cx="2270760" cy="227076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187829" y="1463103"/>
            <a:ext cx="7820659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Calibri"/>
                <a:cs typeface="Calibri"/>
              </a:rPr>
              <a:t>Carousel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ads</a:t>
            </a:r>
            <a:r>
              <a:rPr sz="2400" i="1" spc="-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adalah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i="1" spc="-5" dirty="0">
                <a:latin typeface="Calibri"/>
                <a:cs typeface="Calibri"/>
              </a:rPr>
              <a:t>carousel</a:t>
            </a:r>
            <a:r>
              <a:rPr sz="2400" i="1" spc="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yang</a:t>
            </a:r>
            <a:r>
              <a:rPr sz="2400" spc="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ditujukan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untuk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beriklan.</a:t>
            </a:r>
            <a:endParaRPr sz="2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2400" spc="-5" dirty="0">
                <a:latin typeface="Calibri"/>
                <a:cs typeface="Calibri"/>
              </a:rPr>
              <a:t>Berikut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beberapa</a:t>
            </a:r>
            <a:r>
              <a:rPr sz="2400" spc="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media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sosial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yang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memiliki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fitur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i="1" spc="-5" dirty="0">
                <a:latin typeface="Calibri"/>
                <a:cs typeface="Calibri"/>
              </a:rPr>
              <a:t>carousel</a:t>
            </a:r>
            <a:r>
              <a:rPr sz="2400" i="1" dirty="0">
                <a:latin typeface="Calibri"/>
                <a:cs typeface="Calibri"/>
              </a:rPr>
              <a:t> ads</a:t>
            </a:r>
            <a:r>
              <a:rPr sz="2400" dirty="0">
                <a:latin typeface="Calibri"/>
                <a:cs typeface="Calibri"/>
              </a:rPr>
              <a:t>: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606800" y="2809239"/>
            <a:ext cx="2225040" cy="222503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22340" y="2598420"/>
            <a:ext cx="2593340" cy="259334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808719" y="2809239"/>
            <a:ext cx="2268220" cy="227076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35380" y="883919"/>
            <a:ext cx="9918954" cy="508787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59939" y="739140"/>
            <a:ext cx="8069833" cy="5377434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{871F81F0-0EA1-F14A-A595-3E192E286DE2}tf10001070</Template>
  <TotalTime>5</TotalTime>
  <Words>220</Words>
  <Application>Microsoft Macintosh PowerPoint</Application>
  <PresentationFormat>Widescreen</PresentationFormat>
  <Paragraphs>19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Bahnschrift</vt:lpstr>
      <vt:lpstr>Calibri</vt:lpstr>
      <vt:lpstr>Rockwell</vt:lpstr>
      <vt:lpstr>Rockwell Condensed</vt:lpstr>
      <vt:lpstr>Rockwell Extra Bold</vt:lpstr>
      <vt:lpstr>Sitka Subheading</vt:lpstr>
      <vt:lpstr>Verdana</vt:lpstr>
      <vt:lpstr>Wingdings</vt:lpstr>
      <vt:lpstr>Wood Type</vt:lpstr>
      <vt:lpstr>SOSIAL MEDIA SEBAGAI  SARANA PUBLIKASI  MASA KINI</vt:lpstr>
      <vt:lpstr>PowerPoint Presentation</vt:lpstr>
      <vt:lpstr>Carousel adalah format konten media sosial</vt:lpstr>
      <vt:lpstr>JENIS CAROUSEL</vt:lpstr>
      <vt:lpstr>JENIS CAROUSEL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Desiana Muryasari</dc:creator>
  <cp:lastModifiedBy>Microsoft Office User</cp:lastModifiedBy>
  <cp:revision>1</cp:revision>
  <dcterms:created xsi:type="dcterms:W3CDTF">2023-12-07T04:25:55Z</dcterms:created>
  <dcterms:modified xsi:type="dcterms:W3CDTF">2023-12-07T04:44:04Z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2023-10-11T00:00:00Z</vt:filetime>
  </property>
  <property fmtid="{D5CDD505-2E9C-101B-9397-08002B2CF9AE}" pid="3" name="Creator">
    <vt:lpwstr>Microsoft® PowerPoint® 2021</vt:lpwstr>
  </property>
  <property fmtid="{D5CDD505-2E9C-101B-9397-08002B2CF9AE}" pid="4" name="LastSaved">
    <vt:filetime>2023-12-07T00:00:00Z</vt:filetime>
  </property>
</Properties>
</file>