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2" r:id="rId4"/>
    <p:sldId id="316" r:id="rId5"/>
    <p:sldId id="317" r:id="rId6"/>
    <p:sldId id="309" r:id="rId7"/>
    <p:sldId id="310" r:id="rId8"/>
    <p:sldId id="303" r:id="rId9"/>
    <p:sldId id="314" r:id="rId10"/>
    <p:sldId id="315" r:id="rId11"/>
    <p:sldId id="31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="" xmlns:p15="http://schemas.microsoft.com/office/powerpoint/2012/main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=""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RPS%20ENGLISH%20PROFESI%20II%20SMT%20GENAP%20%20OK\PPT%20PERTEMUAN%20KE%205\VIDEO%20GUEST%20COMPLAIN\at%20restaurant.mp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RPS%20ENGLISH%20PROFESI%20II%20SMT%20GENAP%20%20OK\PPT%20PERTEMUAN%20KE%205\VIDEO%20GUEST%20COMPLAIN\at%20reeptionist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PROBLEMS AND COMPLAINS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Short Video at Restaurant</a:t>
            </a:r>
          </a:p>
          <a:p>
            <a:endParaRPr lang="en-US" dirty="0"/>
          </a:p>
        </p:txBody>
      </p:sp>
      <p:pic>
        <p:nvPicPr>
          <p:cNvPr id="3" name="at restauran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085850"/>
            <a:ext cx="8382000" cy="44005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525000" cy="22098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ASSIGNMENT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Please make a short video conversation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“Problem and Complain in Tourism Industry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Sent by WA or collect by FD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0895-1335-3911</a:t>
            </a:r>
          </a:p>
          <a:p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DEADLINE SUNDAY 07</a:t>
            </a:r>
            <a:r>
              <a:rPr lang="en-US" b="1" baseline="30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2024</a:t>
            </a:r>
          </a:p>
          <a:p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3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r>
              <a:rPr lang="en-US" sz="32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How would like to handle Guest complain if you as a staff tourism industry?</a:t>
            </a:r>
          </a:p>
        </p:txBody>
      </p:sp>
    </p:spTree>
    <p:extLst>
      <p:ext uri="{BB962C8B-B14F-4D97-AF65-F5344CB8AC3E}">
        <p14:creationId xmlns=""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5908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4800" y="457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Responding to in-person complaints in 5 steps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1.Stay calm and listen.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2.Identify the type of guest to whom you are speaking.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3.Find the real source of the complaint.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4.Find and offer a solution.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5.Follow up to confirm that the problem was resolved.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Respond to all complaints as quickly as possible.</a:t>
            </a: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7848600" cy="1752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Possible Problem or Complaints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There are not enough towels in my room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 This tread mill isn’t working properly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I specifically requested an ocean view, but the room I was given has a view of the pool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This soup is not warm enough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This fried rice is very spicy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We have no menu at this table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Responses to problems or complaints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see to that right away ma’am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correct the situation immediately, sir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I’m so sorry sir, that should never have happened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take care of that right away sir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see to it immediately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- I’ll check about it and get back to you</a:t>
            </a:r>
          </a:p>
          <a:p>
            <a:endParaRPr lang="en-US" sz="24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991600" cy="1752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CONVERSATION</a:t>
            </a:r>
            <a:endParaRPr lang="en-US" sz="20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Hello, I would like to register a complaint. I requested a non-smoking room, but you put me in a smoking room. I can’t stay there. I’m allergic to smoke.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I apologize for the inconvenience. Could you please let me know your room number, and I will switch you to a non smoking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I'm sorry, that is not good enough. All of my stuff smells like smoke now, my sinuses are acting up...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I'm sorry sir. Unfortunately there is not much we can do in this situation, our corporate office has outlined specific actions to take in this situation, and I am afraid they are not very flexible on this point. Here is the corporate customer service number. Please feel free to give them a call and share your complaint.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: REALLY?! 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I am sorry you feel that way, I would be more than happy to offer you a voucher for our dry cleaning service so that you can have the smoke smell removed from your clothes. Would that resolve the issue?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 Oh... That is really nice of you. Thank you.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: No problem sir, thank you for your patience.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2057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 : Good Morning. Mary Speaking, How may I assist you?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 of course. I am in room 735 I have been really annoyed with my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: I really sorry to hear that, Ms. What exactly has been happening, Miss ?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I have problem. I’ve been waiting for someone to fix the air conditioner for nearly an hour and the weather is very warm in the room.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 : Oh I see.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I’ve telephoned the receptionist, she answered my call and she said to wait until the Engineer came. But until now, nobody came to fix the air conditioner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   : I am very sorry about it, Miss.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Yes, is this hotel can’t handle the easy problem like this? Can I talk to your  Supervisor?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9154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533400"/>
            <a:ext cx="8915400" cy="597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Receptionist   : Certainly Miss. Could I just call my Supervisor? Would you wait for a moment, please?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Yes, but hurry up, please.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Supervisor      : Good Morning Miss. I’ve heard about your complain from the receptionist.  I do really apologize about your problem. I have been called  our engineer, but in the same time our engineer still repaired another.  Be patient and wait a moment, please. They will come in 5 minutes.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                : Alright, thanks.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Supervisor      : Thank you for bringing this matter to our attention Miss. Have a nice day.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 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Short Video at Hotel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at reeptionist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" y="990600"/>
            <a:ext cx="8458200" cy="50292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3911</TotalTime>
  <Words>469</Words>
  <Application>Microsoft Office PowerPoint</Application>
  <PresentationFormat>On-screen Show (4:3)</PresentationFormat>
  <Paragraphs>70</Paragraphs>
  <Slides>12</Slides>
  <Notes>2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543</cp:revision>
  <cp:lastPrinted>2017-08-29T02:54:51Z</cp:lastPrinted>
  <dcterms:created xsi:type="dcterms:W3CDTF">2010-04-18T12:06:30Z</dcterms:created>
  <dcterms:modified xsi:type="dcterms:W3CDTF">2024-04-01T03:48:02Z</dcterms:modified>
</cp:coreProperties>
</file>