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4" r:id="rId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EF6413-DFD7-435E-A355-FF39A8B4CC0B}" type="datetimeFigureOut">
              <a:rPr lang="id-ID" smtClean="0"/>
              <a:pPr/>
              <a:t>26/09/2022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5740C-A2DC-4DF2-B1A4-859B6D3C8296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444110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26/09/2022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26/09/2022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26/09/2022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26/09/2022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26/09/2022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26/09/2022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26/09/2022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26/09/2022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26/09/2022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26/09/2022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4770-2E58-4D9B-B7A5-89142DA4258C}" type="datetimeFigureOut">
              <a:rPr lang="id-ID" smtClean="0"/>
              <a:pPr/>
              <a:t>26/09/2022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24770-2E58-4D9B-B7A5-89142DA4258C}" type="datetimeFigureOut">
              <a:rPr lang="id-ID" smtClean="0"/>
              <a:pPr/>
              <a:t>26/09/2022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D2BC8-FCB4-4041-89A7-98F4856C6CE8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icture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00633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Pertemuan 1</a:t>
            </a:r>
          </a:p>
          <a:p>
            <a:pPr algn="r">
              <a:buNone/>
            </a:pPr>
            <a:endParaRPr lang="id-ID" sz="36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SEJARAH DAN PERKEMBANGAN </a:t>
            </a:r>
          </a:p>
          <a:p>
            <a:pPr algn="r">
              <a:buNone/>
            </a:pPr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BAHASA </a:t>
            </a:r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INDONESIA</a:t>
            </a:r>
            <a:endParaRPr lang="en-US" sz="36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endParaRPr lang="en-US" sz="36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Dosen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: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Riyadini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Riyan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Utami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S.IP., M.M</a:t>
            </a:r>
            <a:endParaRPr lang="id-ID" sz="28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 descr="Picture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0958" y="285728"/>
            <a:ext cx="1285884" cy="100013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19202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785818"/>
          </a:xfrm>
        </p:spPr>
        <p:txBody>
          <a:bodyPr>
            <a:noAutofit/>
          </a:bodyPr>
          <a:lstStyle/>
          <a:p>
            <a:pPr algn="r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Asal Bahasa Indonesia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429156"/>
          </a:xfrm>
        </p:spPr>
        <p:txBody>
          <a:bodyPr>
            <a:normAutofit/>
          </a:bodyPr>
          <a:lstStyle/>
          <a:p>
            <a:pPr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19202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0034" y="2071678"/>
            <a:ext cx="7500990" cy="150019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>
              <a:buNone/>
              <a:defRPr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 marL="571500" indent="-571500">
              <a:buNone/>
              <a:defRPr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 marL="571500" indent="-571500">
              <a:buNone/>
              <a:defRPr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Indonesia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berasal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	</a:t>
            </a:r>
            <a:endPara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571500" indent="-571500">
              <a:buNone/>
              <a:defRPr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salah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satu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dialek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berkembang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Nusantara.</a:t>
            </a: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4414" y="4214818"/>
            <a:ext cx="7143800" cy="157163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Dikenal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Lingua Franca 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pasar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harian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ujaran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yang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</a:t>
            </a: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kaiannya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paling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menonjol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nusantara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id-ID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714380"/>
          </a:xfrm>
        </p:spPr>
        <p:txBody>
          <a:bodyPr>
            <a:noAutofit/>
          </a:bodyPr>
          <a:lstStyle/>
          <a:p>
            <a:pPr algn="r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Perkembangan </a:t>
            </a:r>
            <a:b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357290" y="4214818"/>
            <a:ext cx="7329510" cy="19288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  <a:defRPr/>
            </a:pPr>
            <a:r>
              <a:rPr lang="id-ID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B.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Kolonial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mulai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abad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XVI)</a:t>
            </a:r>
          </a:p>
          <a:p>
            <a:pPr marL="342900" lvl="1">
              <a:buNone/>
              <a:defRPr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Selain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pengantar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harian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ditetapkan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pengantar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sekolah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pribumi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19202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0034" y="1785926"/>
            <a:ext cx="8215370" cy="19288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Tx/>
              <a:buAutoNum type="alphaUcPeriod"/>
              <a:defRPr/>
            </a:pP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Sebelum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Kolonial</a:t>
            </a:r>
            <a:endParaRPr lang="en-US" sz="2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342900" lvl="1">
              <a:buNone/>
              <a:defRPr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Bukti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sejarah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prasast</a:t>
            </a: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prasasti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), </a:t>
            </a: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Indonesia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sudah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digunakan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kerajaan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Sriwijaya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(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abad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ke-7).</a:t>
            </a: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8"/>
          </a:xfrm>
        </p:spPr>
        <p:txBody>
          <a:bodyPr>
            <a:noAutofit/>
          </a:bodyPr>
          <a:lstStyle/>
          <a:p>
            <a:pPr algn="r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Perkembangan </a:t>
            </a:r>
            <a:b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857784"/>
          </a:xfrm>
        </p:spPr>
        <p:txBody>
          <a:bodyPr>
            <a:normAutofit/>
          </a:bodyPr>
          <a:lstStyle/>
          <a:p>
            <a:pPr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19202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8596" y="2643182"/>
            <a:ext cx="8358246" cy="23574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1">
              <a:buNone/>
              <a:defRPr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iga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tingkatan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endPara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54013" lvl="1" indent="-354013">
              <a:buFontTx/>
              <a:buAutoNum type="arabicPeriod"/>
              <a:defRPr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tinggi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id-ID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54013" lvl="1" indent="-354013">
              <a:buFontTx/>
              <a:buAutoNum type="arabicPeriod"/>
              <a:defRPr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rendah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54013" lvl="1" indent="-354013">
              <a:buFontTx/>
              <a:buAutoNum type="arabicPeriod"/>
              <a:defRPr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8"/>
          </a:xfrm>
        </p:spPr>
        <p:txBody>
          <a:bodyPr>
            <a:noAutofit/>
          </a:bodyPr>
          <a:lstStyle/>
          <a:p>
            <a:pPr algn="r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Perkembangan </a:t>
            </a:r>
            <a:b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572032"/>
          </a:xfrm>
        </p:spPr>
        <p:txBody>
          <a:bodyPr>
            <a:normAutofit/>
          </a:bodyPr>
          <a:lstStyle/>
          <a:p>
            <a:pPr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19202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0034" y="1857364"/>
            <a:ext cx="8215370" cy="24288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C.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Pergerakan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Kemerdekaan</a:t>
            </a:r>
            <a:endParaRPr lang="en-US" sz="2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685800" lvl="1" indent="-342900">
              <a:buNone/>
              <a:defRPr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dikembangkan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seluruh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lapisan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telah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mempunyai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ejaan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resmi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ditulis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Kitab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Logat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disusun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Ch. A. Van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Ophuysen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57290" y="4714884"/>
            <a:ext cx="7358114" cy="121444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/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diangkat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persatuan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melalui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ikrar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Sumpah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Pemuda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28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Oktober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1928.</a:t>
            </a: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071570"/>
          </a:xfrm>
        </p:spPr>
        <p:txBody>
          <a:bodyPr>
            <a:noAutofit/>
          </a:bodyPr>
          <a:lstStyle/>
          <a:p>
            <a:pPr algn="r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Perkembangan </a:t>
            </a:r>
            <a:b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643470"/>
          </a:xfrm>
        </p:spPr>
        <p:txBody>
          <a:bodyPr>
            <a:normAutofit/>
          </a:bodyPr>
          <a:lstStyle/>
          <a:p>
            <a:pPr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19202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0034" y="1857364"/>
            <a:ext cx="8215370" cy="19288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D.</a:t>
            </a:r>
            <a:r>
              <a:rPr lang="id-ID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Ejaan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Disempurnakan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(EYD)</a:t>
            </a:r>
          </a:p>
          <a:p>
            <a:pPr marL="354013" lvl="1" indent="-11113">
              <a:buNone/>
              <a:defRPr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1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Agustus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1972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Presiden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RI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mengumumkan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penyempurnaan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ejaan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Indonesia.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Dituangkan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dlm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Kepres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No. 57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1972</a:t>
            </a: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14480" y="4214818"/>
            <a:ext cx="7000924" cy="157163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/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Oktober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1972 No. 156/P/1972</a:t>
            </a:r>
            <a:endParaRPr lang="id-ID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Amran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Halim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Ketua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menyusun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buku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Pedoman</a:t>
            </a:r>
            <a:endParaRPr lang="id-ID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Ejaan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Indonesia yang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disempurnakan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785818"/>
          </a:xfrm>
        </p:spPr>
        <p:txBody>
          <a:bodyPr>
            <a:noAutofit/>
          </a:bodyPr>
          <a:lstStyle/>
          <a:p>
            <a:pPr algn="r"/>
            <a:r>
              <a:rPr lang="en-US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Perubahan</a:t>
            </a:r>
            <a:r>
              <a:rPr lang="en-US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Utama</a:t>
            </a:r>
            <a:r>
              <a:rPr lang="en-US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EYD</a:t>
            </a:r>
            <a:br>
              <a:rPr lang="en-US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643470"/>
          </a:xfrm>
        </p:spPr>
        <p:txBody>
          <a:bodyPr>
            <a:normAutofit/>
          </a:bodyPr>
          <a:lstStyle/>
          <a:p>
            <a:pPr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19202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0034" y="1785926"/>
            <a:ext cx="8143932" cy="44291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  <a:defRPr/>
            </a:pP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Ejaan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lama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ejaan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S</a:t>
            </a:r>
            <a:r>
              <a:rPr lang="id-ID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oewandi,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sedang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ejaan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baru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disebut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Ejaan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Indonesia </a:t>
            </a:r>
            <a:r>
              <a:rPr lang="id-ID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ang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Disempurnakan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id-ID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(E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YD</a:t>
            </a:r>
            <a:r>
              <a:rPr lang="id-ID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None/>
              <a:defRPr/>
            </a:pPr>
            <a:endParaRPr lang="en-US" sz="24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685800" lvl="1" indent="-342900">
              <a:buNone/>
              <a:defRPr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Perubahan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utama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terdapat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penggunaan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huruf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dj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</a:t>
            </a: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“J”,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“Y”</a:t>
            </a:r>
          </a:p>
          <a:p>
            <a:pPr marL="685800" lvl="1" indent="-342900">
              <a:buNone/>
              <a:defRPr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Soewandi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: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djalan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djembatan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djemur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Djunaidi</a:t>
            </a:r>
            <a:endPara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685800" lvl="1" indent="-342900">
              <a:buNone/>
              <a:defRPr/>
            </a:pP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EYD           : 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jalan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jembatan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jemur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Junaidi</a:t>
            </a:r>
            <a:endPara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685800" lvl="1" indent="-342900">
              <a:buNone/>
              <a:defRPr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Soewandi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: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jang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bajang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sajang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Soejono</a:t>
            </a:r>
            <a:endPara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685800" lvl="1" indent="-342900">
              <a:buNone/>
              <a:defRPr/>
            </a:pP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EYD           : yang,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bayang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sayang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Suyono</a:t>
            </a:r>
            <a:endPara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4800599"/>
          </a:xfrm>
        </p:spPr>
        <p:txBody>
          <a:bodyPr/>
          <a:lstStyle/>
          <a:p>
            <a:r>
              <a:rPr lang="en-US" dirty="0" err="1" smtClean="0">
                <a:latin typeface="Adobe Garamond Pro Bold" pitchFamily="18" charset="0"/>
              </a:rPr>
              <a:t>Terima</a:t>
            </a:r>
            <a:r>
              <a:rPr lang="en-US" dirty="0" smtClean="0">
                <a:latin typeface="Adobe Garamond Pro Bold" pitchFamily="18" charset="0"/>
              </a:rPr>
              <a:t> </a:t>
            </a:r>
            <a:r>
              <a:rPr lang="en-US" dirty="0" err="1" smtClean="0">
                <a:latin typeface="Adobe Garamond Pro Bold" pitchFamily="18" charset="0"/>
              </a:rPr>
              <a:t>Kasih</a:t>
            </a:r>
            <a:endParaRPr lang="en-US" dirty="0">
              <a:latin typeface="Adobe Garamond Pro Bold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</TotalTime>
  <Words>245</Words>
  <Application>Microsoft Office PowerPoint</Application>
  <PresentationFormat>On-screen Show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Asal Bahasa Indonesia</vt:lpstr>
      <vt:lpstr>Perkembangan  Bahasa Indonesia</vt:lpstr>
      <vt:lpstr>Perkembangan  Bahasa Indonesia</vt:lpstr>
      <vt:lpstr>Perkembangan  Bahasa Indonesia</vt:lpstr>
      <vt:lpstr>Perkembangan  Bahasa Indonesia</vt:lpstr>
      <vt:lpstr>Perubahan Utama pada EYD </vt:lpstr>
      <vt:lpstr>Terima Kasih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25</cp:revision>
  <dcterms:created xsi:type="dcterms:W3CDTF">2015-09-15T00:24:15Z</dcterms:created>
  <dcterms:modified xsi:type="dcterms:W3CDTF">2022-09-26T13:00:07Z</dcterms:modified>
</cp:coreProperties>
</file>