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1" r:id="rId3"/>
    <p:sldId id="292" r:id="rId4"/>
    <p:sldId id="293" r:id="rId5"/>
    <p:sldId id="297" r:id="rId6"/>
    <p:sldId id="296" r:id="rId7"/>
    <p:sldId id="298" r:id="rId8"/>
    <p:sldId id="303" r:id="rId9"/>
  </p:sldIdLst>
  <p:sldSz cx="9144000" cy="6858000" type="screen4x3"/>
  <p:notesSz cx="6761163" cy="994251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19F3F3"/>
    <a:srgbClr val="08E823"/>
    <a:srgbClr val="33CC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56" autoAdjust="0"/>
  </p:normalViewPr>
  <p:slideViewPr>
    <p:cSldViewPr>
      <p:cViewPr>
        <p:scale>
          <a:sx n="55" d="100"/>
          <a:sy n="55" d="100"/>
        </p:scale>
        <p:origin x="-9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16429"/>
            <a:ext cx="8839199" cy="58782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12" descr="http://www.a-star.edu.sg/Portals/69/Skins/SIMTech/images/bannerPattern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67" b="13979"/>
          <a:stretch/>
        </p:blipFill>
        <p:spPr bwMode="auto">
          <a:xfrm flipH="1">
            <a:off x="4267200" y="4408714"/>
            <a:ext cx="4876800" cy="2449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blackWhite">
          <a:xfrm>
            <a:off x="0" y="1"/>
            <a:ext cx="9144000" cy="571500"/>
          </a:xfrm>
          <a:prstGeom prst="rect">
            <a:avLst/>
          </a:prstGeom>
          <a:solidFill>
            <a:srgbClr val="CC6600"/>
          </a:solidFill>
          <a:ln w="31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75"/>
            <a:ext cx="9144000" cy="56882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990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ARTI PENTING PERILAKU ORGANISASI</a:t>
            </a:r>
            <a:endParaRPr lang="id-ID" sz="4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</a:t>
            </a:r>
            <a:r>
              <a:rPr lang="id-ID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 1</a:t>
            </a: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d-ID" dirty="0" smtClean="0"/>
              <a:t>Topik 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id-ID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eterampilan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interpersonal</a:t>
            </a:r>
          </a:p>
          <a:p>
            <a:pPr>
              <a:lnSpc>
                <a:spcPct val="110000"/>
              </a:lnSpc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id-ID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ungsi</a:t>
            </a:r>
            <a:r>
              <a:rPr lang="id-ID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id-ID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sv-SE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fi-FI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id-ID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Keterampilan</a:t>
            </a:r>
            <a:r>
              <a:rPr lang="en-US" dirty="0" smtClean="0"/>
              <a:t> Interpersonal</a:t>
            </a:r>
            <a:endParaRPr lang="id-ID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1" y="1447800"/>
            <a:ext cx="6858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id-ID" dirty="0" err="1" smtClean="0"/>
              <a:t>M</a:t>
            </a:r>
            <a:r>
              <a:rPr lang="en-US" dirty="0" err="1" smtClean="0"/>
              <a:t>anajer</a:t>
            </a:r>
            <a:endParaRPr lang="id-ID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 noChangeArrowheads="1"/>
          </p:cNvSpPr>
          <p:nvPr>
            <p:ph idx="1"/>
          </p:nvPr>
        </p:nvSpPr>
        <p:spPr bwMode="blackWhite">
          <a:xfrm>
            <a:off x="1676400" y="990601"/>
            <a:ext cx="5334000" cy="838200"/>
          </a:xfrm>
          <a:prstGeom prst="rect">
            <a:avLst/>
          </a:prstGeom>
          <a:solidFill>
            <a:srgbClr val="C00000"/>
          </a:solidFill>
          <a:ln w="317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lIns="18288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id-ID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Peran Manajerial</a:t>
            </a:r>
            <a:br>
              <a:rPr lang="id-ID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(Mintzberg)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286000"/>
            <a:ext cx="2633472" cy="1620738"/>
            <a:chOff x="0" y="2455"/>
            <a:chExt cx="2633472" cy="1620738"/>
          </a:xfrm>
          <a:solidFill>
            <a:srgbClr val="0033CC"/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2455"/>
              <a:ext cx="2633472" cy="16207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79118" y="81573"/>
              <a:ext cx="2475236" cy="1462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Interpersonal</a:t>
              </a:r>
              <a:endParaRPr lang="en-US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2286000"/>
            <a:ext cx="2633472" cy="1620738"/>
            <a:chOff x="0" y="1704231"/>
            <a:chExt cx="2633472" cy="1620738"/>
          </a:xfrm>
          <a:solidFill>
            <a:schemeClr val="accent6">
              <a:lumMod val="5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1704231"/>
              <a:ext cx="2633472" cy="16207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79118" y="1783349"/>
              <a:ext cx="2475236" cy="1462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Informasional</a:t>
              </a:r>
              <a:endParaRPr lang="en-US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2200" y="2286000"/>
            <a:ext cx="2633472" cy="1620738"/>
            <a:chOff x="0" y="3406006"/>
            <a:chExt cx="2633472" cy="1620738"/>
          </a:xfrm>
          <a:solidFill>
            <a:srgbClr val="003300"/>
          </a:solidFill>
        </p:grpSpPr>
        <p:sp>
          <p:nvSpPr>
            <p:cNvPr id="17" name="Rounded Rectangle 16"/>
            <p:cNvSpPr/>
            <p:nvPr/>
          </p:nvSpPr>
          <p:spPr>
            <a:xfrm>
              <a:off x="0" y="3406006"/>
              <a:ext cx="2633472" cy="16207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79118" y="3485124"/>
              <a:ext cx="2475236" cy="1462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Decisional</a:t>
              </a:r>
              <a:endParaRPr lang="en-US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0" name="Straight Connector 19"/>
          <p:cNvCxnSpPr>
            <a:stCxn id="9" idx="2"/>
            <a:endCxn id="11" idx="0"/>
          </p:cNvCxnSpPr>
          <p:nvPr/>
        </p:nvCxnSpPr>
        <p:spPr>
          <a:xfrm rot="5400000">
            <a:off x="2753869" y="696468"/>
            <a:ext cx="457199" cy="27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4" idx="0"/>
          </p:cNvCxnSpPr>
          <p:nvPr/>
        </p:nvCxnSpPr>
        <p:spPr>
          <a:xfrm rot="16200000" flipH="1">
            <a:off x="4163569" y="2008632"/>
            <a:ext cx="457199" cy="9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17" idx="0"/>
          </p:cNvCxnSpPr>
          <p:nvPr/>
        </p:nvCxnSpPr>
        <p:spPr>
          <a:xfrm rot="16200000" flipH="1">
            <a:off x="5687569" y="484632"/>
            <a:ext cx="457199" cy="3145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nip Single Corner Rectangle 28"/>
          <p:cNvSpPr/>
          <p:nvPr/>
        </p:nvSpPr>
        <p:spPr>
          <a:xfrm>
            <a:off x="457200" y="4038600"/>
            <a:ext cx="2438400" cy="1828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Figurehead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tokoh utama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kepemimpinan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Liaison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penghubung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nip Single Corner Rectangle 29"/>
          <p:cNvSpPr/>
          <p:nvPr/>
        </p:nvSpPr>
        <p:spPr>
          <a:xfrm>
            <a:off x="3352800" y="4038600"/>
            <a:ext cx="2438400" cy="1828800"/>
          </a:xfrm>
          <a:prstGeom prst="snip1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– pemantau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Disseminator – penyebar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Spokesperson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juru bicara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nip Single Corner Rectangle 30"/>
          <p:cNvSpPr/>
          <p:nvPr/>
        </p:nvSpPr>
        <p:spPr>
          <a:xfrm>
            <a:off x="6324600" y="3886200"/>
            <a:ext cx="2438400" cy="2514600"/>
          </a:xfrm>
          <a:prstGeom prst="snip1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Entrepreneur</a:t>
            </a:r>
            <a:r>
              <a:rPr lang="id-ID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kewirausahaan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Disturbance handler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penyelesai masalah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allocator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pengalokasi sumber daya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Negotiator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negosiator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Skill </a:t>
            </a:r>
            <a:r>
              <a:rPr lang="en-US" dirty="0" err="1" smtClean="0"/>
              <a:t>Manajer</a:t>
            </a:r>
            <a:endParaRPr lang="id-ID" dirty="0"/>
          </a:p>
        </p:txBody>
      </p:sp>
      <p:pic>
        <p:nvPicPr>
          <p:cNvPr id="8" name="Content Placeholder 7" descr="skill manaj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447800"/>
            <a:ext cx="4550044" cy="2971800"/>
          </a:xfrm>
        </p:spPr>
      </p:pic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172200" y="1447800"/>
            <a:ext cx="2667000" cy="1524000"/>
          </a:xfrm>
          <a:prstGeom prst="flowChartAlternateProcess">
            <a:avLst/>
          </a:prstGeom>
          <a:solidFill>
            <a:srgbClr val="08E8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>
              <a:spcBef>
                <a:spcPts val="0"/>
              </a:spcBef>
            </a:pPr>
            <a:r>
              <a:rPr lang="id-ID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Kemamp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menerapkan atau keterampilan khusus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724400" y="4648200"/>
            <a:ext cx="3810000" cy="14478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>
              <a:spcBef>
                <a:spcPts val="0"/>
              </a:spcBef>
            </a:pPr>
            <a:r>
              <a:rPr lang="id-ID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Kemampuan untuk bekerja sama, memahami, dan memotivasi orang lain, baik secara individual maupun dalam kelompok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57200" y="4724400"/>
            <a:ext cx="3200400" cy="1371600"/>
          </a:xfrm>
          <a:prstGeom prst="flowChartAlternateProcess">
            <a:avLst/>
          </a:prstGeom>
          <a:solidFill>
            <a:srgbClr val="19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>
              <a:spcBef>
                <a:spcPts val="0"/>
              </a:spcBef>
            </a:pPr>
            <a:r>
              <a:rPr lang="id-ID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 mental untuk menganalisis dan mendiagnosis situasi-situasi rumit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</a:t>
            </a:r>
            <a:r>
              <a:rPr lang="id-ID" dirty="0" smtClean="0"/>
              <a:t>/</a:t>
            </a:r>
            <a:r>
              <a:rPr lang="en-US" dirty="0" smtClean="0"/>
              <a:t>03</a:t>
            </a:r>
            <a:r>
              <a:rPr lang="id-ID" dirty="0" smtClean="0"/>
              <a:t>/201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id-ID" dirty="0" smtClean="0"/>
          </a:p>
          <a:p>
            <a:r>
              <a:rPr lang="en-US" dirty="0" smtClean="0"/>
              <a:t>MK : MAN 15432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3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id-ID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06189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owchart: Process 8"/>
          <p:cNvSpPr/>
          <p:nvPr/>
        </p:nvSpPr>
        <p:spPr>
          <a:xfrm>
            <a:off x="5029200" y="5181600"/>
            <a:ext cx="41148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: Robbins &amp; Judge(2015)</a:t>
            </a:r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33CC"/>
                </a:solidFill>
                <a:latin typeface="Cambria" pitchFamily="18" charset="0"/>
                <a:cs typeface="Arial" pitchFamily="34" charset="0"/>
              </a:rPr>
              <a:t>TERIMA KASIH</a:t>
            </a:r>
            <a:endParaRPr lang="en-US" sz="4400" b="1" dirty="0">
              <a:solidFill>
                <a:srgbClr val="0033CC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237</Words>
  <Application>Microsoft Office PowerPoint</Application>
  <PresentationFormat>On-screen Show (4:3)</PresentationFormat>
  <Paragraphs>58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Topik Bahasan</vt:lpstr>
      <vt:lpstr>Keterampilan Interpersonal</vt:lpstr>
      <vt:lpstr>Pekerjaan Manajer</vt:lpstr>
      <vt:lpstr>Pendekatan Skill Manajer</vt:lpstr>
      <vt:lpstr>Slide 6</vt:lpstr>
      <vt:lpstr>Perilaku Organisasi</vt:lpstr>
      <vt:lpstr>Slide 8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Cahyani Prastiti</cp:lastModifiedBy>
  <cp:revision>481</cp:revision>
  <cp:lastPrinted>2015-09-17T08:41:14Z</cp:lastPrinted>
  <dcterms:created xsi:type="dcterms:W3CDTF">2010-04-18T12:06:30Z</dcterms:created>
  <dcterms:modified xsi:type="dcterms:W3CDTF">2017-09-05T00:58:54Z</dcterms:modified>
</cp:coreProperties>
</file>