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6" r:id="rId8"/>
    <p:sldId id="305" r:id="rId9"/>
    <p:sldId id="308" r:id="rId10"/>
    <p:sldId id="309" r:id="rId11"/>
    <p:sldId id="307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00" r:id="rId35"/>
  </p:sldIdLst>
  <p:sldSz cx="9144000" cy="6858000" type="screen4x3"/>
  <p:notesSz cx="7045325" cy="9345613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000" autoAdjust="0"/>
  </p:normalViewPr>
  <p:slideViewPr>
    <p:cSldViewPr>
      <p:cViewPr varScale="1">
        <p:scale>
          <a:sx n="66" d="100"/>
          <a:sy n="66" d="100"/>
        </p:scale>
        <p:origin x="123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at the station (Bersiap di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seksi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Facing the entrance (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mengadap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pintu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smile</a:t>
            </a:r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97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on the right side of side stand (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sesi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closely on the gang way (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koridor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07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elaboret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08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>
              <a:buAutoNum type="alphaLcPeriod"/>
            </a:pP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Preparation before table set-up (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Mengecek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kursi</a:t>
            </a:r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silencer/</a:t>
            </a:r>
            <a:r>
              <a:rPr lang="en-US" sz="1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moelton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moloten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pastikan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garis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lipatan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Tengah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taplak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Tengah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lipatan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ujung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sz="1200" b="1" i="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i="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endParaRPr lang="en-US" sz="1200" b="1" i="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4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01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96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17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dipergunakan</a:t>
            </a:r>
            <a:r>
              <a:rPr lang="en-US" dirty="0"/>
              <a:t> pada </a:t>
            </a:r>
            <a:r>
              <a:rPr lang="en-US" dirty="0" err="1"/>
              <a:t>restoran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daftar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terbatas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3. Waiter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mencatat</a:t>
            </a:r>
            <a:r>
              <a:rPr lang="en-US" dirty="0"/>
              <a:t> </a:t>
            </a:r>
            <a:r>
              <a:rPr lang="en-US" dirty="0" err="1"/>
              <a:t>kode</a:t>
            </a:r>
            <a:r>
              <a:rPr lang="en-US" dirty="0"/>
              <a:t> dan </a:t>
            </a:r>
            <a:r>
              <a:rPr lang="en-US" dirty="0" err="1"/>
              <a:t>memberikan</a:t>
            </a:r>
            <a:r>
              <a:rPr lang="en-US" dirty="0"/>
              <a:t> pada </a:t>
            </a:r>
            <a:r>
              <a:rPr lang="en-US" dirty="0" err="1"/>
              <a:t>dapur</a:t>
            </a:r>
            <a:r>
              <a:rPr lang="en-US" dirty="0"/>
              <a:t> dan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pada </a:t>
            </a:r>
            <a:r>
              <a:rPr lang="en-US" dirty="0" err="1"/>
              <a:t>tamu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00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5810F2-0A7F-52C4-CB05-BF1E6EA62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1530" y="0"/>
            <a:ext cx="10365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5182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Macam-macam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set-up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Standart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Table setting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Standart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table set-up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(breakfast)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(lunch and dinner).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B&amp;B Plate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B&amp;B Knife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Dinner Fork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Show plate, napkin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Dinner Knife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Soup Spoon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7. Water Goblet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FF5531-D2E3-1705-2C97-46D0E8AAF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2996952"/>
            <a:ext cx="4589534" cy="37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8193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Macam-macam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set-up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urutannya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Elaborate table set-up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menutup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kenegaraan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formal.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B&amp;B Plate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B&amp;B Knife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Dessert Fork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Dinner Fork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Show plate, napkin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Dinner Knife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739137B-4328-71B4-93E1-4E61E9931B60}"/>
              </a:ext>
            </a:extLst>
          </p:cNvPr>
          <p:cNvSpPr txBox="1">
            <a:spLocks/>
          </p:cNvSpPr>
          <p:nvPr/>
        </p:nvSpPr>
        <p:spPr>
          <a:xfrm>
            <a:off x="4463480" y="3224263"/>
            <a:ext cx="4680520" cy="32619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7. Soup Spoon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8. Dessert Knife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9. Dessert Spoon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10. Dessert Fork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11. Water Goblet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12. Red wine glass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13. White wine glass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9746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2E5C6C-20A1-1D97-62DF-AECE997819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7" r="-2" b="-2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399253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9D1D50-BE26-7F32-6800-63F4B60580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106830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37192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Lay-out has already set 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tersusun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rapih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begitu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A9964A-5FFA-52EA-5DDA-64EA67671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1895995"/>
            <a:ext cx="5472608" cy="410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9641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37192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at the station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pegawai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melayani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senyuman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A21FF-CD99-19DF-F5A2-4DEC19B73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983" y="2132856"/>
            <a:ext cx="5306305" cy="351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1948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37192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Guest enter greet the guest and lead the guest to their table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ucapan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tunjukan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kosong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inginkan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548417-56DA-B823-4AD0-90AEFD151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855" y="1919076"/>
            <a:ext cx="5172797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5552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Seating the guest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Persilahkan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duduk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duduk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sedikit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Wanita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lasies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2600" b="1" i="1" baseline="30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regulation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serbet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hati-hati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A15A74-C21D-1A7D-DD81-5251BB9A4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781" y="2274758"/>
            <a:ext cx="5687219" cy="377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9080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Presenting the menu list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ledies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</a:t>
            </a:r>
            <a:r>
              <a:rPr lang="en-US" sz="2600" b="1" baseline="30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92AE16-5AA2-4F18-1BBE-299B1CB18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033" y="2276872"/>
            <a:ext cx="5420320" cy="353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6332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dan Teknik Pelayanan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perhotelan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menyenangkan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Pouring ice water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Ladies 1</a:t>
            </a:r>
            <a:r>
              <a:rPr lang="en-US" sz="2600" b="1" baseline="30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bergeser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jam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clock wise regulation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Taungkan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tumpah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Taungkan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air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sedikit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water level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7F78B-BDAA-03A7-9695-3AB56F9E4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050" y="2447081"/>
            <a:ext cx="5341474" cy="354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2935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Serve bread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Ladies 1</a:t>
            </a:r>
            <a:r>
              <a:rPr lang="en-US" sz="2600" b="1" baseline="30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roti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berlawanan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jam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canter clock wise regulation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17CB4-E97F-80FE-4CFE-C7652B53C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26" y="2430584"/>
            <a:ext cx="5548579" cy="36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35440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Taking order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membelakangi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604BDD8-CEE0-071A-BF54-330904A7391A}"/>
              </a:ext>
            </a:extLst>
          </p:cNvPr>
          <p:cNvSpPr txBox="1">
            <a:spLocks/>
          </p:cNvSpPr>
          <p:nvPr/>
        </p:nvSpPr>
        <p:spPr>
          <a:xfrm>
            <a:off x="3148310" y="1950257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berbicara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suara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Rekomendasikan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special di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Bantu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bingung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A547AC-6821-071C-05D8-B6D313BA8C0D}"/>
              </a:ext>
            </a:extLst>
          </p:cNvPr>
          <p:cNvSpPr txBox="1">
            <a:spLocks/>
          </p:cNvSpPr>
          <p:nvPr/>
        </p:nvSpPr>
        <p:spPr>
          <a:xfrm>
            <a:off x="5951959" y="1925601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steak’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tanyakan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Tingkat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Rare, Medium Rare, Medium, Medium Well, Well Done)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179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Repeating order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kesalahan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Ambil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bingung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E5A781-3831-F25D-0E82-ECEEA7181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742" y="1988840"/>
            <a:ext cx="5302539" cy="355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56641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Adjustment </a:t>
            </a:r>
          </a:p>
          <a:p>
            <a:pPr marL="457200" indent="-457200" algn="just">
              <a:buFontTx/>
              <a:buChar char="-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Adjusting (Adding and Removing)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8FA9FD-3C5E-7883-65C0-F0D698502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580" y="2132856"/>
            <a:ext cx="562113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07467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Serving the meal </a:t>
            </a:r>
          </a:p>
          <a:p>
            <a:pPr marL="457200" indent="-457200" algn="just">
              <a:buFontTx/>
              <a:buChar char="-"/>
            </a:pP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Clock wise</a:t>
            </a:r>
          </a:p>
          <a:p>
            <a:pPr marL="457200" indent="-457200" algn="just">
              <a:buFontTx/>
              <a:buChar char="-"/>
            </a:pP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Ladies 1</a:t>
            </a:r>
            <a:r>
              <a:rPr lang="en-US" sz="2600" b="1" i="1" baseline="30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</a:t>
            </a:r>
            <a:endParaRPr lang="en-US" sz="26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persilahkan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78585B-65E8-F033-D34E-947AFD6E6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033" y="2564904"/>
            <a:ext cx="5114451" cy="325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25089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Clear up the meal </a:t>
            </a:r>
          </a:p>
          <a:p>
            <a:pPr algn="just"/>
            <a:endParaRPr lang="en-US" sz="2600" i="1" u="sng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Tanyakan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tray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disediakan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9BFE47-A331-FF9F-84CB-9E1A2F0E9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877" y="2276872"/>
            <a:ext cx="5358493" cy="357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18574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Preseting</a:t>
            </a:r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bill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Tanyakan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dan kopi. Jika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tanyakan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apakah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mengantarkan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F0C2F5A-7819-AA70-B95F-C388D9921992}"/>
              </a:ext>
            </a:extLst>
          </p:cNvPr>
          <p:cNvSpPr txBox="1">
            <a:spLocks/>
          </p:cNvSpPr>
          <p:nvPr/>
        </p:nvSpPr>
        <p:spPr>
          <a:xfrm>
            <a:off x="4139952" y="2204864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bill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sedikit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ucapkan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terimakasih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8715896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 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:</a:t>
            </a: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6" y="1798030"/>
            <a:ext cx="2847380" cy="45112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just"/>
            <a:r>
              <a:rPr lang="en-US" sz="2600" i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Say thank you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Ucapkan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terimakasih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40F7B2-EBBA-4758-4D05-AB970D88F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040" y="2201222"/>
            <a:ext cx="5588605" cy="370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501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5" y="1798030"/>
            <a:ext cx="3496163" cy="45112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kitchen book/Food order)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patiseri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bon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penagihan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17911E-30AF-F16D-BA62-539DD328B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246" y="1414881"/>
            <a:ext cx="3496163" cy="52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4557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dunia perhotelan dan restoran</a:t>
            </a:r>
            <a:r>
              <a:rPr lang="id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General Service Procedure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(GSP), </a:t>
            </a:r>
            <a:r>
              <a:rPr lang="id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Standard Operating Procedure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(SOP), dan </a:t>
            </a:r>
            <a:r>
              <a:rPr lang="id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Specification Task Breakdown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(STBD) adalah elemen penting yang membantu menjaga kualitas, konsistensi, dan efisiensi dalam pelayanan.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D95DC-142C-4031-377C-656440255B0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dan Teknik Pelayanan</a:t>
            </a:r>
          </a:p>
        </p:txBody>
      </p:sp>
    </p:spTree>
    <p:extLst>
      <p:ext uri="{BB962C8B-B14F-4D97-AF65-F5344CB8AC3E}">
        <p14:creationId xmlns:p14="http://schemas.microsoft.com/office/powerpoint/2010/main" val="3721788469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5636E1-6BC3-BA7E-3568-39CE89366D9E}"/>
              </a:ext>
            </a:extLst>
          </p:cNvPr>
          <p:cNvSpPr txBox="1">
            <a:spLocks/>
          </p:cNvSpPr>
          <p:nvPr/>
        </p:nvSpPr>
        <p:spPr>
          <a:xfrm>
            <a:off x="428475" y="1798030"/>
            <a:ext cx="3496163" cy="4511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Beverage Order)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543970-56A3-21EE-F0FC-A0B4A3D66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304" y="1412776"/>
            <a:ext cx="3077004" cy="512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18573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685800" indent="-342900" algn="just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685800" indent="-342900" algn="just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guest bill</a:t>
            </a:r>
          </a:p>
          <a:p>
            <a:pPr marL="685800" indent="-342900" algn="just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waiter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singkatan-singkatan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342020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duduk,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book order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ball pen</a:t>
            </a: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45126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41D86-6FC5-014A-DD69-046A38C1547E}"/>
              </a:ext>
            </a:extLst>
          </p:cNvPr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just">
              <a:buAutoNum type="arabicPeriod"/>
            </a:pP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Checklist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waiter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menu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didalamnya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menulis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guest written order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waiter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slip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kitchen.</a:t>
            </a:r>
          </a:p>
          <a:p>
            <a:pPr marL="457200" indent="-457200" algn="just"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menu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komplit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</a:t>
            </a:r>
            <a:r>
              <a:rPr lang="en-US" sz="24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D’Hote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Menu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Dinning Room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hotel-hotel resort.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susunan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chef 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appetizer, soup, main course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dessert.</a:t>
            </a:r>
          </a:p>
          <a:p>
            <a:pPr marL="457200" indent="-457200" algn="just">
              <a:buAutoNum type="arabicPeriod"/>
            </a:pP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Waiter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menulis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waiter written order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20646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General Service Procedure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(GSP)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panduan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 yang mencakup keseluruhan rangkaian tindakan atau langkah-langkah yang harus diikuti oleh staf untuk memberikan layanan kepada tamu atau pelanggan.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 GSP dalam Restoran: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Menyambut tamu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Welcoming the guest)</a:t>
            </a:r>
            <a:endParaRPr lang="id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29233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Standard Operating Procedure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(SOP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industri perhotelan dan restoran, SOP dirancang untuk memastikan bahwa setiap staf melakukan tugas dengan cara yang sama, untuk menjaga kualitas layanan, efisiensi, dan keselamatan.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839CE0-B0D5-8545-BE0A-4C13E67EBB27}"/>
              </a:ext>
            </a:extLst>
          </p:cNvPr>
          <p:cNvSpPr txBox="1">
            <a:spLocks/>
          </p:cNvSpPr>
          <p:nvPr/>
        </p:nvSpPr>
        <p:spPr>
          <a:xfrm>
            <a:off x="479732" y="3661457"/>
            <a:ext cx="4104456" cy="2559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Welcoming the guest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</a:p>
          <a:p>
            <a:pPr marL="514350" indent="-514350" algn="just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at the station</a:t>
            </a:r>
          </a:p>
          <a:p>
            <a:pPr marL="514350" indent="-514350" algn="just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Facing the entrance</a:t>
            </a:r>
          </a:p>
          <a:p>
            <a:pPr marL="514350" indent="-514350" algn="just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smile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A87B65-AC47-F9FB-C384-8BFC63EA4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027" y="3661457"/>
            <a:ext cx="3876042" cy="255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2923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Specification Task Breakdown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(STBD)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STBD sering kali digunakan dalam operasional hotel dan restoran untuk membagi tugas yang lebih besar menjadi tugas-tugas yang lebih kecil dan lebih spesifik, sehingga staf bisa memahami tugas mereka dengan lebih jelas.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6704171-F0DB-4D93-0047-C24F6D45DA24}"/>
              </a:ext>
            </a:extLst>
          </p:cNvPr>
          <p:cNvSpPr txBox="1">
            <a:spLocks/>
          </p:cNvSpPr>
          <p:nvPr/>
        </p:nvSpPr>
        <p:spPr>
          <a:xfrm>
            <a:off x="479732" y="3661457"/>
            <a:ext cx="4104456" cy="2559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at the station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</a:p>
          <a:p>
            <a:pPr marL="514350" indent="-514350" algn="just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on the right side of side stand</a:t>
            </a:r>
          </a:p>
          <a:p>
            <a:pPr marL="514350" indent="-514350" algn="just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 by closely on the gang way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57C4BC-14B2-7D45-5C82-1AA4A8C9B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567292"/>
            <a:ext cx="4104456" cy="274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2683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Penataan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6704171-F0DB-4D93-0047-C24F6D45DA24}"/>
              </a:ext>
            </a:extLst>
          </p:cNvPr>
          <p:cNvSpPr txBox="1">
            <a:spLocks/>
          </p:cNvSpPr>
          <p:nvPr/>
        </p:nvSpPr>
        <p:spPr>
          <a:xfrm>
            <a:off x="761670" y="5789920"/>
            <a:ext cx="7620660" cy="462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Penataan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elaborate table set-up)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318CD2-814C-8EC2-C8D9-5FB8AD3C1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28" y="1332567"/>
            <a:ext cx="6696744" cy="445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4997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Set-up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penataan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Preparation before table set-up 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Mengecek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kursi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silencer/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moelton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taplak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 center piece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flower vase, table number,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garam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merica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butter.</a:t>
            </a:r>
          </a:p>
          <a:p>
            <a:pPr marL="457200" indent="-457200" algn="just">
              <a:buFontTx/>
              <a:buChar char="-"/>
            </a:pP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Put guest napkin</a:t>
            </a:r>
          </a:p>
          <a:p>
            <a:pPr algn="just"/>
            <a:endParaRPr lang="en-US" sz="26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Put cutleries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sup,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58486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Table Set-up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penataan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Put B&amp;B (butter &amp; bread) knife and plates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pisau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roti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buFontTx/>
              <a:buChar char="-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f. 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 water goblet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goblet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dinner knife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pisau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±1cm.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champagne.</a:t>
            </a:r>
          </a:p>
          <a:p>
            <a:pPr marL="457200" indent="-457200" algn="just">
              <a:buFontTx/>
              <a:buChar char="-"/>
            </a:pP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g. Check if everything already properly set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mengecek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kerapihan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serbet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bumbu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asbak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vas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4723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5653</TotalTime>
  <Words>1670</Words>
  <Application>Microsoft Office PowerPoint</Application>
  <PresentationFormat>On-screen Show (4:3)</PresentationFormat>
  <Paragraphs>202</Paragraphs>
  <Slides>34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487</cp:revision>
  <cp:lastPrinted>2017-08-29T02:54:51Z</cp:lastPrinted>
  <dcterms:created xsi:type="dcterms:W3CDTF">2010-04-18T12:06:30Z</dcterms:created>
  <dcterms:modified xsi:type="dcterms:W3CDTF">2025-10-06T02:44:53Z</dcterms:modified>
</cp:coreProperties>
</file>