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8829" y="195834"/>
            <a:ext cx="5006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3159" y="546417"/>
            <a:ext cx="429768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50" y="1212850"/>
            <a:ext cx="8096250" cy="276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49818" y="6407616"/>
            <a:ext cx="66103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2304" y="6681469"/>
            <a:ext cx="20320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49818" y="6393179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Versi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01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31439" y="2798443"/>
            <a:ext cx="3886835" cy="852169"/>
            <a:chOff x="2631439" y="2798443"/>
            <a:chExt cx="3886835" cy="85216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439" y="3235959"/>
              <a:ext cx="3886454" cy="41427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0583" y="2799714"/>
              <a:ext cx="3870960" cy="451484"/>
            </a:xfrm>
            <a:custGeom>
              <a:avLst/>
              <a:gdLst/>
              <a:ahLst/>
              <a:cxnLst/>
              <a:rect l="l" t="t" r="r" b="b"/>
              <a:pathLst>
                <a:path w="3870959" h="451485">
                  <a:moveTo>
                    <a:pt x="658494" y="7493"/>
                  </a:moveTo>
                  <a:lnTo>
                    <a:pt x="565404" y="7493"/>
                  </a:lnTo>
                  <a:lnTo>
                    <a:pt x="395351" y="443864"/>
                  </a:lnTo>
                  <a:lnTo>
                    <a:pt x="488823" y="443864"/>
                  </a:lnTo>
                  <a:lnTo>
                    <a:pt x="524891" y="344805"/>
                  </a:lnTo>
                  <a:lnTo>
                    <a:pt x="793576" y="344805"/>
                  </a:lnTo>
                  <a:lnTo>
                    <a:pt x="764129" y="271272"/>
                  </a:lnTo>
                  <a:lnTo>
                    <a:pt x="551942" y="271272"/>
                  </a:lnTo>
                  <a:lnTo>
                    <a:pt x="610869" y="109347"/>
                  </a:lnTo>
                  <a:lnTo>
                    <a:pt x="699284" y="109347"/>
                  </a:lnTo>
                  <a:lnTo>
                    <a:pt x="658494" y="7493"/>
                  </a:lnTo>
                  <a:close/>
                </a:path>
                <a:path w="3870959" h="451485">
                  <a:moveTo>
                    <a:pt x="793576" y="344805"/>
                  </a:moveTo>
                  <a:lnTo>
                    <a:pt x="699262" y="344805"/>
                  </a:lnTo>
                  <a:lnTo>
                    <a:pt x="737362" y="443864"/>
                  </a:lnTo>
                  <a:lnTo>
                    <a:pt x="833246" y="443864"/>
                  </a:lnTo>
                  <a:lnTo>
                    <a:pt x="793576" y="344805"/>
                  </a:lnTo>
                  <a:close/>
                </a:path>
                <a:path w="3870959" h="451485">
                  <a:moveTo>
                    <a:pt x="1019810" y="81280"/>
                  </a:moveTo>
                  <a:lnTo>
                    <a:pt x="931671" y="81280"/>
                  </a:lnTo>
                  <a:lnTo>
                    <a:pt x="931671" y="443864"/>
                  </a:lnTo>
                  <a:lnTo>
                    <a:pt x="1019810" y="443864"/>
                  </a:lnTo>
                  <a:lnTo>
                    <a:pt x="1019810" y="81280"/>
                  </a:lnTo>
                  <a:close/>
                </a:path>
                <a:path w="3870959" h="451485">
                  <a:moveTo>
                    <a:pt x="1379855" y="7493"/>
                  </a:moveTo>
                  <a:lnTo>
                    <a:pt x="1286764" y="7493"/>
                  </a:lnTo>
                  <a:lnTo>
                    <a:pt x="1116711" y="443864"/>
                  </a:lnTo>
                  <a:lnTo>
                    <a:pt x="1210183" y="443864"/>
                  </a:lnTo>
                  <a:lnTo>
                    <a:pt x="1246251" y="344805"/>
                  </a:lnTo>
                  <a:lnTo>
                    <a:pt x="1514936" y="344805"/>
                  </a:lnTo>
                  <a:lnTo>
                    <a:pt x="1485489" y="271272"/>
                  </a:lnTo>
                  <a:lnTo>
                    <a:pt x="1273302" y="271272"/>
                  </a:lnTo>
                  <a:lnTo>
                    <a:pt x="1332230" y="109347"/>
                  </a:lnTo>
                  <a:lnTo>
                    <a:pt x="1420644" y="109347"/>
                  </a:lnTo>
                  <a:lnTo>
                    <a:pt x="1379855" y="7493"/>
                  </a:lnTo>
                  <a:close/>
                </a:path>
                <a:path w="3870959" h="451485">
                  <a:moveTo>
                    <a:pt x="1514936" y="344805"/>
                  </a:moveTo>
                  <a:lnTo>
                    <a:pt x="1420621" y="344805"/>
                  </a:lnTo>
                  <a:lnTo>
                    <a:pt x="1458721" y="443864"/>
                  </a:lnTo>
                  <a:lnTo>
                    <a:pt x="1554607" y="443864"/>
                  </a:lnTo>
                  <a:lnTo>
                    <a:pt x="1514936" y="344805"/>
                  </a:lnTo>
                  <a:close/>
                </a:path>
                <a:path w="3870959" h="451485">
                  <a:moveTo>
                    <a:pt x="699284" y="109347"/>
                  </a:moveTo>
                  <a:lnTo>
                    <a:pt x="610869" y="109347"/>
                  </a:lnTo>
                  <a:lnTo>
                    <a:pt x="671068" y="271272"/>
                  </a:lnTo>
                  <a:lnTo>
                    <a:pt x="764129" y="271272"/>
                  </a:lnTo>
                  <a:lnTo>
                    <a:pt x="699284" y="109347"/>
                  </a:lnTo>
                  <a:close/>
                </a:path>
                <a:path w="3870959" h="451485">
                  <a:moveTo>
                    <a:pt x="1420644" y="109347"/>
                  </a:moveTo>
                  <a:lnTo>
                    <a:pt x="1332230" y="109347"/>
                  </a:lnTo>
                  <a:lnTo>
                    <a:pt x="1392428" y="271272"/>
                  </a:lnTo>
                  <a:lnTo>
                    <a:pt x="1485489" y="271272"/>
                  </a:lnTo>
                  <a:lnTo>
                    <a:pt x="1420644" y="109347"/>
                  </a:lnTo>
                  <a:close/>
                </a:path>
                <a:path w="3870959" h="451485">
                  <a:moveTo>
                    <a:pt x="1148969" y="7493"/>
                  </a:moveTo>
                  <a:lnTo>
                    <a:pt x="802132" y="7493"/>
                  </a:lnTo>
                  <a:lnTo>
                    <a:pt x="802132" y="81280"/>
                  </a:lnTo>
                  <a:lnTo>
                    <a:pt x="1148969" y="81280"/>
                  </a:lnTo>
                  <a:lnTo>
                    <a:pt x="1148969" y="7493"/>
                  </a:lnTo>
                  <a:close/>
                </a:path>
                <a:path w="3870959" h="451485">
                  <a:moveTo>
                    <a:pt x="161036" y="7493"/>
                  </a:moveTo>
                  <a:lnTo>
                    <a:pt x="0" y="7493"/>
                  </a:lnTo>
                  <a:lnTo>
                    <a:pt x="0" y="443864"/>
                  </a:lnTo>
                  <a:lnTo>
                    <a:pt x="165862" y="443864"/>
                  </a:lnTo>
                  <a:lnTo>
                    <a:pt x="189029" y="443291"/>
                  </a:lnTo>
                  <a:lnTo>
                    <a:pt x="228030" y="438667"/>
                  </a:lnTo>
                  <a:lnTo>
                    <a:pt x="278765" y="419671"/>
                  </a:lnTo>
                  <a:lnTo>
                    <a:pt x="320028" y="383911"/>
                  </a:lnTo>
                  <a:lnTo>
                    <a:pt x="329427" y="370332"/>
                  </a:lnTo>
                  <a:lnTo>
                    <a:pt x="88138" y="370332"/>
                  </a:lnTo>
                  <a:lnTo>
                    <a:pt x="88138" y="81280"/>
                  </a:lnTo>
                  <a:lnTo>
                    <a:pt x="329427" y="81280"/>
                  </a:lnTo>
                  <a:lnTo>
                    <a:pt x="322764" y="71274"/>
                  </a:lnTo>
                  <a:lnTo>
                    <a:pt x="295493" y="42699"/>
                  </a:lnTo>
                  <a:lnTo>
                    <a:pt x="262624" y="22609"/>
                  </a:lnTo>
                  <a:lnTo>
                    <a:pt x="209042" y="9588"/>
                  </a:lnTo>
                  <a:lnTo>
                    <a:pt x="186658" y="8016"/>
                  </a:lnTo>
                  <a:lnTo>
                    <a:pt x="161036" y="7493"/>
                  </a:lnTo>
                  <a:close/>
                </a:path>
                <a:path w="3870959" h="451485">
                  <a:moveTo>
                    <a:pt x="329427" y="81280"/>
                  </a:moveTo>
                  <a:lnTo>
                    <a:pt x="127762" y="81280"/>
                  </a:lnTo>
                  <a:lnTo>
                    <a:pt x="152429" y="81541"/>
                  </a:lnTo>
                  <a:lnTo>
                    <a:pt x="172704" y="82327"/>
                  </a:lnTo>
                  <a:lnTo>
                    <a:pt x="211859" y="88757"/>
                  </a:lnTo>
                  <a:lnTo>
                    <a:pt x="248415" y="114385"/>
                  </a:lnTo>
                  <a:lnTo>
                    <a:pt x="265811" y="148336"/>
                  </a:lnTo>
                  <a:lnTo>
                    <a:pt x="274151" y="202146"/>
                  </a:lnTo>
                  <a:lnTo>
                    <a:pt x="274701" y="225933"/>
                  </a:lnTo>
                  <a:lnTo>
                    <a:pt x="274151" y="249936"/>
                  </a:lnTo>
                  <a:lnTo>
                    <a:pt x="269718" y="289941"/>
                  </a:lnTo>
                  <a:lnTo>
                    <a:pt x="255587" y="331104"/>
                  </a:lnTo>
                  <a:lnTo>
                    <a:pt x="226774" y="358917"/>
                  </a:lnTo>
                  <a:lnTo>
                    <a:pt x="185674" y="369284"/>
                  </a:lnTo>
                  <a:lnTo>
                    <a:pt x="153924" y="370332"/>
                  </a:lnTo>
                  <a:lnTo>
                    <a:pt x="329427" y="370332"/>
                  </a:lnTo>
                  <a:lnTo>
                    <a:pt x="352425" y="322707"/>
                  </a:lnTo>
                  <a:lnTo>
                    <a:pt x="362489" y="280003"/>
                  </a:lnTo>
                  <a:lnTo>
                    <a:pt x="365887" y="229870"/>
                  </a:lnTo>
                  <a:lnTo>
                    <a:pt x="364984" y="200415"/>
                  </a:lnTo>
                  <a:lnTo>
                    <a:pt x="357796" y="148842"/>
                  </a:lnTo>
                  <a:lnTo>
                    <a:pt x="343580" y="106620"/>
                  </a:lnTo>
                  <a:lnTo>
                    <a:pt x="333994" y="88137"/>
                  </a:lnTo>
                  <a:lnTo>
                    <a:pt x="329427" y="81280"/>
                  </a:lnTo>
                  <a:close/>
                </a:path>
                <a:path w="3870959" h="451485">
                  <a:moveTo>
                    <a:pt x="3124708" y="7493"/>
                  </a:moveTo>
                  <a:lnTo>
                    <a:pt x="3038983" y="7493"/>
                  </a:lnTo>
                  <a:lnTo>
                    <a:pt x="3038983" y="443864"/>
                  </a:lnTo>
                  <a:lnTo>
                    <a:pt x="3120898" y="443864"/>
                  </a:lnTo>
                  <a:lnTo>
                    <a:pt x="3120898" y="159258"/>
                  </a:lnTo>
                  <a:lnTo>
                    <a:pt x="3217750" y="159258"/>
                  </a:lnTo>
                  <a:lnTo>
                    <a:pt x="3124708" y="7493"/>
                  </a:lnTo>
                  <a:close/>
                </a:path>
                <a:path w="3870959" h="451485">
                  <a:moveTo>
                    <a:pt x="3217750" y="159258"/>
                  </a:moveTo>
                  <a:lnTo>
                    <a:pt x="3120898" y="159258"/>
                  </a:lnTo>
                  <a:lnTo>
                    <a:pt x="3296793" y="443864"/>
                  </a:lnTo>
                  <a:lnTo>
                    <a:pt x="3385185" y="443864"/>
                  </a:lnTo>
                  <a:lnTo>
                    <a:pt x="3385185" y="298958"/>
                  </a:lnTo>
                  <a:lnTo>
                    <a:pt x="3303397" y="298958"/>
                  </a:lnTo>
                  <a:lnTo>
                    <a:pt x="3217750" y="159258"/>
                  </a:lnTo>
                  <a:close/>
                </a:path>
                <a:path w="3870959" h="451485">
                  <a:moveTo>
                    <a:pt x="3385185" y="7493"/>
                  </a:moveTo>
                  <a:lnTo>
                    <a:pt x="3303397" y="7493"/>
                  </a:lnTo>
                  <a:lnTo>
                    <a:pt x="3303397" y="298958"/>
                  </a:lnTo>
                  <a:lnTo>
                    <a:pt x="3385185" y="298958"/>
                  </a:lnTo>
                  <a:lnTo>
                    <a:pt x="3385185" y="7493"/>
                  </a:lnTo>
                  <a:close/>
                </a:path>
                <a:path w="3870959" h="451485">
                  <a:moveTo>
                    <a:pt x="2953385" y="7493"/>
                  </a:moveTo>
                  <a:lnTo>
                    <a:pt x="2865247" y="7493"/>
                  </a:lnTo>
                  <a:lnTo>
                    <a:pt x="2865247" y="443864"/>
                  </a:lnTo>
                  <a:lnTo>
                    <a:pt x="2953385" y="443864"/>
                  </a:lnTo>
                  <a:lnTo>
                    <a:pt x="2953385" y="7493"/>
                  </a:lnTo>
                  <a:close/>
                </a:path>
                <a:path w="3870959" h="451485">
                  <a:moveTo>
                    <a:pt x="2515108" y="7493"/>
                  </a:moveTo>
                  <a:lnTo>
                    <a:pt x="2429383" y="7493"/>
                  </a:lnTo>
                  <a:lnTo>
                    <a:pt x="2429383" y="443864"/>
                  </a:lnTo>
                  <a:lnTo>
                    <a:pt x="2511298" y="443864"/>
                  </a:lnTo>
                  <a:lnTo>
                    <a:pt x="2511298" y="159258"/>
                  </a:lnTo>
                  <a:lnTo>
                    <a:pt x="2608150" y="159258"/>
                  </a:lnTo>
                  <a:lnTo>
                    <a:pt x="2515108" y="7493"/>
                  </a:lnTo>
                  <a:close/>
                </a:path>
                <a:path w="3870959" h="451485">
                  <a:moveTo>
                    <a:pt x="2608150" y="159258"/>
                  </a:moveTo>
                  <a:lnTo>
                    <a:pt x="2511298" y="159258"/>
                  </a:lnTo>
                  <a:lnTo>
                    <a:pt x="2687193" y="443864"/>
                  </a:lnTo>
                  <a:lnTo>
                    <a:pt x="2775585" y="443864"/>
                  </a:lnTo>
                  <a:lnTo>
                    <a:pt x="2775585" y="298958"/>
                  </a:lnTo>
                  <a:lnTo>
                    <a:pt x="2693797" y="298958"/>
                  </a:lnTo>
                  <a:lnTo>
                    <a:pt x="2608150" y="159258"/>
                  </a:lnTo>
                  <a:close/>
                </a:path>
                <a:path w="3870959" h="451485">
                  <a:moveTo>
                    <a:pt x="2775585" y="7493"/>
                  </a:moveTo>
                  <a:lnTo>
                    <a:pt x="2693797" y="7493"/>
                  </a:lnTo>
                  <a:lnTo>
                    <a:pt x="2693797" y="298958"/>
                  </a:lnTo>
                  <a:lnTo>
                    <a:pt x="2775585" y="298958"/>
                  </a:lnTo>
                  <a:lnTo>
                    <a:pt x="2775585" y="7493"/>
                  </a:lnTo>
                  <a:close/>
                </a:path>
                <a:path w="3870959" h="451485">
                  <a:moveTo>
                    <a:pt x="2343785" y="7493"/>
                  </a:moveTo>
                  <a:lnTo>
                    <a:pt x="2255647" y="7493"/>
                  </a:lnTo>
                  <a:lnTo>
                    <a:pt x="2255647" y="443864"/>
                  </a:lnTo>
                  <a:lnTo>
                    <a:pt x="2343785" y="443864"/>
                  </a:lnTo>
                  <a:lnTo>
                    <a:pt x="2343785" y="7493"/>
                  </a:lnTo>
                  <a:close/>
                </a:path>
                <a:path w="3870959" h="451485">
                  <a:moveTo>
                    <a:pt x="1880996" y="7493"/>
                  </a:moveTo>
                  <a:lnTo>
                    <a:pt x="1749170" y="7493"/>
                  </a:lnTo>
                  <a:lnTo>
                    <a:pt x="1749170" y="443864"/>
                  </a:lnTo>
                  <a:lnTo>
                    <a:pt x="1831086" y="443864"/>
                  </a:lnTo>
                  <a:lnTo>
                    <a:pt x="1831086" y="100330"/>
                  </a:lnTo>
                  <a:lnTo>
                    <a:pt x="1905711" y="100330"/>
                  </a:lnTo>
                  <a:lnTo>
                    <a:pt x="1880996" y="7493"/>
                  </a:lnTo>
                  <a:close/>
                </a:path>
                <a:path w="3870959" h="451485">
                  <a:moveTo>
                    <a:pt x="1905711" y="100330"/>
                  </a:moveTo>
                  <a:lnTo>
                    <a:pt x="1831086" y="100330"/>
                  </a:lnTo>
                  <a:lnTo>
                    <a:pt x="1917319" y="443864"/>
                  </a:lnTo>
                  <a:lnTo>
                    <a:pt x="2002155" y="443864"/>
                  </a:lnTo>
                  <a:lnTo>
                    <a:pt x="2037120" y="305181"/>
                  </a:lnTo>
                  <a:lnTo>
                    <a:pt x="1960245" y="305181"/>
                  </a:lnTo>
                  <a:lnTo>
                    <a:pt x="1905711" y="100330"/>
                  </a:lnTo>
                  <a:close/>
                </a:path>
                <a:path w="3870959" h="451485">
                  <a:moveTo>
                    <a:pt x="2170684" y="100330"/>
                  </a:moveTo>
                  <a:lnTo>
                    <a:pt x="2088769" y="100330"/>
                  </a:lnTo>
                  <a:lnTo>
                    <a:pt x="2088769" y="443864"/>
                  </a:lnTo>
                  <a:lnTo>
                    <a:pt x="2170684" y="443864"/>
                  </a:lnTo>
                  <a:lnTo>
                    <a:pt x="2170684" y="100330"/>
                  </a:lnTo>
                  <a:close/>
                </a:path>
                <a:path w="3870959" h="451485">
                  <a:moveTo>
                    <a:pt x="2170684" y="7493"/>
                  </a:moveTo>
                  <a:lnTo>
                    <a:pt x="2038477" y="7493"/>
                  </a:lnTo>
                  <a:lnTo>
                    <a:pt x="1960245" y="305181"/>
                  </a:lnTo>
                  <a:lnTo>
                    <a:pt x="2037120" y="305181"/>
                  </a:lnTo>
                  <a:lnTo>
                    <a:pt x="2088769" y="100330"/>
                  </a:lnTo>
                  <a:lnTo>
                    <a:pt x="2170684" y="100330"/>
                  </a:lnTo>
                  <a:lnTo>
                    <a:pt x="2170684" y="7493"/>
                  </a:lnTo>
                  <a:close/>
                </a:path>
                <a:path w="3870959" h="451485">
                  <a:moveTo>
                    <a:pt x="3679063" y="0"/>
                  </a:moveTo>
                  <a:lnTo>
                    <a:pt x="3621722" y="5445"/>
                  </a:lnTo>
                  <a:lnTo>
                    <a:pt x="3574669" y="21844"/>
                  </a:lnTo>
                  <a:lnTo>
                    <a:pt x="3526154" y="56229"/>
                  </a:lnTo>
                  <a:lnTo>
                    <a:pt x="3490976" y="102997"/>
                  </a:lnTo>
                  <a:lnTo>
                    <a:pt x="3469544" y="159813"/>
                  </a:lnTo>
                  <a:lnTo>
                    <a:pt x="3462401" y="224155"/>
                  </a:lnTo>
                  <a:lnTo>
                    <a:pt x="3463998" y="254994"/>
                  </a:lnTo>
                  <a:lnTo>
                    <a:pt x="3476813" y="313148"/>
                  </a:lnTo>
                  <a:lnTo>
                    <a:pt x="3502411" y="365629"/>
                  </a:lnTo>
                  <a:lnTo>
                    <a:pt x="3540650" y="406673"/>
                  </a:lnTo>
                  <a:lnTo>
                    <a:pt x="3591038" y="435123"/>
                  </a:lnTo>
                  <a:lnTo>
                    <a:pt x="3650716" y="449550"/>
                  </a:lnTo>
                  <a:lnTo>
                    <a:pt x="3683889" y="451358"/>
                  </a:lnTo>
                  <a:lnTo>
                    <a:pt x="3710751" y="450074"/>
                  </a:lnTo>
                  <a:lnTo>
                    <a:pt x="3763952" y="439838"/>
                  </a:lnTo>
                  <a:lnTo>
                    <a:pt x="3814980" y="420316"/>
                  </a:lnTo>
                  <a:lnTo>
                    <a:pt x="3855073" y="396746"/>
                  </a:lnTo>
                  <a:lnTo>
                    <a:pt x="3870452" y="383794"/>
                  </a:lnTo>
                  <a:lnTo>
                    <a:pt x="3870452" y="376047"/>
                  </a:lnTo>
                  <a:lnTo>
                    <a:pt x="3678174" y="376047"/>
                  </a:lnTo>
                  <a:lnTo>
                    <a:pt x="3651525" y="373618"/>
                  </a:lnTo>
                  <a:lnTo>
                    <a:pt x="3606325" y="354187"/>
                  </a:lnTo>
                  <a:lnTo>
                    <a:pt x="3572601" y="315325"/>
                  </a:lnTo>
                  <a:lnTo>
                    <a:pt x="3555353" y="257032"/>
                  </a:lnTo>
                  <a:lnTo>
                    <a:pt x="3553205" y="220599"/>
                  </a:lnTo>
                  <a:lnTo>
                    <a:pt x="3555327" y="186809"/>
                  </a:lnTo>
                  <a:lnTo>
                    <a:pt x="3572333" y="132516"/>
                  </a:lnTo>
                  <a:lnTo>
                    <a:pt x="3605768" y="95992"/>
                  </a:lnTo>
                  <a:lnTo>
                    <a:pt x="3651678" y="77616"/>
                  </a:lnTo>
                  <a:lnTo>
                    <a:pt x="3679063" y="75311"/>
                  </a:lnTo>
                  <a:lnTo>
                    <a:pt x="3843886" y="75311"/>
                  </a:lnTo>
                  <a:lnTo>
                    <a:pt x="3843607" y="74755"/>
                  </a:lnTo>
                  <a:lnTo>
                    <a:pt x="3806063" y="34162"/>
                  </a:lnTo>
                  <a:lnTo>
                    <a:pt x="3751468" y="8556"/>
                  </a:lnTo>
                  <a:lnTo>
                    <a:pt x="3717498" y="2141"/>
                  </a:lnTo>
                  <a:lnTo>
                    <a:pt x="3679063" y="0"/>
                  </a:lnTo>
                  <a:close/>
                </a:path>
                <a:path w="3870959" h="451485">
                  <a:moveTo>
                    <a:pt x="3870452" y="209931"/>
                  </a:moveTo>
                  <a:lnTo>
                    <a:pt x="3680587" y="209931"/>
                  </a:lnTo>
                  <a:lnTo>
                    <a:pt x="3680587" y="283463"/>
                  </a:lnTo>
                  <a:lnTo>
                    <a:pt x="3781425" y="283463"/>
                  </a:lnTo>
                  <a:lnTo>
                    <a:pt x="3781425" y="338836"/>
                  </a:lnTo>
                  <a:lnTo>
                    <a:pt x="3747099" y="359410"/>
                  </a:lnTo>
                  <a:lnTo>
                    <a:pt x="3705875" y="373300"/>
                  </a:lnTo>
                  <a:lnTo>
                    <a:pt x="3678174" y="376047"/>
                  </a:lnTo>
                  <a:lnTo>
                    <a:pt x="3870452" y="376047"/>
                  </a:lnTo>
                  <a:lnTo>
                    <a:pt x="3870452" y="209931"/>
                  </a:lnTo>
                  <a:close/>
                </a:path>
                <a:path w="3870959" h="451485">
                  <a:moveTo>
                    <a:pt x="3843886" y="75311"/>
                  </a:moveTo>
                  <a:lnTo>
                    <a:pt x="3679063" y="75311"/>
                  </a:lnTo>
                  <a:lnTo>
                    <a:pt x="3697327" y="76477"/>
                  </a:lnTo>
                  <a:lnTo>
                    <a:pt x="3714019" y="79978"/>
                  </a:lnTo>
                  <a:lnTo>
                    <a:pt x="3754358" y="104149"/>
                  </a:lnTo>
                  <a:lnTo>
                    <a:pt x="3777361" y="144780"/>
                  </a:lnTo>
                  <a:lnTo>
                    <a:pt x="3864864" y="128397"/>
                  </a:lnTo>
                  <a:lnTo>
                    <a:pt x="3856265" y="99939"/>
                  </a:lnTo>
                  <a:lnTo>
                    <a:pt x="3843886" y="75311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0583" y="2799714"/>
              <a:ext cx="3870960" cy="451484"/>
            </a:xfrm>
            <a:custGeom>
              <a:avLst/>
              <a:gdLst/>
              <a:ahLst/>
              <a:cxnLst/>
              <a:rect l="l" t="t" r="r" b="b"/>
              <a:pathLst>
                <a:path w="3870959" h="451485">
                  <a:moveTo>
                    <a:pt x="1332230" y="109347"/>
                  </a:moveTo>
                  <a:lnTo>
                    <a:pt x="1273302" y="271272"/>
                  </a:lnTo>
                  <a:lnTo>
                    <a:pt x="1392428" y="271272"/>
                  </a:lnTo>
                  <a:lnTo>
                    <a:pt x="1332230" y="109347"/>
                  </a:lnTo>
                  <a:close/>
                </a:path>
                <a:path w="3870959" h="451485">
                  <a:moveTo>
                    <a:pt x="610869" y="109347"/>
                  </a:moveTo>
                  <a:lnTo>
                    <a:pt x="551942" y="271272"/>
                  </a:lnTo>
                  <a:lnTo>
                    <a:pt x="671068" y="271272"/>
                  </a:lnTo>
                  <a:lnTo>
                    <a:pt x="610869" y="109347"/>
                  </a:lnTo>
                  <a:close/>
                </a:path>
                <a:path w="3870959" h="451485">
                  <a:moveTo>
                    <a:pt x="88138" y="81280"/>
                  </a:moveTo>
                  <a:lnTo>
                    <a:pt x="88138" y="370332"/>
                  </a:lnTo>
                  <a:lnTo>
                    <a:pt x="153924" y="370332"/>
                  </a:lnTo>
                  <a:lnTo>
                    <a:pt x="197679" y="367974"/>
                  </a:lnTo>
                  <a:lnTo>
                    <a:pt x="235194" y="353907"/>
                  </a:lnTo>
                  <a:lnTo>
                    <a:pt x="261020" y="319565"/>
                  </a:lnTo>
                  <a:lnTo>
                    <a:pt x="272494" y="271272"/>
                  </a:lnTo>
                  <a:lnTo>
                    <a:pt x="274701" y="225933"/>
                  </a:lnTo>
                  <a:lnTo>
                    <a:pt x="274151" y="202146"/>
                  </a:lnTo>
                  <a:lnTo>
                    <a:pt x="269718" y="163335"/>
                  </a:lnTo>
                  <a:lnTo>
                    <a:pt x="255111" y="124190"/>
                  </a:lnTo>
                  <a:lnTo>
                    <a:pt x="222599" y="93281"/>
                  </a:lnTo>
                  <a:lnTo>
                    <a:pt x="172704" y="82327"/>
                  </a:lnTo>
                  <a:lnTo>
                    <a:pt x="127762" y="81280"/>
                  </a:lnTo>
                  <a:lnTo>
                    <a:pt x="88138" y="81280"/>
                  </a:lnTo>
                  <a:close/>
                </a:path>
                <a:path w="3870959" h="451485">
                  <a:moveTo>
                    <a:pt x="3038983" y="7493"/>
                  </a:moveTo>
                  <a:lnTo>
                    <a:pt x="3124708" y="7493"/>
                  </a:lnTo>
                  <a:lnTo>
                    <a:pt x="3303397" y="298958"/>
                  </a:lnTo>
                  <a:lnTo>
                    <a:pt x="3303397" y="7493"/>
                  </a:lnTo>
                  <a:lnTo>
                    <a:pt x="3385185" y="7493"/>
                  </a:lnTo>
                  <a:lnTo>
                    <a:pt x="3385185" y="443864"/>
                  </a:lnTo>
                  <a:lnTo>
                    <a:pt x="3296793" y="443864"/>
                  </a:lnTo>
                  <a:lnTo>
                    <a:pt x="3120898" y="159258"/>
                  </a:lnTo>
                  <a:lnTo>
                    <a:pt x="3120898" y="443864"/>
                  </a:lnTo>
                  <a:lnTo>
                    <a:pt x="3038983" y="443864"/>
                  </a:lnTo>
                  <a:lnTo>
                    <a:pt x="3038983" y="7493"/>
                  </a:lnTo>
                  <a:close/>
                </a:path>
                <a:path w="3870959" h="451485">
                  <a:moveTo>
                    <a:pt x="2865247" y="7493"/>
                  </a:moveTo>
                  <a:lnTo>
                    <a:pt x="2953385" y="7493"/>
                  </a:lnTo>
                  <a:lnTo>
                    <a:pt x="2953385" y="443864"/>
                  </a:lnTo>
                  <a:lnTo>
                    <a:pt x="2865247" y="443864"/>
                  </a:lnTo>
                  <a:lnTo>
                    <a:pt x="2865247" y="7493"/>
                  </a:lnTo>
                  <a:close/>
                </a:path>
                <a:path w="3870959" h="451485">
                  <a:moveTo>
                    <a:pt x="2429383" y="7493"/>
                  </a:moveTo>
                  <a:lnTo>
                    <a:pt x="2515108" y="7493"/>
                  </a:lnTo>
                  <a:lnTo>
                    <a:pt x="2693797" y="298958"/>
                  </a:lnTo>
                  <a:lnTo>
                    <a:pt x="2693797" y="7493"/>
                  </a:lnTo>
                  <a:lnTo>
                    <a:pt x="2775585" y="7493"/>
                  </a:lnTo>
                  <a:lnTo>
                    <a:pt x="2775585" y="443864"/>
                  </a:lnTo>
                  <a:lnTo>
                    <a:pt x="2687193" y="443864"/>
                  </a:lnTo>
                  <a:lnTo>
                    <a:pt x="2511298" y="159258"/>
                  </a:lnTo>
                  <a:lnTo>
                    <a:pt x="2511298" y="443864"/>
                  </a:lnTo>
                  <a:lnTo>
                    <a:pt x="2429383" y="443864"/>
                  </a:lnTo>
                  <a:lnTo>
                    <a:pt x="2429383" y="7493"/>
                  </a:lnTo>
                  <a:close/>
                </a:path>
                <a:path w="3870959" h="451485">
                  <a:moveTo>
                    <a:pt x="2255647" y="7493"/>
                  </a:moveTo>
                  <a:lnTo>
                    <a:pt x="2343785" y="7493"/>
                  </a:lnTo>
                  <a:lnTo>
                    <a:pt x="2343785" y="443864"/>
                  </a:lnTo>
                  <a:lnTo>
                    <a:pt x="2255647" y="443864"/>
                  </a:lnTo>
                  <a:lnTo>
                    <a:pt x="2255647" y="7493"/>
                  </a:lnTo>
                  <a:close/>
                </a:path>
                <a:path w="3870959" h="451485">
                  <a:moveTo>
                    <a:pt x="1749170" y="7493"/>
                  </a:moveTo>
                  <a:lnTo>
                    <a:pt x="1880996" y="7493"/>
                  </a:lnTo>
                  <a:lnTo>
                    <a:pt x="1960245" y="305181"/>
                  </a:lnTo>
                  <a:lnTo>
                    <a:pt x="2038477" y="7493"/>
                  </a:lnTo>
                  <a:lnTo>
                    <a:pt x="2170684" y="7493"/>
                  </a:lnTo>
                  <a:lnTo>
                    <a:pt x="2170684" y="443864"/>
                  </a:lnTo>
                  <a:lnTo>
                    <a:pt x="2088769" y="443864"/>
                  </a:lnTo>
                  <a:lnTo>
                    <a:pt x="2088769" y="100330"/>
                  </a:lnTo>
                  <a:lnTo>
                    <a:pt x="2002155" y="443864"/>
                  </a:lnTo>
                  <a:lnTo>
                    <a:pt x="1917319" y="443864"/>
                  </a:lnTo>
                  <a:lnTo>
                    <a:pt x="1831086" y="100330"/>
                  </a:lnTo>
                  <a:lnTo>
                    <a:pt x="1831086" y="443864"/>
                  </a:lnTo>
                  <a:lnTo>
                    <a:pt x="1749170" y="443864"/>
                  </a:lnTo>
                  <a:lnTo>
                    <a:pt x="1749170" y="7493"/>
                  </a:lnTo>
                  <a:close/>
                </a:path>
                <a:path w="3870959" h="451485">
                  <a:moveTo>
                    <a:pt x="1286764" y="7493"/>
                  </a:moveTo>
                  <a:lnTo>
                    <a:pt x="1379855" y="7493"/>
                  </a:lnTo>
                  <a:lnTo>
                    <a:pt x="1554607" y="443864"/>
                  </a:lnTo>
                  <a:lnTo>
                    <a:pt x="1458721" y="443864"/>
                  </a:lnTo>
                  <a:lnTo>
                    <a:pt x="1420621" y="344805"/>
                  </a:lnTo>
                  <a:lnTo>
                    <a:pt x="1246251" y="344805"/>
                  </a:lnTo>
                  <a:lnTo>
                    <a:pt x="1210183" y="443864"/>
                  </a:lnTo>
                  <a:lnTo>
                    <a:pt x="1116711" y="443864"/>
                  </a:lnTo>
                  <a:lnTo>
                    <a:pt x="1286764" y="7493"/>
                  </a:lnTo>
                  <a:close/>
                </a:path>
                <a:path w="3870959" h="451485">
                  <a:moveTo>
                    <a:pt x="802132" y="7493"/>
                  </a:moveTo>
                  <a:lnTo>
                    <a:pt x="1148969" y="7493"/>
                  </a:lnTo>
                  <a:lnTo>
                    <a:pt x="1148969" y="81280"/>
                  </a:lnTo>
                  <a:lnTo>
                    <a:pt x="1019810" y="81280"/>
                  </a:lnTo>
                  <a:lnTo>
                    <a:pt x="1019810" y="443864"/>
                  </a:lnTo>
                  <a:lnTo>
                    <a:pt x="931671" y="443864"/>
                  </a:lnTo>
                  <a:lnTo>
                    <a:pt x="931671" y="81280"/>
                  </a:lnTo>
                  <a:lnTo>
                    <a:pt x="802132" y="81280"/>
                  </a:lnTo>
                  <a:lnTo>
                    <a:pt x="802132" y="7493"/>
                  </a:lnTo>
                  <a:close/>
                </a:path>
                <a:path w="3870959" h="451485">
                  <a:moveTo>
                    <a:pt x="565404" y="7493"/>
                  </a:moveTo>
                  <a:lnTo>
                    <a:pt x="658494" y="7493"/>
                  </a:lnTo>
                  <a:lnTo>
                    <a:pt x="833246" y="443864"/>
                  </a:lnTo>
                  <a:lnTo>
                    <a:pt x="737362" y="443864"/>
                  </a:lnTo>
                  <a:lnTo>
                    <a:pt x="699262" y="344805"/>
                  </a:lnTo>
                  <a:lnTo>
                    <a:pt x="524891" y="344805"/>
                  </a:lnTo>
                  <a:lnTo>
                    <a:pt x="488823" y="443864"/>
                  </a:lnTo>
                  <a:lnTo>
                    <a:pt x="395351" y="443864"/>
                  </a:lnTo>
                  <a:lnTo>
                    <a:pt x="565404" y="7493"/>
                  </a:lnTo>
                  <a:close/>
                </a:path>
                <a:path w="3870959" h="451485">
                  <a:moveTo>
                    <a:pt x="0" y="7493"/>
                  </a:moveTo>
                  <a:lnTo>
                    <a:pt x="161036" y="7493"/>
                  </a:lnTo>
                  <a:lnTo>
                    <a:pt x="186658" y="8016"/>
                  </a:lnTo>
                  <a:lnTo>
                    <a:pt x="228187" y="12207"/>
                  </a:lnTo>
                  <a:lnTo>
                    <a:pt x="279749" y="31559"/>
                  </a:lnTo>
                  <a:lnTo>
                    <a:pt x="309880" y="56007"/>
                  </a:lnTo>
                  <a:lnTo>
                    <a:pt x="333994" y="88137"/>
                  </a:lnTo>
                  <a:lnTo>
                    <a:pt x="351536" y="126746"/>
                  </a:lnTo>
                  <a:lnTo>
                    <a:pt x="362283" y="173402"/>
                  </a:lnTo>
                  <a:lnTo>
                    <a:pt x="365887" y="229870"/>
                  </a:lnTo>
                  <a:lnTo>
                    <a:pt x="365033" y="255877"/>
                  </a:lnTo>
                  <a:lnTo>
                    <a:pt x="358278" y="302271"/>
                  </a:lnTo>
                  <a:lnTo>
                    <a:pt x="343372" y="345378"/>
                  </a:lnTo>
                  <a:lnTo>
                    <a:pt x="320028" y="383911"/>
                  </a:lnTo>
                  <a:lnTo>
                    <a:pt x="278765" y="419671"/>
                  </a:lnTo>
                  <a:lnTo>
                    <a:pt x="228030" y="438667"/>
                  </a:lnTo>
                  <a:lnTo>
                    <a:pt x="189029" y="443291"/>
                  </a:lnTo>
                  <a:lnTo>
                    <a:pt x="165862" y="443864"/>
                  </a:lnTo>
                  <a:lnTo>
                    <a:pt x="0" y="443864"/>
                  </a:lnTo>
                  <a:lnTo>
                    <a:pt x="0" y="7493"/>
                  </a:lnTo>
                  <a:close/>
                </a:path>
                <a:path w="3870959" h="451485">
                  <a:moveTo>
                    <a:pt x="3679063" y="0"/>
                  </a:moveTo>
                  <a:lnTo>
                    <a:pt x="3717498" y="2141"/>
                  </a:lnTo>
                  <a:lnTo>
                    <a:pt x="3780986" y="19234"/>
                  </a:lnTo>
                  <a:lnTo>
                    <a:pt x="3826877" y="52833"/>
                  </a:lnTo>
                  <a:lnTo>
                    <a:pt x="3856265" y="99939"/>
                  </a:lnTo>
                  <a:lnTo>
                    <a:pt x="3864864" y="128397"/>
                  </a:lnTo>
                  <a:lnTo>
                    <a:pt x="3777361" y="144780"/>
                  </a:lnTo>
                  <a:lnTo>
                    <a:pt x="3771693" y="129538"/>
                  </a:lnTo>
                  <a:lnTo>
                    <a:pt x="3764026" y="115998"/>
                  </a:lnTo>
                  <a:lnTo>
                    <a:pt x="3729140" y="85812"/>
                  </a:lnTo>
                  <a:lnTo>
                    <a:pt x="3679063" y="75311"/>
                  </a:lnTo>
                  <a:lnTo>
                    <a:pt x="3651678" y="77616"/>
                  </a:lnTo>
                  <a:lnTo>
                    <a:pt x="3605768" y="95992"/>
                  </a:lnTo>
                  <a:lnTo>
                    <a:pt x="3572333" y="132516"/>
                  </a:lnTo>
                  <a:lnTo>
                    <a:pt x="3555327" y="186809"/>
                  </a:lnTo>
                  <a:lnTo>
                    <a:pt x="3553205" y="220599"/>
                  </a:lnTo>
                  <a:lnTo>
                    <a:pt x="3555353" y="257032"/>
                  </a:lnTo>
                  <a:lnTo>
                    <a:pt x="3572601" y="315325"/>
                  </a:lnTo>
                  <a:lnTo>
                    <a:pt x="3606325" y="354187"/>
                  </a:lnTo>
                  <a:lnTo>
                    <a:pt x="3651525" y="373618"/>
                  </a:lnTo>
                  <a:lnTo>
                    <a:pt x="3678174" y="376047"/>
                  </a:lnTo>
                  <a:lnTo>
                    <a:pt x="3692007" y="375358"/>
                  </a:lnTo>
                  <a:lnTo>
                    <a:pt x="3733673" y="365125"/>
                  </a:lnTo>
                  <a:lnTo>
                    <a:pt x="3770999" y="346265"/>
                  </a:lnTo>
                  <a:lnTo>
                    <a:pt x="3781425" y="338836"/>
                  </a:lnTo>
                  <a:lnTo>
                    <a:pt x="3781425" y="283463"/>
                  </a:lnTo>
                  <a:lnTo>
                    <a:pt x="3680587" y="283463"/>
                  </a:lnTo>
                  <a:lnTo>
                    <a:pt x="3680587" y="209931"/>
                  </a:lnTo>
                  <a:lnTo>
                    <a:pt x="3870452" y="209931"/>
                  </a:lnTo>
                  <a:lnTo>
                    <a:pt x="3870452" y="383794"/>
                  </a:lnTo>
                  <a:lnTo>
                    <a:pt x="3836574" y="408924"/>
                  </a:lnTo>
                  <a:lnTo>
                    <a:pt x="3790315" y="430911"/>
                  </a:lnTo>
                  <a:lnTo>
                    <a:pt x="3737435" y="446230"/>
                  </a:lnTo>
                  <a:lnTo>
                    <a:pt x="3683889" y="451358"/>
                  </a:lnTo>
                  <a:lnTo>
                    <a:pt x="3650716" y="449550"/>
                  </a:lnTo>
                  <a:lnTo>
                    <a:pt x="3591038" y="435123"/>
                  </a:lnTo>
                  <a:lnTo>
                    <a:pt x="3540650" y="406673"/>
                  </a:lnTo>
                  <a:lnTo>
                    <a:pt x="3502411" y="365629"/>
                  </a:lnTo>
                  <a:lnTo>
                    <a:pt x="3476813" y="313148"/>
                  </a:lnTo>
                  <a:lnTo>
                    <a:pt x="3463998" y="254994"/>
                  </a:lnTo>
                  <a:lnTo>
                    <a:pt x="3462401" y="224155"/>
                  </a:lnTo>
                  <a:lnTo>
                    <a:pt x="3464186" y="191025"/>
                  </a:lnTo>
                  <a:lnTo>
                    <a:pt x="3478474" y="130482"/>
                  </a:lnTo>
                  <a:lnTo>
                    <a:pt x="3506910" y="78065"/>
                  </a:lnTo>
                  <a:lnTo>
                    <a:pt x="3548733" y="37488"/>
                  </a:lnTo>
                  <a:lnTo>
                    <a:pt x="3596909" y="12269"/>
                  </a:lnTo>
                  <a:lnTo>
                    <a:pt x="3649106" y="1359"/>
                  </a:lnTo>
                  <a:lnTo>
                    <a:pt x="36790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64360" y="4998718"/>
            <a:ext cx="4239895" cy="841375"/>
            <a:chOff x="1864360" y="4998718"/>
            <a:chExt cx="4239895" cy="8413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360" y="5430520"/>
              <a:ext cx="4239514" cy="4091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73758" y="4999990"/>
              <a:ext cx="4224020" cy="445770"/>
            </a:xfrm>
            <a:custGeom>
              <a:avLst/>
              <a:gdLst/>
              <a:ahLst/>
              <a:cxnLst/>
              <a:rect l="l" t="t" r="r" b="b"/>
              <a:pathLst>
                <a:path w="4224020" h="445770">
                  <a:moveTo>
                    <a:pt x="3198241" y="1778"/>
                  </a:moveTo>
                  <a:lnTo>
                    <a:pt x="3105150" y="1778"/>
                  </a:lnTo>
                  <a:lnTo>
                    <a:pt x="2935097" y="438150"/>
                  </a:lnTo>
                  <a:lnTo>
                    <a:pt x="3028569" y="438150"/>
                  </a:lnTo>
                  <a:lnTo>
                    <a:pt x="3064637" y="339090"/>
                  </a:lnTo>
                  <a:lnTo>
                    <a:pt x="3333322" y="339090"/>
                  </a:lnTo>
                  <a:lnTo>
                    <a:pt x="3303875" y="265557"/>
                  </a:lnTo>
                  <a:lnTo>
                    <a:pt x="3091688" y="265557"/>
                  </a:lnTo>
                  <a:lnTo>
                    <a:pt x="3150616" y="103632"/>
                  </a:lnTo>
                  <a:lnTo>
                    <a:pt x="3239030" y="103632"/>
                  </a:lnTo>
                  <a:lnTo>
                    <a:pt x="3198241" y="1778"/>
                  </a:lnTo>
                  <a:close/>
                </a:path>
                <a:path w="4224020" h="445770">
                  <a:moveTo>
                    <a:pt x="3333322" y="339090"/>
                  </a:moveTo>
                  <a:lnTo>
                    <a:pt x="3239008" y="339090"/>
                  </a:lnTo>
                  <a:lnTo>
                    <a:pt x="3277107" y="438150"/>
                  </a:lnTo>
                  <a:lnTo>
                    <a:pt x="3372993" y="438150"/>
                  </a:lnTo>
                  <a:lnTo>
                    <a:pt x="3333322" y="339090"/>
                  </a:lnTo>
                  <a:close/>
                </a:path>
                <a:path w="4224020" h="445770">
                  <a:moveTo>
                    <a:pt x="3239030" y="103632"/>
                  </a:moveTo>
                  <a:lnTo>
                    <a:pt x="3150616" y="103632"/>
                  </a:lnTo>
                  <a:lnTo>
                    <a:pt x="3210814" y="265557"/>
                  </a:lnTo>
                  <a:lnTo>
                    <a:pt x="3303875" y="265557"/>
                  </a:lnTo>
                  <a:lnTo>
                    <a:pt x="3239030" y="103632"/>
                  </a:lnTo>
                  <a:close/>
                </a:path>
                <a:path w="4224020" h="445770">
                  <a:moveTo>
                    <a:pt x="998601" y="1778"/>
                  </a:moveTo>
                  <a:lnTo>
                    <a:pt x="813181" y="1778"/>
                  </a:lnTo>
                  <a:lnTo>
                    <a:pt x="813181" y="438150"/>
                  </a:lnTo>
                  <a:lnTo>
                    <a:pt x="901319" y="438150"/>
                  </a:lnTo>
                  <a:lnTo>
                    <a:pt x="901319" y="256032"/>
                  </a:lnTo>
                  <a:lnTo>
                    <a:pt x="1071188" y="256032"/>
                  </a:lnTo>
                  <a:lnTo>
                    <a:pt x="1068528" y="254119"/>
                  </a:lnTo>
                  <a:lnTo>
                    <a:pt x="1054862" y="245618"/>
                  </a:lnTo>
                  <a:lnTo>
                    <a:pt x="1081768" y="239950"/>
                  </a:lnTo>
                  <a:lnTo>
                    <a:pt x="1124960" y="219757"/>
                  </a:lnTo>
                  <a:lnTo>
                    <a:pt x="1153816" y="188158"/>
                  </a:lnTo>
                  <a:lnTo>
                    <a:pt x="1154684" y="186309"/>
                  </a:lnTo>
                  <a:lnTo>
                    <a:pt x="901319" y="186309"/>
                  </a:lnTo>
                  <a:lnTo>
                    <a:pt x="901319" y="75565"/>
                  </a:lnTo>
                  <a:lnTo>
                    <a:pt x="1160987" y="75565"/>
                  </a:lnTo>
                  <a:lnTo>
                    <a:pt x="1159335" y="70947"/>
                  </a:lnTo>
                  <a:lnTo>
                    <a:pt x="1128791" y="29860"/>
                  </a:lnTo>
                  <a:lnTo>
                    <a:pt x="1081986" y="8421"/>
                  </a:lnTo>
                  <a:lnTo>
                    <a:pt x="1031174" y="2516"/>
                  </a:lnTo>
                  <a:lnTo>
                    <a:pt x="998601" y="1778"/>
                  </a:lnTo>
                  <a:close/>
                </a:path>
                <a:path w="4224020" h="445770">
                  <a:moveTo>
                    <a:pt x="1071188" y="256032"/>
                  </a:moveTo>
                  <a:lnTo>
                    <a:pt x="919099" y="256032"/>
                  </a:lnTo>
                  <a:lnTo>
                    <a:pt x="933293" y="256339"/>
                  </a:lnTo>
                  <a:lnTo>
                    <a:pt x="945403" y="257254"/>
                  </a:lnTo>
                  <a:lnTo>
                    <a:pt x="983603" y="272948"/>
                  </a:lnTo>
                  <a:lnTo>
                    <a:pt x="1020772" y="320077"/>
                  </a:lnTo>
                  <a:lnTo>
                    <a:pt x="1100074" y="438150"/>
                  </a:lnTo>
                  <a:lnTo>
                    <a:pt x="1205484" y="438150"/>
                  </a:lnTo>
                  <a:lnTo>
                    <a:pt x="1152144" y="353060"/>
                  </a:lnTo>
                  <a:lnTo>
                    <a:pt x="1123870" y="309864"/>
                  </a:lnTo>
                  <a:lnTo>
                    <a:pt x="1092098" y="272407"/>
                  </a:lnTo>
                  <a:lnTo>
                    <a:pt x="1080944" y="263048"/>
                  </a:lnTo>
                  <a:lnTo>
                    <a:pt x="1071188" y="256032"/>
                  </a:lnTo>
                  <a:close/>
                </a:path>
                <a:path w="4224020" h="445770">
                  <a:moveTo>
                    <a:pt x="1160987" y="75565"/>
                  </a:moveTo>
                  <a:lnTo>
                    <a:pt x="970026" y="75565"/>
                  </a:lnTo>
                  <a:lnTo>
                    <a:pt x="994122" y="75660"/>
                  </a:lnTo>
                  <a:lnTo>
                    <a:pt x="1012872" y="75946"/>
                  </a:lnTo>
                  <a:lnTo>
                    <a:pt x="1053353" y="83185"/>
                  </a:lnTo>
                  <a:lnTo>
                    <a:pt x="1078509" y="119290"/>
                  </a:lnTo>
                  <a:lnTo>
                    <a:pt x="1079246" y="129793"/>
                  </a:lnTo>
                  <a:lnTo>
                    <a:pt x="1078696" y="139199"/>
                  </a:lnTo>
                  <a:lnTo>
                    <a:pt x="1059688" y="173672"/>
                  </a:lnTo>
                  <a:lnTo>
                    <a:pt x="1017936" y="184975"/>
                  </a:lnTo>
                  <a:lnTo>
                    <a:pt x="966469" y="186309"/>
                  </a:lnTo>
                  <a:lnTo>
                    <a:pt x="1154684" y="186309"/>
                  </a:lnTo>
                  <a:lnTo>
                    <a:pt x="1162827" y="168941"/>
                  </a:lnTo>
                  <a:lnTo>
                    <a:pt x="1168243" y="147581"/>
                  </a:lnTo>
                  <a:lnTo>
                    <a:pt x="1170051" y="124079"/>
                  </a:lnTo>
                  <a:lnTo>
                    <a:pt x="1168860" y="105288"/>
                  </a:lnTo>
                  <a:lnTo>
                    <a:pt x="1165288" y="87582"/>
                  </a:lnTo>
                  <a:lnTo>
                    <a:pt x="1160987" y="75565"/>
                  </a:lnTo>
                  <a:close/>
                </a:path>
                <a:path w="4224020" h="445770">
                  <a:moveTo>
                    <a:pt x="141478" y="1778"/>
                  </a:moveTo>
                  <a:lnTo>
                    <a:pt x="0" y="1778"/>
                  </a:lnTo>
                  <a:lnTo>
                    <a:pt x="0" y="438150"/>
                  </a:lnTo>
                  <a:lnTo>
                    <a:pt x="88137" y="438150"/>
                  </a:lnTo>
                  <a:lnTo>
                    <a:pt x="88137" y="273558"/>
                  </a:lnTo>
                  <a:lnTo>
                    <a:pt x="145669" y="273558"/>
                  </a:lnTo>
                  <a:lnTo>
                    <a:pt x="198374" y="271970"/>
                  </a:lnTo>
                  <a:lnTo>
                    <a:pt x="236981" y="267335"/>
                  </a:lnTo>
                  <a:lnTo>
                    <a:pt x="282702" y="246634"/>
                  </a:lnTo>
                  <a:lnTo>
                    <a:pt x="311973" y="216558"/>
                  </a:lnTo>
                  <a:lnTo>
                    <a:pt x="321616" y="199390"/>
                  </a:lnTo>
                  <a:lnTo>
                    <a:pt x="88137" y="199390"/>
                  </a:lnTo>
                  <a:lnTo>
                    <a:pt x="88137" y="75565"/>
                  </a:lnTo>
                  <a:lnTo>
                    <a:pt x="322760" y="75565"/>
                  </a:lnTo>
                  <a:lnTo>
                    <a:pt x="320065" y="68722"/>
                  </a:lnTo>
                  <a:lnTo>
                    <a:pt x="295580" y="36028"/>
                  </a:lnTo>
                  <a:lnTo>
                    <a:pt x="246253" y="8382"/>
                  </a:lnTo>
                  <a:lnTo>
                    <a:pt x="207867" y="3413"/>
                  </a:lnTo>
                  <a:lnTo>
                    <a:pt x="178173" y="2184"/>
                  </a:lnTo>
                  <a:lnTo>
                    <a:pt x="141478" y="1778"/>
                  </a:lnTo>
                  <a:close/>
                </a:path>
                <a:path w="4224020" h="445770">
                  <a:moveTo>
                    <a:pt x="322760" y="75565"/>
                  </a:moveTo>
                  <a:lnTo>
                    <a:pt x="130683" y="75565"/>
                  </a:lnTo>
                  <a:lnTo>
                    <a:pt x="152517" y="75755"/>
                  </a:lnTo>
                  <a:lnTo>
                    <a:pt x="170386" y="76327"/>
                  </a:lnTo>
                  <a:lnTo>
                    <a:pt x="213693" y="85359"/>
                  </a:lnTo>
                  <a:lnTo>
                    <a:pt x="240061" y="115443"/>
                  </a:lnTo>
                  <a:lnTo>
                    <a:pt x="243586" y="137160"/>
                  </a:lnTo>
                  <a:lnTo>
                    <a:pt x="242947" y="146567"/>
                  </a:lnTo>
                  <a:lnTo>
                    <a:pt x="221726" y="183769"/>
                  </a:lnTo>
                  <a:lnTo>
                    <a:pt x="179816" y="197675"/>
                  </a:lnTo>
                  <a:lnTo>
                    <a:pt x="136398" y="199390"/>
                  </a:lnTo>
                  <a:lnTo>
                    <a:pt x="321616" y="199390"/>
                  </a:lnTo>
                  <a:lnTo>
                    <a:pt x="326120" y="189077"/>
                  </a:lnTo>
                  <a:lnTo>
                    <a:pt x="330644" y="172989"/>
                  </a:lnTo>
                  <a:lnTo>
                    <a:pt x="333359" y="155307"/>
                  </a:lnTo>
                  <a:lnTo>
                    <a:pt x="334264" y="136017"/>
                  </a:lnTo>
                  <a:lnTo>
                    <a:pt x="332690" y="111204"/>
                  </a:lnTo>
                  <a:lnTo>
                    <a:pt x="327961" y="88773"/>
                  </a:lnTo>
                  <a:lnTo>
                    <a:pt x="322760" y="75565"/>
                  </a:lnTo>
                  <a:close/>
                </a:path>
                <a:path w="4224020" h="445770">
                  <a:moveTo>
                    <a:pt x="3505580" y="1778"/>
                  </a:moveTo>
                  <a:lnTo>
                    <a:pt x="3419855" y="1778"/>
                  </a:lnTo>
                  <a:lnTo>
                    <a:pt x="3419855" y="438150"/>
                  </a:lnTo>
                  <a:lnTo>
                    <a:pt x="3501644" y="438150"/>
                  </a:lnTo>
                  <a:lnTo>
                    <a:pt x="3501644" y="153543"/>
                  </a:lnTo>
                  <a:lnTo>
                    <a:pt x="3598557" y="153543"/>
                  </a:lnTo>
                  <a:lnTo>
                    <a:pt x="3505580" y="1778"/>
                  </a:lnTo>
                  <a:close/>
                </a:path>
                <a:path w="4224020" h="445770">
                  <a:moveTo>
                    <a:pt x="3598557" y="153543"/>
                  </a:moveTo>
                  <a:lnTo>
                    <a:pt x="3501644" y="153543"/>
                  </a:lnTo>
                  <a:lnTo>
                    <a:pt x="3677539" y="438150"/>
                  </a:lnTo>
                  <a:lnTo>
                    <a:pt x="3765930" y="438150"/>
                  </a:lnTo>
                  <a:lnTo>
                    <a:pt x="3765930" y="293243"/>
                  </a:lnTo>
                  <a:lnTo>
                    <a:pt x="3684143" y="293243"/>
                  </a:lnTo>
                  <a:lnTo>
                    <a:pt x="3598557" y="153543"/>
                  </a:lnTo>
                  <a:close/>
                </a:path>
                <a:path w="4224020" h="445770">
                  <a:moveTo>
                    <a:pt x="3765930" y="1778"/>
                  </a:moveTo>
                  <a:lnTo>
                    <a:pt x="3684143" y="1778"/>
                  </a:lnTo>
                  <a:lnTo>
                    <a:pt x="3684143" y="293243"/>
                  </a:lnTo>
                  <a:lnTo>
                    <a:pt x="3765930" y="293243"/>
                  </a:lnTo>
                  <a:lnTo>
                    <a:pt x="3765930" y="1778"/>
                  </a:lnTo>
                  <a:close/>
                </a:path>
                <a:path w="4224020" h="445770">
                  <a:moveTo>
                    <a:pt x="2627630" y="1778"/>
                  </a:moveTo>
                  <a:lnTo>
                    <a:pt x="2539492" y="1778"/>
                  </a:lnTo>
                  <a:lnTo>
                    <a:pt x="2539546" y="238125"/>
                  </a:lnTo>
                  <a:lnTo>
                    <a:pt x="2541619" y="298846"/>
                  </a:lnTo>
                  <a:lnTo>
                    <a:pt x="2548128" y="345313"/>
                  </a:lnTo>
                  <a:lnTo>
                    <a:pt x="2564219" y="382031"/>
                  </a:lnTo>
                  <a:lnTo>
                    <a:pt x="2594959" y="414575"/>
                  </a:lnTo>
                  <a:lnTo>
                    <a:pt x="2641893" y="437499"/>
                  </a:lnTo>
                  <a:lnTo>
                    <a:pt x="2689328" y="444738"/>
                  </a:lnTo>
                  <a:lnTo>
                    <a:pt x="2718689" y="445643"/>
                  </a:lnTo>
                  <a:lnTo>
                    <a:pt x="2743360" y="444809"/>
                  </a:lnTo>
                  <a:lnTo>
                    <a:pt x="2785322" y="438142"/>
                  </a:lnTo>
                  <a:lnTo>
                    <a:pt x="2831480" y="416814"/>
                  </a:lnTo>
                  <a:lnTo>
                    <a:pt x="2862802" y="384962"/>
                  </a:lnTo>
                  <a:lnTo>
                    <a:pt x="2870774" y="370332"/>
                  </a:lnTo>
                  <a:lnTo>
                    <a:pt x="2716022" y="370332"/>
                  </a:lnTo>
                  <a:lnTo>
                    <a:pt x="2698519" y="369310"/>
                  </a:lnTo>
                  <a:lnTo>
                    <a:pt x="2657729" y="354076"/>
                  </a:lnTo>
                  <a:lnTo>
                    <a:pt x="2630805" y="311023"/>
                  </a:lnTo>
                  <a:lnTo>
                    <a:pt x="2627822" y="263767"/>
                  </a:lnTo>
                  <a:lnTo>
                    <a:pt x="2627668" y="243205"/>
                  </a:lnTo>
                  <a:lnTo>
                    <a:pt x="2627630" y="1778"/>
                  </a:lnTo>
                  <a:close/>
                </a:path>
                <a:path w="4224020" h="445770">
                  <a:moveTo>
                    <a:pt x="2887472" y="1778"/>
                  </a:moveTo>
                  <a:lnTo>
                    <a:pt x="2799334" y="1778"/>
                  </a:lnTo>
                  <a:lnTo>
                    <a:pt x="2799334" y="243205"/>
                  </a:lnTo>
                  <a:lnTo>
                    <a:pt x="2799128" y="263767"/>
                  </a:lnTo>
                  <a:lnTo>
                    <a:pt x="2797137" y="304266"/>
                  </a:lnTo>
                  <a:lnTo>
                    <a:pt x="2781109" y="346838"/>
                  </a:lnTo>
                  <a:lnTo>
                    <a:pt x="2733567" y="369359"/>
                  </a:lnTo>
                  <a:lnTo>
                    <a:pt x="2716022" y="370332"/>
                  </a:lnTo>
                  <a:lnTo>
                    <a:pt x="2870774" y="370332"/>
                  </a:lnTo>
                  <a:lnTo>
                    <a:pt x="2883400" y="322917"/>
                  </a:lnTo>
                  <a:lnTo>
                    <a:pt x="2886951" y="268928"/>
                  </a:lnTo>
                  <a:lnTo>
                    <a:pt x="2887427" y="234569"/>
                  </a:lnTo>
                  <a:lnTo>
                    <a:pt x="2887472" y="1778"/>
                  </a:lnTo>
                  <a:close/>
                </a:path>
                <a:path w="4224020" h="445770">
                  <a:moveTo>
                    <a:pt x="2162683" y="1778"/>
                  </a:moveTo>
                  <a:lnTo>
                    <a:pt x="2030857" y="1778"/>
                  </a:lnTo>
                  <a:lnTo>
                    <a:pt x="2030857" y="438150"/>
                  </a:lnTo>
                  <a:lnTo>
                    <a:pt x="2112772" y="438150"/>
                  </a:lnTo>
                  <a:lnTo>
                    <a:pt x="2112772" y="94615"/>
                  </a:lnTo>
                  <a:lnTo>
                    <a:pt x="2187397" y="94615"/>
                  </a:lnTo>
                  <a:lnTo>
                    <a:pt x="2162683" y="1778"/>
                  </a:lnTo>
                  <a:close/>
                </a:path>
                <a:path w="4224020" h="445770">
                  <a:moveTo>
                    <a:pt x="2187397" y="94615"/>
                  </a:moveTo>
                  <a:lnTo>
                    <a:pt x="2112772" y="94615"/>
                  </a:lnTo>
                  <a:lnTo>
                    <a:pt x="2199005" y="438150"/>
                  </a:lnTo>
                  <a:lnTo>
                    <a:pt x="2283841" y="438150"/>
                  </a:lnTo>
                  <a:lnTo>
                    <a:pt x="2318806" y="299466"/>
                  </a:lnTo>
                  <a:lnTo>
                    <a:pt x="2241931" y="299466"/>
                  </a:lnTo>
                  <a:lnTo>
                    <a:pt x="2187397" y="94615"/>
                  </a:lnTo>
                  <a:close/>
                </a:path>
                <a:path w="4224020" h="445770">
                  <a:moveTo>
                    <a:pt x="2452370" y="94615"/>
                  </a:moveTo>
                  <a:lnTo>
                    <a:pt x="2370455" y="94615"/>
                  </a:lnTo>
                  <a:lnTo>
                    <a:pt x="2370455" y="438150"/>
                  </a:lnTo>
                  <a:lnTo>
                    <a:pt x="2452370" y="438150"/>
                  </a:lnTo>
                  <a:lnTo>
                    <a:pt x="2452370" y="94615"/>
                  </a:lnTo>
                  <a:close/>
                </a:path>
                <a:path w="4224020" h="445770">
                  <a:moveTo>
                    <a:pt x="2452370" y="1778"/>
                  </a:moveTo>
                  <a:lnTo>
                    <a:pt x="2320163" y="1778"/>
                  </a:lnTo>
                  <a:lnTo>
                    <a:pt x="2241931" y="299466"/>
                  </a:lnTo>
                  <a:lnTo>
                    <a:pt x="2318806" y="299466"/>
                  </a:lnTo>
                  <a:lnTo>
                    <a:pt x="2370455" y="94615"/>
                  </a:lnTo>
                  <a:lnTo>
                    <a:pt x="2452370" y="94615"/>
                  </a:lnTo>
                  <a:lnTo>
                    <a:pt x="2452370" y="1778"/>
                  </a:lnTo>
                  <a:close/>
                </a:path>
                <a:path w="4224020" h="445770">
                  <a:moveTo>
                    <a:pt x="1949195" y="1778"/>
                  </a:moveTo>
                  <a:lnTo>
                    <a:pt x="1625600" y="1778"/>
                  </a:lnTo>
                  <a:lnTo>
                    <a:pt x="1625600" y="438150"/>
                  </a:lnTo>
                  <a:lnTo>
                    <a:pt x="1957578" y="438150"/>
                  </a:lnTo>
                  <a:lnTo>
                    <a:pt x="1957578" y="364617"/>
                  </a:lnTo>
                  <a:lnTo>
                    <a:pt x="1713738" y="364617"/>
                  </a:lnTo>
                  <a:lnTo>
                    <a:pt x="1713738" y="245872"/>
                  </a:lnTo>
                  <a:lnTo>
                    <a:pt x="1932813" y="245872"/>
                  </a:lnTo>
                  <a:lnTo>
                    <a:pt x="1932813" y="172339"/>
                  </a:lnTo>
                  <a:lnTo>
                    <a:pt x="1713738" y="172339"/>
                  </a:lnTo>
                  <a:lnTo>
                    <a:pt x="1713738" y="75565"/>
                  </a:lnTo>
                  <a:lnTo>
                    <a:pt x="1949195" y="75565"/>
                  </a:lnTo>
                  <a:lnTo>
                    <a:pt x="1949195" y="1778"/>
                  </a:lnTo>
                  <a:close/>
                </a:path>
                <a:path w="4224020" h="445770">
                  <a:moveTo>
                    <a:pt x="1438656" y="75565"/>
                  </a:moveTo>
                  <a:lnTo>
                    <a:pt x="1350518" y="75565"/>
                  </a:lnTo>
                  <a:lnTo>
                    <a:pt x="1350518" y="438150"/>
                  </a:lnTo>
                  <a:lnTo>
                    <a:pt x="1438656" y="438150"/>
                  </a:lnTo>
                  <a:lnTo>
                    <a:pt x="1438656" y="75565"/>
                  </a:lnTo>
                  <a:close/>
                </a:path>
                <a:path w="4224020" h="445770">
                  <a:moveTo>
                    <a:pt x="1567815" y="1778"/>
                  </a:moveTo>
                  <a:lnTo>
                    <a:pt x="1220978" y="1778"/>
                  </a:lnTo>
                  <a:lnTo>
                    <a:pt x="1220978" y="75565"/>
                  </a:lnTo>
                  <a:lnTo>
                    <a:pt x="1567815" y="75565"/>
                  </a:lnTo>
                  <a:lnTo>
                    <a:pt x="1567815" y="1778"/>
                  </a:lnTo>
                  <a:close/>
                </a:path>
                <a:path w="4224020" h="445770">
                  <a:moveTo>
                    <a:pt x="729996" y="1778"/>
                  </a:moveTo>
                  <a:lnTo>
                    <a:pt x="406400" y="1778"/>
                  </a:lnTo>
                  <a:lnTo>
                    <a:pt x="406400" y="438150"/>
                  </a:lnTo>
                  <a:lnTo>
                    <a:pt x="738378" y="438150"/>
                  </a:lnTo>
                  <a:lnTo>
                    <a:pt x="738378" y="364617"/>
                  </a:lnTo>
                  <a:lnTo>
                    <a:pt x="494538" y="364617"/>
                  </a:lnTo>
                  <a:lnTo>
                    <a:pt x="494538" y="245872"/>
                  </a:lnTo>
                  <a:lnTo>
                    <a:pt x="713613" y="245872"/>
                  </a:lnTo>
                  <a:lnTo>
                    <a:pt x="713613" y="172339"/>
                  </a:lnTo>
                  <a:lnTo>
                    <a:pt x="494538" y="172339"/>
                  </a:lnTo>
                  <a:lnTo>
                    <a:pt x="494538" y="75565"/>
                  </a:lnTo>
                  <a:lnTo>
                    <a:pt x="729996" y="75565"/>
                  </a:lnTo>
                  <a:lnTo>
                    <a:pt x="729996" y="1778"/>
                  </a:lnTo>
                  <a:close/>
                </a:path>
                <a:path w="4224020" h="445770">
                  <a:moveTo>
                    <a:pt x="4224020" y="122936"/>
                  </a:moveTo>
                  <a:lnTo>
                    <a:pt x="4140454" y="122936"/>
                  </a:lnTo>
                  <a:lnTo>
                    <a:pt x="4140454" y="438150"/>
                  </a:lnTo>
                  <a:lnTo>
                    <a:pt x="4224020" y="438150"/>
                  </a:lnTo>
                  <a:lnTo>
                    <a:pt x="4224020" y="122936"/>
                  </a:lnTo>
                  <a:close/>
                </a:path>
                <a:path w="4224020" h="445770">
                  <a:moveTo>
                    <a:pt x="4224020" y="0"/>
                  </a:moveTo>
                  <a:lnTo>
                    <a:pt x="4156202" y="0"/>
                  </a:lnTo>
                  <a:lnTo>
                    <a:pt x="4147556" y="19307"/>
                  </a:lnTo>
                  <a:lnTo>
                    <a:pt x="4135897" y="37401"/>
                  </a:lnTo>
                  <a:lnTo>
                    <a:pt x="4103497" y="69850"/>
                  </a:lnTo>
                  <a:lnTo>
                    <a:pt x="4066555" y="94932"/>
                  </a:lnTo>
                  <a:lnTo>
                    <a:pt x="4032377" y="110490"/>
                  </a:lnTo>
                  <a:lnTo>
                    <a:pt x="4032377" y="186309"/>
                  </a:lnTo>
                  <a:lnTo>
                    <a:pt x="4062479" y="174638"/>
                  </a:lnTo>
                  <a:lnTo>
                    <a:pt x="4090511" y="160194"/>
                  </a:lnTo>
                  <a:lnTo>
                    <a:pt x="4116494" y="142964"/>
                  </a:lnTo>
                  <a:lnTo>
                    <a:pt x="4140454" y="122936"/>
                  </a:lnTo>
                  <a:lnTo>
                    <a:pt x="4224020" y="122936"/>
                  </a:lnTo>
                  <a:lnTo>
                    <a:pt x="422402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5445" y="5103622"/>
              <a:ext cx="119380" cy="161925"/>
            </a:xfrm>
            <a:custGeom>
              <a:avLst/>
              <a:gdLst/>
              <a:ahLst/>
              <a:cxnLst/>
              <a:rect l="l" t="t" r="r" b="b"/>
              <a:pathLst>
                <a:path w="119379" h="161925">
                  <a:moveTo>
                    <a:pt x="58927" y="0"/>
                  </a:moveTo>
                  <a:lnTo>
                    <a:pt x="0" y="161924"/>
                  </a:lnTo>
                  <a:lnTo>
                    <a:pt x="119125" y="161924"/>
                  </a:lnTo>
                  <a:lnTo>
                    <a:pt x="5892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805" y="5074283"/>
              <a:ext cx="180469" cy="1132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0624" y="5074283"/>
              <a:ext cx="157990" cy="1263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73758" y="4999990"/>
              <a:ext cx="4224020" cy="445770"/>
            </a:xfrm>
            <a:custGeom>
              <a:avLst/>
              <a:gdLst/>
              <a:ahLst/>
              <a:cxnLst/>
              <a:rect l="l" t="t" r="r" b="b"/>
              <a:pathLst>
                <a:path w="4224020" h="445770">
                  <a:moveTo>
                    <a:pt x="3419855" y="1778"/>
                  </a:moveTo>
                  <a:lnTo>
                    <a:pt x="3505580" y="1778"/>
                  </a:lnTo>
                  <a:lnTo>
                    <a:pt x="3684143" y="293243"/>
                  </a:lnTo>
                  <a:lnTo>
                    <a:pt x="3684143" y="1778"/>
                  </a:lnTo>
                  <a:lnTo>
                    <a:pt x="3765930" y="1778"/>
                  </a:lnTo>
                  <a:lnTo>
                    <a:pt x="3765930" y="438150"/>
                  </a:lnTo>
                  <a:lnTo>
                    <a:pt x="3677539" y="438150"/>
                  </a:lnTo>
                  <a:lnTo>
                    <a:pt x="3501644" y="153543"/>
                  </a:lnTo>
                  <a:lnTo>
                    <a:pt x="3501644" y="438150"/>
                  </a:lnTo>
                  <a:lnTo>
                    <a:pt x="3419855" y="438150"/>
                  </a:lnTo>
                  <a:lnTo>
                    <a:pt x="3419855" y="1778"/>
                  </a:lnTo>
                  <a:close/>
                </a:path>
                <a:path w="4224020" h="445770">
                  <a:moveTo>
                    <a:pt x="3105150" y="1778"/>
                  </a:moveTo>
                  <a:lnTo>
                    <a:pt x="3198241" y="1778"/>
                  </a:lnTo>
                  <a:lnTo>
                    <a:pt x="3372993" y="438150"/>
                  </a:lnTo>
                  <a:lnTo>
                    <a:pt x="3277107" y="438150"/>
                  </a:lnTo>
                  <a:lnTo>
                    <a:pt x="3239008" y="339090"/>
                  </a:lnTo>
                  <a:lnTo>
                    <a:pt x="3064637" y="339090"/>
                  </a:lnTo>
                  <a:lnTo>
                    <a:pt x="3028569" y="438150"/>
                  </a:lnTo>
                  <a:lnTo>
                    <a:pt x="2935097" y="438150"/>
                  </a:lnTo>
                  <a:lnTo>
                    <a:pt x="3105150" y="1778"/>
                  </a:lnTo>
                  <a:close/>
                </a:path>
                <a:path w="4224020" h="445770">
                  <a:moveTo>
                    <a:pt x="2539492" y="1778"/>
                  </a:moveTo>
                  <a:lnTo>
                    <a:pt x="2627630" y="1778"/>
                  </a:lnTo>
                  <a:lnTo>
                    <a:pt x="2627630" y="238125"/>
                  </a:lnTo>
                  <a:lnTo>
                    <a:pt x="2627822" y="263767"/>
                  </a:lnTo>
                  <a:lnTo>
                    <a:pt x="2630805" y="311023"/>
                  </a:lnTo>
                  <a:lnTo>
                    <a:pt x="2648110" y="345313"/>
                  </a:lnTo>
                  <a:lnTo>
                    <a:pt x="2682970" y="366252"/>
                  </a:lnTo>
                  <a:lnTo>
                    <a:pt x="2716022" y="370332"/>
                  </a:lnTo>
                  <a:lnTo>
                    <a:pt x="2733567" y="369359"/>
                  </a:lnTo>
                  <a:lnTo>
                    <a:pt x="2772537" y="354965"/>
                  </a:lnTo>
                  <a:lnTo>
                    <a:pt x="2795397" y="317246"/>
                  </a:lnTo>
                  <a:lnTo>
                    <a:pt x="2799093" y="267257"/>
                  </a:lnTo>
                  <a:lnTo>
                    <a:pt x="2799334" y="243205"/>
                  </a:lnTo>
                  <a:lnTo>
                    <a:pt x="2799334" y="1778"/>
                  </a:lnTo>
                  <a:lnTo>
                    <a:pt x="2887472" y="1778"/>
                  </a:lnTo>
                  <a:lnTo>
                    <a:pt x="2887472" y="231012"/>
                  </a:lnTo>
                  <a:lnTo>
                    <a:pt x="2887019" y="267394"/>
                  </a:lnTo>
                  <a:lnTo>
                    <a:pt x="2883400" y="322917"/>
                  </a:lnTo>
                  <a:lnTo>
                    <a:pt x="2870136" y="371903"/>
                  </a:lnTo>
                  <a:lnTo>
                    <a:pt x="2843516" y="407340"/>
                  </a:lnTo>
                  <a:lnTo>
                    <a:pt x="2802636" y="432308"/>
                  </a:lnTo>
                  <a:lnTo>
                    <a:pt x="2765567" y="442309"/>
                  </a:lnTo>
                  <a:lnTo>
                    <a:pt x="2718689" y="445643"/>
                  </a:lnTo>
                  <a:lnTo>
                    <a:pt x="2689328" y="444738"/>
                  </a:lnTo>
                  <a:lnTo>
                    <a:pt x="2641893" y="437499"/>
                  </a:lnTo>
                  <a:lnTo>
                    <a:pt x="2594959" y="414575"/>
                  </a:lnTo>
                  <a:lnTo>
                    <a:pt x="2564219" y="382031"/>
                  </a:lnTo>
                  <a:lnTo>
                    <a:pt x="2548128" y="345313"/>
                  </a:lnTo>
                  <a:lnTo>
                    <a:pt x="2541619" y="298846"/>
                  </a:lnTo>
                  <a:lnTo>
                    <a:pt x="2539492" y="234569"/>
                  </a:lnTo>
                  <a:lnTo>
                    <a:pt x="2539492" y="1778"/>
                  </a:lnTo>
                  <a:close/>
                </a:path>
                <a:path w="4224020" h="445770">
                  <a:moveTo>
                    <a:pt x="2030857" y="1778"/>
                  </a:moveTo>
                  <a:lnTo>
                    <a:pt x="2162683" y="1778"/>
                  </a:lnTo>
                  <a:lnTo>
                    <a:pt x="2241931" y="299466"/>
                  </a:lnTo>
                  <a:lnTo>
                    <a:pt x="2320163" y="1778"/>
                  </a:lnTo>
                  <a:lnTo>
                    <a:pt x="2452370" y="1778"/>
                  </a:lnTo>
                  <a:lnTo>
                    <a:pt x="2452370" y="438150"/>
                  </a:lnTo>
                  <a:lnTo>
                    <a:pt x="2370455" y="438150"/>
                  </a:lnTo>
                  <a:lnTo>
                    <a:pt x="2370455" y="94615"/>
                  </a:lnTo>
                  <a:lnTo>
                    <a:pt x="2283841" y="438150"/>
                  </a:lnTo>
                  <a:lnTo>
                    <a:pt x="2199005" y="438150"/>
                  </a:lnTo>
                  <a:lnTo>
                    <a:pt x="2112772" y="94615"/>
                  </a:lnTo>
                  <a:lnTo>
                    <a:pt x="2112772" y="438150"/>
                  </a:lnTo>
                  <a:lnTo>
                    <a:pt x="2030857" y="438150"/>
                  </a:lnTo>
                  <a:lnTo>
                    <a:pt x="2030857" y="1778"/>
                  </a:lnTo>
                  <a:close/>
                </a:path>
                <a:path w="4224020" h="445770">
                  <a:moveTo>
                    <a:pt x="1625600" y="1778"/>
                  </a:moveTo>
                  <a:lnTo>
                    <a:pt x="1949195" y="1778"/>
                  </a:lnTo>
                  <a:lnTo>
                    <a:pt x="1949195" y="75565"/>
                  </a:lnTo>
                  <a:lnTo>
                    <a:pt x="1713738" y="75565"/>
                  </a:lnTo>
                  <a:lnTo>
                    <a:pt x="1713738" y="172339"/>
                  </a:lnTo>
                  <a:lnTo>
                    <a:pt x="1932813" y="172339"/>
                  </a:lnTo>
                  <a:lnTo>
                    <a:pt x="1932813" y="245872"/>
                  </a:lnTo>
                  <a:lnTo>
                    <a:pt x="1713738" y="245872"/>
                  </a:lnTo>
                  <a:lnTo>
                    <a:pt x="1713738" y="364617"/>
                  </a:lnTo>
                  <a:lnTo>
                    <a:pt x="1957578" y="364617"/>
                  </a:lnTo>
                  <a:lnTo>
                    <a:pt x="1957578" y="438150"/>
                  </a:lnTo>
                  <a:lnTo>
                    <a:pt x="1625600" y="438150"/>
                  </a:lnTo>
                  <a:lnTo>
                    <a:pt x="1625600" y="1778"/>
                  </a:lnTo>
                  <a:close/>
                </a:path>
                <a:path w="4224020" h="445770">
                  <a:moveTo>
                    <a:pt x="1220978" y="1778"/>
                  </a:moveTo>
                  <a:lnTo>
                    <a:pt x="1567815" y="1778"/>
                  </a:lnTo>
                  <a:lnTo>
                    <a:pt x="1567815" y="75565"/>
                  </a:lnTo>
                  <a:lnTo>
                    <a:pt x="1438656" y="75565"/>
                  </a:lnTo>
                  <a:lnTo>
                    <a:pt x="1438656" y="438150"/>
                  </a:lnTo>
                  <a:lnTo>
                    <a:pt x="1350518" y="438150"/>
                  </a:lnTo>
                  <a:lnTo>
                    <a:pt x="1350518" y="75565"/>
                  </a:lnTo>
                  <a:lnTo>
                    <a:pt x="1220978" y="75565"/>
                  </a:lnTo>
                  <a:lnTo>
                    <a:pt x="1220978" y="1778"/>
                  </a:lnTo>
                  <a:close/>
                </a:path>
                <a:path w="4224020" h="445770">
                  <a:moveTo>
                    <a:pt x="813181" y="1778"/>
                  </a:moveTo>
                  <a:lnTo>
                    <a:pt x="998601" y="1778"/>
                  </a:lnTo>
                  <a:lnTo>
                    <a:pt x="1031174" y="2516"/>
                  </a:lnTo>
                  <a:lnTo>
                    <a:pt x="1081986" y="8421"/>
                  </a:lnTo>
                  <a:lnTo>
                    <a:pt x="1128791" y="29860"/>
                  </a:lnTo>
                  <a:lnTo>
                    <a:pt x="1159335" y="70947"/>
                  </a:lnTo>
                  <a:lnTo>
                    <a:pt x="1170051" y="124079"/>
                  </a:lnTo>
                  <a:lnTo>
                    <a:pt x="1168243" y="147581"/>
                  </a:lnTo>
                  <a:lnTo>
                    <a:pt x="1153816" y="188158"/>
                  </a:lnTo>
                  <a:lnTo>
                    <a:pt x="1124960" y="219757"/>
                  </a:lnTo>
                  <a:lnTo>
                    <a:pt x="1081768" y="239950"/>
                  </a:lnTo>
                  <a:lnTo>
                    <a:pt x="1054862" y="245618"/>
                  </a:lnTo>
                  <a:lnTo>
                    <a:pt x="1068528" y="254119"/>
                  </a:lnTo>
                  <a:lnTo>
                    <a:pt x="1101979" y="282194"/>
                  </a:lnTo>
                  <a:lnTo>
                    <a:pt x="1137215" y="329503"/>
                  </a:lnTo>
                  <a:lnTo>
                    <a:pt x="1205484" y="438150"/>
                  </a:lnTo>
                  <a:lnTo>
                    <a:pt x="1100074" y="438150"/>
                  </a:lnTo>
                  <a:lnTo>
                    <a:pt x="1036447" y="343154"/>
                  </a:lnTo>
                  <a:lnTo>
                    <a:pt x="1020772" y="320077"/>
                  </a:lnTo>
                  <a:lnTo>
                    <a:pt x="997567" y="288022"/>
                  </a:lnTo>
                  <a:lnTo>
                    <a:pt x="963422" y="260858"/>
                  </a:lnTo>
                  <a:lnTo>
                    <a:pt x="919099" y="256032"/>
                  </a:lnTo>
                  <a:lnTo>
                    <a:pt x="901319" y="256032"/>
                  </a:lnTo>
                  <a:lnTo>
                    <a:pt x="901319" y="438150"/>
                  </a:lnTo>
                  <a:lnTo>
                    <a:pt x="813181" y="438150"/>
                  </a:lnTo>
                  <a:lnTo>
                    <a:pt x="813181" y="1778"/>
                  </a:lnTo>
                  <a:close/>
                </a:path>
                <a:path w="4224020" h="445770">
                  <a:moveTo>
                    <a:pt x="406400" y="1778"/>
                  </a:moveTo>
                  <a:lnTo>
                    <a:pt x="729996" y="1778"/>
                  </a:lnTo>
                  <a:lnTo>
                    <a:pt x="729996" y="75565"/>
                  </a:lnTo>
                  <a:lnTo>
                    <a:pt x="494538" y="75565"/>
                  </a:lnTo>
                  <a:lnTo>
                    <a:pt x="494538" y="172339"/>
                  </a:lnTo>
                  <a:lnTo>
                    <a:pt x="713613" y="172339"/>
                  </a:lnTo>
                  <a:lnTo>
                    <a:pt x="713613" y="245872"/>
                  </a:lnTo>
                  <a:lnTo>
                    <a:pt x="494538" y="245872"/>
                  </a:lnTo>
                  <a:lnTo>
                    <a:pt x="494538" y="364617"/>
                  </a:lnTo>
                  <a:lnTo>
                    <a:pt x="738378" y="364617"/>
                  </a:lnTo>
                  <a:lnTo>
                    <a:pt x="738378" y="438150"/>
                  </a:lnTo>
                  <a:lnTo>
                    <a:pt x="406400" y="438150"/>
                  </a:lnTo>
                  <a:lnTo>
                    <a:pt x="406400" y="1778"/>
                  </a:lnTo>
                  <a:close/>
                </a:path>
                <a:path w="4224020" h="445770">
                  <a:moveTo>
                    <a:pt x="0" y="1778"/>
                  </a:moveTo>
                  <a:lnTo>
                    <a:pt x="141478" y="1778"/>
                  </a:lnTo>
                  <a:lnTo>
                    <a:pt x="178173" y="2184"/>
                  </a:lnTo>
                  <a:lnTo>
                    <a:pt x="230560" y="5474"/>
                  </a:lnTo>
                  <a:lnTo>
                    <a:pt x="280669" y="23907"/>
                  </a:lnTo>
                  <a:lnTo>
                    <a:pt x="308991" y="51054"/>
                  </a:lnTo>
                  <a:lnTo>
                    <a:pt x="327961" y="88773"/>
                  </a:lnTo>
                  <a:lnTo>
                    <a:pt x="334264" y="136017"/>
                  </a:lnTo>
                  <a:lnTo>
                    <a:pt x="333359" y="155307"/>
                  </a:lnTo>
                  <a:lnTo>
                    <a:pt x="319786" y="203581"/>
                  </a:lnTo>
                  <a:lnTo>
                    <a:pt x="293443" y="238085"/>
                  </a:lnTo>
                  <a:lnTo>
                    <a:pt x="260032" y="259603"/>
                  </a:lnTo>
                  <a:lnTo>
                    <a:pt x="219428" y="270021"/>
                  </a:lnTo>
                  <a:lnTo>
                    <a:pt x="173795" y="273157"/>
                  </a:lnTo>
                  <a:lnTo>
                    <a:pt x="145669" y="273558"/>
                  </a:lnTo>
                  <a:lnTo>
                    <a:pt x="88137" y="273558"/>
                  </a:lnTo>
                  <a:lnTo>
                    <a:pt x="88137" y="438150"/>
                  </a:lnTo>
                  <a:lnTo>
                    <a:pt x="0" y="438150"/>
                  </a:lnTo>
                  <a:lnTo>
                    <a:pt x="0" y="1778"/>
                  </a:lnTo>
                  <a:close/>
                </a:path>
                <a:path w="4224020" h="445770">
                  <a:moveTo>
                    <a:pt x="4156202" y="0"/>
                  </a:moveTo>
                  <a:lnTo>
                    <a:pt x="4224020" y="0"/>
                  </a:lnTo>
                  <a:lnTo>
                    <a:pt x="4224020" y="438150"/>
                  </a:lnTo>
                  <a:lnTo>
                    <a:pt x="4140454" y="438150"/>
                  </a:lnTo>
                  <a:lnTo>
                    <a:pt x="4140454" y="122936"/>
                  </a:lnTo>
                  <a:lnTo>
                    <a:pt x="4116494" y="142964"/>
                  </a:lnTo>
                  <a:lnTo>
                    <a:pt x="4090511" y="160194"/>
                  </a:lnTo>
                  <a:lnTo>
                    <a:pt x="4062479" y="174638"/>
                  </a:lnTo>
                  <a:lnTo>
                    <a:pt x="4032377" y="186309"/>
                  </a:lnTo>
                  <a:lnTo>
                    <a:pt x="4032377" y="110490"/>
                  </a:lnTo>
                  <a:lnTo>
                    <a:pt x="4049115" y="103889"/>
                  </a:lnTo>
                  <a:lnTo>
                    <a:pt x="4066555" y="94932"/>
                  </a:lnTo>
                  <a:lnTo>
                    <a:pt x="4103497" y="69850"/>
                  </a:lnTo>
                  <a:lnTo>
                    <a:pt x="4135897" y="37401"/>
                  </a:lnTo>
                  <a:lnTo>
                    <a:pt x="4147556" y="19307"/>
                  </a:lnTo>
                  <a:lnTo>
                    <a:pt x="41562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85559" y="4993003"/>
            <a:ext cx="907415" cy="852169"/>
            <a:chOff x="6385559" y="4993003"/>
            <a:chExt cx="907415" cy="852169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59" y="5430520"/>
              <a:ext cx="907034" cy="4142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95211" y="4994275"/>
              <a:ext cx="891540" cy="455295"/>
            </a:xfrm>
            <a:custGeom>
              <a:avLst/>
              <a:gdLst/>
              <a:ahLst/>
              <a:cxnLst/>
              <a:rect l="l" t="t" r="r" b="b"/>
              <a:pathLst>
                <a:path w="891540" h="455295">
                  <a:moveTo>
                    <a:pt x="392185" y="405130"/>
                  </a:moveTo>
                  <a:lnTo>
                    <a:pt x="281559" y="405130"/>
                  </a:lnTo>
                  <a:lnTo>
                    <a:pt x="298892" y="420199"/>
                  </a:lnTo>
                  <a:lnTo>
                    <a:pt x="316595" y="433578"/>
                  </a:lnTo>
                  <a:lnTo>
                    <a:pt x="334654" y="445242"/>
                  </a:lnTo>
                  <a:lnTo>
                    <a:pt x="353060" y="455168"/>
                  </a:lnTo>
                  <a:lnTo>
                    <a:pt x="392185" y="405130"/>
                  </a:lnTo>
                  <a:close/>
                </a:path>
                <a:path w="891540" h="455295">
                  <a:moveTo>
                    <a:pt x="176784" y="0"/>
                  </a:moveTo>
                  <a:lnTo>
                    <a:pt x="124920" y="6921"/>
                  </a:lnTo>
                  <a:lnTo>
                    <a:pt x="86487" y="27558"/>
                  </a:lnTo>
                  <a:lnTo>
                    <a:pt x="62706" y="58150"/>
                  </a:lnTo>
                  <a:lnTo>
                    <a:pt x="54737" y="94742"/>
                  </a:lnTo>
                  <a:lnTo>
                    <a:pt x="55449" y="105576"/>
                  </a:lnTo>
                  <a:lnTo>
                    <a:pt x="72423" y="152227"/>
                  </a:lnTo>
                  <a:lnTo>
                    <a:pt x="99695" y="190500"/>
                  </a:lnTo>
                  <a:lnTo>
                    <a:pt x="76382" y="203430"/>
                  </a:lnTo>
                  <a:lnTo>
                    <a:pt x="39044" y="232576"/>
                  </a:lnTo>
                  <a:lnTo>
                    <a:pt x="14091" y="266009"/>
                  </a:lnTo>
                  <a:lnTo>
                    <a:pt x="1569" y="303728"/>
                  </a:lnTo>
                  <a:lnTo>
                    <a:pt x="0" y="324231"/>
                  </a:lnTo>
                  <a:lnTo>
                    <a:pt x="1998" y="346614"/>
                  </a:lnTo>
                  <a:lnTo>
                    <a:pt x="17948" y="387381"/>
                  </a:lnTo>
                  <a:lnTo>
                    <a:pt x="54957" y="425840"/>
                  </a:lnTo>
                  <a:lnTo>
                    <a:pt x="116262" y="448752"/>
                  </a:lnTo>
                  <a:lnTo>
                    <a:pt x="154559" y="451612"/>
                  </a:lnTo>
                  <a:lnTo>
                    <a:pt x="174345" y="450899"/>
                  </a:lnTo>
                  <a:lnTo>
                    <a:pt x="225297" y="440309"/>
                  </a:lnTo>
                  <a:lnTo>
                    <a:pt x="268124" y="416252"/>
                  </a:lnTo>
                  <a:lnTo>
                    <a:pt x="281559" y="405130"/>
                  </a:lnTo>
                  <a:lnTo>
                    <a:pt x="392185" y="405130"/>
                  </a:lnTo>
                  <a:lnTo>
                    <a:pt x="403606" y="390525"/>
                  </a:lnTo>
                  <a:lnTo>
                    <a:pt x="397704" y="387381"/>
                  </a:lnTo>
                  <a:lnTo>
                    <a:pt x="390302" y="382904"/>
                  </a:lnTo>
                  <a:lnTo>
                    <a:pt x="389720" y="382524"/>
                  </a:lnTo>
                  <a:lnTo>
                    <a:pt x="150876" y="382524"/>
                  </a:lnTo>
                  <a:lnTo>
                    <a:pt x="136777" y="381452"/>
                  </a:lnTo>
                  <a:lnTo>
                    <a:pt x="95744" y="356258"/>
                  </a:lnTo>
                  <a:lnTo>
                    <a:pt x="85725" y="321183"/>
                  </a:lnTo>
                  <a:lnTo>
                    <a:pt x="86627" y="310562"/>
                  </a:lnTo>
                  <a:lnTo>
                    <a:pt x="108126" y="269365"/>
                  </a:lnTo>
                  <a:lnTo>
                    <a:pt x="143256" y="244094"/>
                  </a:lnTo>
                  <a:lnTo>
                    <a:pt x="248257" y="244094"/>
                  </a:lnTo>
                  <a:lnTo>
                    <a:pt x="217551" y="203707"/>
                  </a:lnTo>
                  <a:lnTo>
                    <a:pt x="239531" y="189041"/>
                  </a:lnTo>
                  <a:lnTo>
                    <a:pt x="257476" y="175148"/>
                  </a:lnTo>
                  <a:lnTo>
                    <a:pt x="271397" y="162042"/>
                  </a:lnTo>
                  <a:lnTo>
                    <a:pt x="278442" y="153288"/>
                  </a:lnTo>
                  <a:lnTo>
                    <a:pt x="175894" y="153288"/>
                  </a:lnTo>
                  <a:lnTo>
                    <a:pt x="155447" y="129539"/>
                  </a:lnTo>
                  <a:lnTo>
                    <a:pt x="147113" y="118917"/>
                  </a:lnTo>
                  <a:lnTo>
                    <a:pt x="141160" y="109140"/>
                  </a:lnTo>
                  <a:lnTo>
                    <a:pt x="137588" y="100197"/>
                  </a:lnTo>
                  <a:lnTo>
                    <a:pt x="136397" y="92075"/>
                  </a:lnTo>
                  <a:lnTo>
                    <a:pt x="137092" y="85695"/>
                  </a:lnTo>
                  <a:lnTo>
                    <a:pt x="169489" y="59674"/>
                  </a:lnTo>
                  <a:lnTo>
                    <a:pt x="178942" y="59055"/>
                  </a:lnTo>
                  <a:lnTo>
                    <a:pt x="287960" y="59055"/>
                  </a:lnTo>
                  <a:lnTo>
                    <a:pt x="279157" y="44166"/>
                  </a:lnTo>
                  <a:lnTo>
                    <a:pt x="265176" y="28956"/>
                  </a:lnTo>
                  <a:lnTo>
                    <a:pt x="247721" y="16287"/>
                  </a:lnTo>
                  <a:lnTo>
                    <a:pt x="227171" y="7239"/>
                  </a:lnTo>
                  <a:lnTo>
                    <a:pt x="203525" y="1809"/>
                  </a:lnTo>
                  <a:lnTo>
                    <a:pt x="176784" y="0"/>
                  </a:lnTo>
                  <a:close/>
                </a:path>
                <a:path w="891540" h="455295">
                  <a:moveTo>
                    <a:pt x="248257" y="244094"/>
                  </a:moveTo>
                  <a:lnTo>
                    <a:pt x="143256" y="244094"/>
                  </a:lnTo>
                  <a:lnTo>
                    <a:pt x="228345" y="349250"/>
                  </a:lnTo>
                  <a:lnTo>
                    <a:pt x="217797" y="357506"/>
                  </a:lnTo>
                  <a:lnTo>
                    <a:pt x="179576" y="378184"/>
                  </a:lnTo>
                  <a:lnTo>
                    <a:pt x="150876" y="382524"/>
                  </a:lnTo>
                  <a:lnTo>
                    <a:pt x="389720" y="382524"/>
                  </a:lnTo>
                  <a:lnTo>
                    <a:pt x="350900" y="354917"/>
                  </a:lnTo>
                  <a:lnTo>
                    <a:pt x="334898" y="341122"/>
                  </a:lnTo>
                  <a:lnTo>
                    <a:pt x="339590" y="334527"/>
                  </a:lnTo>
                  <a:lnTo>
                    <a:pt x="344138" y="327136"/>
                  </a:lnTo>
                  <a:lnTo>
                    <a:pt x="361822" y="286099"/>
                  </a:lnTo>
                  <a:lnTo>
                    <a:pt x="362579" y="283718"/>
                  </a:lnTo>
                  <a:lnTo>
                    <a:pt x="278384" y="283718"/>
                  </a:lnTo>
                  <a:lnTo>
                    <a:pt x="248257" y="244094"/>
                  </a:lnTo>
                  <a:close/>
                </a:path>
                <a:path w="891540" h="455295">
                  <a:moveTo>
                    <a:pt x="296798" y="234061"/>
                  </a:moveTo>
                  <a:lnTo>
                    <a:pt x="292680" y="248793"/>
                  </a:lnTo>
                  <a:lnTo>
                    <a:pt x="288305" y="261794"/>
                  </a:lnTo>
                  <a:lnTo>
                    <a:pt x="283529" y="273476"/>
                  </a:lnTo>
                  <a:lnTo>
                    <a:pt x="278384" y="283718"/>
                  </a:lnTo>
                  <a:lnTo>
                    <a:pt x="362579" y="283718"/>
                  </a:lnTo>
                  <a:lnTo>
                    <a:pt x="366914" y="270073"/>
                  </a:lnTo>
                  <a:lnTo>
                    <a:pt x="372363" y="251333"/>
                  </a:lnTo>
                  <a:lnTo>
                    <a:pt x="296798" y="234061"/>
                  </a:lnTo>
                  <a:close/>
                </a:path>
                <a:path w="891540" h="455295">
                  <a:moveTo>
                    <a:pt x="287960" y="59055"/>
                  </a:moveTo>
                  <a:lnTo>
                    <a:pt x="178942" y="59055"/>
                  </a:lnTo>
                  <a:lnTo>
                    <a:pt x="188684" y="59749"/>
                  </a:lnTo>
                  <a:lnTo>
                    <a:pt x="197342" y="61849"/>
                  </a:lnTo>
                  <a:lnTo>
                    <a:pt x="223519" y="97662"/>
                  </a:lnTo>
                  <a:lnTo>
                    <a:pt x="221968" y="107211"/>
                  </a:lnTo>
                  <a:lnTo>
                    <a:pt x="217296" y="116808"/>
                  </a:lnTo>
                  <a:lnTo>
                    <a:pt x="209482" y="126452"/>
                  </a:lnTo>
                  <a:lnTo>
                    <a:pt x="198501" y="136144"/>
                  </a:lnTo>
                  <a:lnTo>
                    <a:pt x="175894" y="153288"/>
                  </a:lnTo>
                  <a:lnTo>
                    <a:pt x="278442" y="153288"/>
                  </a:lnTo>
                  <a:lnTo>
                    <a:pt x="296074" y="112514"/>
                  </a:lnTo>
                  <a:lnTo>
                    <a:pt x="297053" y="99441"/>
                  </a:lnTo>
                  <a:lnTo>
                    <a:pt x="295072" y="79444"/>
                  </a:lnTo>
                  <a:lnTo>
                    <a:pt x="289115" y="61007"/>
                  </a:lnTo>
                  <a:lnTo>
                    <a:pt x="287960" y="59055"/>
                  </a:lnTo>
                  <a:close/>
                </a:path>
                <a:path w="891540" h="455295">
                  <a:moveTo>
                    <a:pt x="879454" y="75056"/>
                  </a:moveTo>
                  <a:lnTo>
                    <a:pt x="750696" y="75056"/>
                  </a:lnTo>
                  <a:lnTo>
                    <a:pt x="763222" y="76005"/>
                  </a:lnTo>
                  <a:lnTo>
                    <a:pt x="774318" y="78835"/>
                  </a:lnTo>
                  <a:lnTo>
                    <a:pt x="803481" y="108331"/>
                  </a:lnTo>
                  <a:lnTo>
                    <a:pt x="807212" y="133095"/>
                  </a:lnTo>
                  <a:lnTo>
                    <a:pt x="806140" y="145790"/>
                  </a:lnTo>
                  <a:lnTo>
                    <a:pt x="790066" y="184276"/>
                  </a:lnTo>
                  <a:lnTo>
                    <a:pt x="746150" y="231532"/>
                  </a:lnTo>
                  <a:lnTo>
                    <a:pt x="720597" y="255778"/>
                  </a:lnTo>
                  <a:lnTo>
                    <a:pt x="688429" y="286756"/>
                  </a:lnTo>
                  <a:lnTo>
                    <a:pt x="662035" y="314531"/>
                  </a:lnTo>
                  <a:lnTo>
                    <a:pt x="626592" y="360473"/>
                  </a:lnTo>
                  <a:lnTo>
                    <a:pt x="607567" y="401002"/>
                  </a:lnTo>
                  <a:lnTo>
                    <a:pt x="598042" y="443865"/>
                  </a:lnTo>
                  <a:lnTo>
                    <a:pt x="891159" y="443865"/>
                  </a:lnTo>
                  <a:lnTo>
                    <a:pt x="891159" y="366141"/>
                  </a:lnTo>
                  <a:lnTo>
                    <a:pt x="725169" y="366141"/>
                  </a:lnTo>
                  <a:lnTo>
                    <a:pt x="728701" y="360425"/>
                  </a:lnTo>
                  <a:lnTo>
                    <a:pt x="760031" y="324929"/>
                  </a:lnTo>
                  <a:lnTo>
                    <a:pt x="792353" y="294766"/>
                  </a:lnTo>
                  <a:lnTo>
                    <a:pt x="810640" y="277643"/>
                  </a:lnTo>
                  <a:lnTo>
                    <a:pt x="838072" y="249779"/>
                  </a:lnTo>
                  <a:lnTo>
                    <a:pt x="867013" y="210518"/>
                  </a:lnTo>
                  <a:lnTo>
                    <a:pt x="885265" y="169757"/>
                  </a:lnTo>
                  <a:lnTo>
                    <a:pt x="891159" y="127126"/>
                  </a:lnTo>
                  <a:lnTo>
                    <a:pt x="888869" y="102288"/>
                  </a:lnTo>
                  <a:lnTo>
                    <a:pt x="881983" y="79581"/>
                  </a:lnTo>
                  <a:lnTo>
                    <a:pt x="879454" y="75056"/>
                  </a:lnTo>
                  <a:close/>
                </a:path>
                <a:path w="891540" h="455295">
                  <a:moveTo>
                    <a:pt x="752856" y="5714"/>
                  </a:moveTo>
                  <a:lnTo>
                    <a:pt x="698753" y="13239"/>
                  </a:lnTo>
                  <a:lnTo>
                    <a:pt x="654558" y="35813"/>
                  </a:lnTo>
                  <a:lnTo>
                    <a:pt x="623236" y="75628"/>
                  </a:lnTo>
                  <a:lnTo>
                    <a:pt x="607821" y="134874"/>
                  </a:lnTo>
                  <a:lnTo>
                    <a:pt x="691134" y="143256"/>
                  </a:lnTo>
                  <a:lnTo>
                    <a:pt x="693181" y="126255"/>
                  </a:lnTo>
                  <a:lnTo>
                    <a:pt x="696849" y="111839"/>
                  </a:lnTo>
                  <a:lnTo>
                    <a:pt x="727201" y="78978"/>
                  </a:lnTo>
                  <a:lnTo>
                    <a:pt x="750696" y="75056"/>
                  </a:lnTo>
                  <a:lnTo>
                    <a:pt x="879454" y="75056"/>
                  </a:lnTo>
                  <a:lnTo>
                    <a:pt x="870477" y="58993"/>
                  </a:lnTo>
                  <a:lnTo>
                    <a:pt x="854329" y="40512"/>
                  </a:lnTo>
                  <a:lnTo>
                    <a:pt x="834134" y="25271"/>
                  </a:lnTo>
                  <a:lnTo>
                    <a:pt x="810498" y="14398"/>
                  </a:lnTo>
                  <a:lnTo>
                    <a:pt x="783409" y="7883"/>
                  </a:lnTo>
                  <a:lnTo>
                    <a:pt x="752856" y="571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9665" y="5237097"/>
              <a:ext cx="145163" cy="1409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0338" y="5052058"/>
              <a:ext cx="89664" cy="96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95211" y="4994275"/>
              <a:ext cx="891540" cy="455295"/>
            </a:xfrm>
            <a:custGeom>
              <a:avLst/>
              <a:gdLst/>
              <a:ahLst/>
              <a:cxnLst/>
              <a:rect l="l" t="t" r="r" b="b"/>
              <a:pathLst>
                <a:path w="891540" h="455295">
                  <a:moveTo>
                    <a:pt x="752856" y="5714"/>
                  </a:moveTo>
                  <a:lnTo>
                    <a:pt x="810498" y="14398"/>
                  </a:lnTo>
                  <a:lnTo>
                    <a:pt x="854329" y="40512"/>
                  </a:lnTo>
                  <a:lnTo>
                    <a:pt x="881983" y="79581"/>
                  </a:lnTo>
                  <a:lnTo>
                    <a:pt x="891159" y="127126"/>
                  </a:lnTo>
                  <a:lnTo>
                    <a:pt x="890512" y="141702"/>
                  </a:lnTo>
                  <a:lnTo>
                    <a:pt x="880617" y="183261"/>
                  </a:lnTo>
                  <a:lnTo>
                    <a:pt x="857883" y="224605"/>
                  </a:lnTo>
                  <a:lnTo>
                    <a:pt x="825880" y="262651"/>
                  </a:lnTo>
                  <a:lnTo>
                    <a:pt x="792353" y="294766"/>
                  </a:lnTo>
                  <a:lnTo>
                    <a:pt x="774370" y="311360"/>
                  </a:lnTo>
                  <a:lnTo>
                    <a:pt x="760031" y="324929"/>
                  </a:lnTo>
                  <a:lnTo>
                    <a:pt x="732678" y="354710"/>
                  </a:lnTo>
                  <a:lnTo>
                    <a:pt x="725169" y="366141"/>
                  </a:lnTo>
                  <a:lnTo>
                    <a:pt x="891159" y="366141"/>
                  </a:lnTo>
                  <a:lnTo>
                    <a:pt x="891159" y="443865"/>
                  </a:lnTo>
                  <a:lnTo>
                    <a:pt x="598042" y="443865"/>
                  </a:lnTo>
                  <a:lnTo>
                    <a:pt x="601614" y="422147"/>
                  </a:lnTo>
                  <a:lnTo>
                    <a:pt x="615902" y="380428"/>
                  </a:lnTo>
                  <a:lnTo>
                    <a:pt x="641427" y="339091"/>
                  </a:lnTo>
                  <a:lnTo>
                    <a:pt x="688429" y="286756"/>
                  </a:lnTo>
                  <a:lnTo>
                    <a:pt x="720597" y="255778"/>
                  </a:lnTo>
                  <a:lnTo>
                    <a:pt x="746150" y="231532"/>
                  </a:lnTo>
                  <a:lnTo>
                    <a:pt x="766238" y="211550"/>
                  </a:lnTo>
                  <a:lnTo>
                    <a:pt x="797567" y="171368"/>
                  </a:lnTo>
                  <a:lnTo>
                    <a:pt x="807212" y="133095"/>
                  </a:lnTo>
                  <a:lnTo>
                    <a:pt x="806281" y="119903"/>
                  </a:lnTo>
                  <a:lnTo>
                    <a:pt x="783986" y="83522"/>
                  </a:lnTo>
                  <a:lnTo>
                    <a:pt x="750696" y="75056"/>
                  </a:lnTo>
                  <a:lnTo>
                    <a:pt x="738294" y="76035"/>
                  </a:lnTo>
                  <a:lnTo>
                    <a:pt x="702135" y="100018"/>
                  </a:lnTo>
                  <a:lnTo>
                    <a:pt x="691134" y="143256"/>
                  </a:lnTo>
                  <a:lnTo>
                    <a:pt x="607821" y="134874"/>
                  </a:lnTo>
                  <a:lnTo>
                    <a:pt x="623236" y="75628"/>
                  </a:lnTo>
                  <a:lnTo>
                    <a:pt x="654558" y="35813"/>
                  </a:lnTo>
                  <a:lnTo>
                    <a:pt x="698753" y="13239"/>
                  </a:lnTo>
                  <a:lnTo>
                    <a:pt x="724566" y="7596"/>
                  </a:lnTo>
                  <a:lnTo>
                    <a:pt x="752856" y="5714"/>
                  </a:lnTo>
                  <a:close/>
                </a:path>
                <a:path w="891540" h="455295">
                  <a:moveTo>
                    <a:pt x="176784" y="0"/>
                  </a:moveTo>
                  <a:lnTo>
                    <a:pt x="227171" y="7239"/>
                  </a:lnTo>
                  <a:lnTo>
                    <a:pt x="265176" y="28956"/>
                  </a:lnTo>
                  <a:lnTo>
                    <a:pt x="289115" y="61007"/>
                  </a:lnTo>
                  <a:lnTo>
                    <a:pt x="297053" y="99441"/>
                  </a:lnTo>
                  <a:lnTo>
                    <a:pt x="296074" y="112514"/>
                  </a:lnTo>
                  <a:lnTo>
                    <a:pt x="281305" y="149732"/>
                  </a:lnTo>
                  <a:lnTo>
                    <a:pt x="239531" y="189041"/>
                  </a:lnTo>
                  <a:lnTo>
                    <a:pt x="217551" y="203707"/>
                  </a:lnTo>
                  <a:lnTo>
                    <a:pt x="278384" y="283718"/>
                  </a:lnTo>
                  <a:lnTo>
                    <a:pt x="283529" y="273476"/>
                  </a:lnTo>
                  <a:lnTo>
                    <a:pt x="288305" y="261794"/>
                  </a:lnTo>
                  <a:lnTo>
                    <a:pt x="292725" y="248660"/>
                  </a:lnTo>
                  <a:lnTo>
                    <a:pt x="296798" y="234061"/>
                  </a:lnTo>
                  <a:lnTo>
                    <a:pt x="372363" y="251333"/>
                  </a:lnTo>
                  <a:lnTo>
                    <a:pt x="357112" y="299410"/>
                  </a:lnTo>
                  <a:lnTo>
                    <a:pt x="339590" y="334527"/>
                  </a:lnTo>
                  <a:lnTo>
                    <a:pt x="334898" y="341122"/>
                  </a:lnTo>
                  <a:lnTo>
                    <a:pt x="342376" y="347858"/>
                  </a:lnTo>
                  <a:lnTo>
                    <a:pt x="381424" y="377094"/>
                  </a:lnTo>
                  <a:lnTo>
                    <a:pt x="403606" y="390525"/>
                  </a:lnTo>
                  <a:lnTo>
                    <a:pt x="353060" y="455168"/>
                  </a:lnTo>
                  <a:lnTo>
                    <a:pt x="334654" y="445242"/>
                  </a:lnTo>
                  <a:lnTo>
                    <a:pt x="316595" y="433578"/>
                  </a:lnTo>
                  <a:lnTo>
                    <a:pt x="298892" y="420199"/>
                  </a:lnTo>
                  <a:lnTo>
                    <a:pt x="281559" y="405130"/>
                  </a:lnTo>
                  <a:lnTo>
                    <a:pt x="268124" y="416252"/>
                  </a:lnTo>
                  <a:lnTo>
                    <a:pt x="225297" y="440309"/>
                  </a:lnTo>
                  <a:lnTo>
                    <a:pt x="174345" y="450899"/>
                  </a:lnTo>
                  <a:lnTo>
                    <a:pt x="154559" y="451612"/>
                  </a:lnTo>
                  <a:lnTo>
                    <a:pt x="116262" y="448752"/>
                  </a:lnTo>
                  <a:lnTo>
                    <a:pt x="54957" y="425840"/>
                  </a:lnTo>
                  <a:lnTo>
                    <a:pt x="17948" y="387381"/>
                  </a:lnTo>
                  <a:lnTo>
                    <a:pt x="1998" y="346614"/>
                  </a:lnTo>
                  <a:lnTo>
                    <a:pt x="0" y="324231"/>
                  </a:lnTo>
                  <a:lnTo>
                    <a:pt x="1569" y="303728"/>
                  </a:lnTo>
                  <a:lnTo>
                    <a:pt x="14091" y="266009"/>
                  </a:lnTo>
                  <a:lnTo>
                    <a:pt x="39044" y="232576"/>
                  </a:lnTo>
                  <a:lnTo>
                    <a:pt x="76382" y="203430"/>
                  </a:lnTo>
                  <a:lnTo>
                    <a:pt x="99695" y="190500"/>
                  </a:lnTo>
                  <a:lnTo>
                    <a:pt x="89239" y="177424"/>
                  </a:lnTo>
                  <a:lnTo>
                    <a:pt x="66039" y="140081"/>
                  </a:lnTo>
                  <a:lnTo>
                    <a:pt x="54737" y="94742"/>
                  </a:lnTo>
                  <a:lnTo>
                    <a:pt x="56733" y="75690"/>
                  </a:lnTo>
                  <a:lnTo>
                    <a:pt x="86487" y="27558"/>
                  </a:lnTo>
                  <a:lnTo>
                    <a:pt x="124920" y="6921"/>
                  </a:lnTo>
                  <a:lnTo>
                    <a:pt x="149191" y="1734"/>
                  </a:lnTo>
                  <a:lnTo>
                    <a:pt x="1767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16519" y="142239"/>
            <a:ext cx="1244600" cy="124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8862" y="195834"/>
            <a:ext cx="765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10" dirty="0"/>
              <a:t> </a:t>
            </a:r>
            <a:r>
              <a:rPr spc="-5" dirty="0"/>
              <a:t>Klasifikasi</a:t>
            </a:r>
            <a:r>
              <a:rPr dirty="0"/>
              <a:t> Kelulusan</a:t>
            </a:r>
            <a:r>
              <a:rPr spc="-5" dirty="0"/>
              <a:t> </a:t>
            </a:r>
            <a:r>
              <a:rPr dirty="0"/>
              <a:t>Mahasiswa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1787525"/>
          <a:ext cx="8844913" cy="3235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48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Nilai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Sekolah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Lulus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Tepat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10001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SMAN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2.89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20" dirty="0">
                          <a:latin typeface="Calibri"/>
                          <a:cs typeface="Calibri"/>
                        </a:rPr>
                        <a:t>Ya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10002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4.0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Tidak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10003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SMAN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4.0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Tidak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10004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26.4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SMAN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20" dirty="0">
                          <a:latin typeface="Calibri"/>
                          <a:cs typeface="Calibri"/>
                        </a:rPr>
                        <a:t>Ya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...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...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11000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23.4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SMAN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20" dirty="0">
                          <a:latin typeface="Calibri"/>
                          <a:cs typeface="Calibri"/>
                        </a:rPr>
                        <a:t>Ya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705100" y="4953000"/>
            <a:ext cx="228600" cy="1609725"/>
          </a:xfrm>
          <a:custGeom>
            <a:avLst/>
            <a:gdLst/>
            <a:ahLst/>
            <a:cxnLst/>
            <a:rect l="l" t="t" r="r" b="b"/>
            <a:pathLst>
              <a:path w="228600" h="1609725">
                <a:moveTo>
                  <a:pt x="15240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  <a:path w="228600" h="1609725">
                <a:moveTo>
                  <a:pt x="152400" y="152400"/>
                </a:moveTo>
                <a:lnTo>
                  <a:pt x="76200" y="152400"/>
                </a:lnTo>
                <a:lnTo>
                  <a:pt x="76200" y="228600"/>
                </a:lnTo>
                <a:lnTo>
                  <a:pt x="152400" y="228600"/>
                </a:lnTo>
                <a:lnTo>
                  <a:pt x="152400" y="152400"/>
                </a:lnTo>
                <a:close/>
              </a:path>
              <a:path w="228600" h="1609725">
                <a:moveTo>
                  <a:pt x="152400" y="304800"/>
                </a:moveTo>
                <a:lnTo>
                  <a:pt x="76200" y="304800"/>
                </a:lnTo>
                <a:lnTo>
                  <a:pt x="76200" y="381000"/>
                </a:lnTo>
                <a:lnTo>
                  <a:pt x="152400" y="381000"/>
                </a:lnTo>
                <a:lnTo>
                  <a:pt x="152400" y="304800"/>
                </a:lnTo>
                <a:close/>
              </a:path>
              <a:path w="228600" h="1609725">
                <a:moveTo>
                  <a:pt x="152400" y="457200"/>
                </a:moveTo>
                <a:lnTo>
                  <a:pt x="76200" y="457200"/>
                </a:lnTo>
                <a:lnTo>
                  <a:pt x="76200" y="533400"/>
                </a:lnTo>
                <a:lnTo>
                  <a:pt x="152400" y="533400"/>
                </a:lnTo>
                <a:lnTo>
                  <a:pt x="152400" y="457200"/>
                </a:lnTo>
                <a:close/>
              </a:path>
              <a:path w="228600" h="1609725">
                <a:moveTo>
                  <a:pt x="152400" y="609600"/>
                </a:moveTo>
                <a:lnTo>
                  <a:pt x="76200" y="609600"/>
                </a:lnTo>
                <a:lnTo>
                  <a:pt x="76200" y="685800"/>
                </a:lnTo>
                <a:lnTo>
                  <a:pt x="152400" y="685800"/>
                </a:lnTo>
                <a:lnTo>
                  <a:pt x="152400" y="609600"/>
                </a:lnTo>
                <a:close/>
              </a:path>
              <a:path w="228600" h="1609725">
                <a:moveTo>
                  <a:pt x="152400" y="762000"/>
                </a:moveTo>
                <a:lnTo>
                  <a:pt x="76200" y="762000"/>
                </a:lnTo>
                <a:lnTo>
                  <a:pt x="76200" y="838200"/>
                </a:lnTo>
                <a:lnTo>
                  <a:pt x="152400" y="838200"/>
                </a:lnTo>
                <a:lnTo>
                  <a:pt x="152400" y="762000"/>
                </a:lnTo>
                <a:close/>
              </a:path>
              <a:path w="228600" h="1609725">
                <a:moveTo>
                  <a:pt x="152400" y="914400"/>
                </a:moveTo>
                <a:lnTo>
                  <a:pt x="76200" y="914400"/>
                </a:lnTo>
                <a:lnTo>
                  <a:pt x="76200" y="990600"/>
                </a:lnTo>
                <a:lnTo>
                  <a:pt x="152400" y="990600"/>
                </a:lnTo>
                <a:lnTo>
                  <a:pt x="152400" y="914400"/>
                </a:lnTo>
                <a:close/>
              </a:path>
              <a:path w="228600" h="1609725">
                <a:moveTo>
                  <a:pt x="152400" y="1066800"/>
                </a:moveTo>
                <a:lnTo>
                  <a:pt x="76200" y="1066800"/>
                </a:lnTo>
                <a:lnTo>
                  <a:pt x="76200" y="1143000"/>
                </a:lnTo>
                <a:lnTo>
                  <a:pt x="152400" y="1143000"/>
                </a:lnTo>
                <a:lnTo>
                  <a:pt x="152400" y="1066800"/>
                </a:lnTo>
                <a:close/>
              </a:path>
              <a:path w="228600" h="1609725">
                <a:moveTo>
                  <a:pt x="152400" y="1219200"/>
                </a:moveTo>
                <a:lnTo>
                  <a:pt x="76200" y="1219200"/>
                </a:lnTo>
                <a:lnTo>
                  <a:pt x="76200" y="1295400"/>
                </a:lnTo>
                <a:lnTo>
                  <a:pt x="152400" y="1295400"/>
                </a:lnTo>
                <a:lnTo>
                  <a:pt x="152400" y="1219200"/>
                </a:lnTo>
                <a:close/>
              </a:path>
              <a:path w="228600" h="1609725">
                <a:moveTo>
                  <a:pt x="76200" y="1381125"/>
                </a:moveTo>
                <a:lnTo>
                  <a:pt x="0" y="1381125"/>
                </a:lnTo>
                <a:lnTo>
                  <a:pt x="114300" y="1609725"/>
                </a:lnTo>
                <a:lnTo>
                  <a:pt x="209550" y="1419225"/>
                </a:lnTo>
                <a:lnTo>
                  <a:pt x="76200" y="1419225"/>
                </a:lnTo>
                <a:lnTo>
                  <a:pt x="76200" y="1381125"/>
                </a:lnTo>
                <a:close/>
              </a:path>
              <a:path w="228600" h="1609725">
                <a:moveTo>
                  <a:pt x="152400" y="1371600"/>
                </a:moveTo>
                <a:lnTo>
                  <a:pt x="76200" y="1371600"/>
                </a:lnTo>
                <a:lnTo>
                  <a:pt x="76200" y="1419225"/>
                </a:lnTo>
                <a:lnTo>
                  <a:pt x="152400" y="1419225"/>
                </a:lnTo>
                <a:lnTo>
                  <a:pt x="152400" y="1371600"/>
                </a:lnTo>
                <a:close/>
              </a:path>
              <a:path w="228600" h="1609725">
                <a:moveTo>
                  <a:pt x="228600" y="1381125"/>
                </a:moveTo>
                <a:lnTo>
                  <a:pt x="152400" y="1381125"/>
                </a:lnTo>
                <a:lnTo>
                  <a:pt x="152400" y="1419225"/>
                </a:lnTo>
                <a:lnTo>
                  <a:pt x="209550" y="1419225"/>
                </a:lnTo>
                <a:lnTo>
                  <a:pt x="228600" y="138112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1429" y="5404484"/>
            <a:ext cx="28517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Pembelajaran dengan </a:t>
            </a:r>
            <a:r>
              <a:rPr sz="20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Metode</a:t>
            </a:r>
            <a:r>
              <a:rPr sz="2000" spc="-5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Klasifikasi</a:t>
            </a:r>
            <a:r>
              <a:rPr sz="20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C4.5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3500" y="1085215"/>
            <a:ext cx="573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89772" y="1388110"/>
            <a:ext cx="130175" cy="422909"/>
          </a:xfrm>
          <a:custGeom>
            <a:avLst/>
            <a:gdLst/>
            <a:ahLst/>
            <a:cxnLst/>
            <a:rect l="l" t="t" r="r" b="b"/>
            <a:pathLst>
              <a:path w="130175" h="422910">
                <a:moveTo>
                  <a:pt x="78867" y="0"/>
                </a:moveTo>
                <a:lnTo>
                  <a:pt x="50926" y="0"/>
                </a:lnTo>
                <a:lnTo>
                  <a:pt x="50926" y="83819"/>
                </a:lnTo>
                <a:lnTo>
                  <a:pt x="78867" y="83819"/>
                </a:lnTo>
                <a:lnTo>
                  <a:pt x="78867" y="0"/>
                </a:lnTo>
                <a:close/>
              </a:path>
              <a:path w="130175" h="422910">
                <a:moveTo>
                  <a:pt x="78867" y="111760"/>
                </a:moveTo>
                <a:lnTo>
                  <a:pt x="50926" y="111760"/>
                </a:lnTo>
                <a:lnTo>
                  <a:pt x="50926" y="195579"/>
                </a:lnTo>
                <a:lnTo>
                  <a:pt x="78867" y="195579"/>
                </a:lnTo>
                <a:lnTo>
                  <a:pt x="78867" y="111760"/>
                </a:lnTo>
                <a:close/>
              </a:path>
              <a:path w="130175" h="422910">
                <a:moveTo>
                  <a:pt x="15621" y="294893"/>
                </a:moveTo>
                <a:lnTo>
                  <a:pt x="2285" y="302640"/>
                </a:lnTo>
                <a:lnTo>
                  <a:pt x="0" y="311150"/>
                </a:lnTo>
                <a:lnTo>
                  <a:pt x="64897" y="422401"/>
                </a:lnTo>
                <a:lnTo>
                  <a:pt x="81118" y="394588"/>
                </a:lnTo>
                <a:lnTo>
                  <a:pt x="50926" y="394588"/>
                </a:lnTo>
                <a:lnTo>
                  <a:pt x="50926" y="342981"/>
                </a:lnTo>
                <a:lnTo>
                  <a:pt x="24129" y="297052"/>
                </a:lnTo>
                <a:lnTo>
                  <a:pt x="15621" y="294893"/>
                </a:lnTo>
                <a:close/>
              </a:path>
              <a:path w="130175" h="422910">
                <a:moveTo>
                  <a:pt x="50926" y="342981"/>
                </a:moveTo>
                <a:lnTo>
                  <a:pt x="50926" y="394588"/>
                </a:lnTo>
                <a:lnTo>
                  <a:pt x="78867" y="394588"/>
                </a:lnTo>
                <a:lnTo>
                  <a:pt x="78867" y="387603"/>
                </a:lnTo>
                <a:lnTo>
                  <a:pt x="52831" y="387603"/>
                </a:lnTo>
                <a:lnTo>
                  <a:pt x="64896" y="366925"/>
                </a:lnTo>
                <a:lnTo>
                  <a:pt x="50926" y="342981"/>
                </a:lnTo>
                <a:close/>
              </a:path>
              <a:path w="130175" h="422910">
                <a:moveTo>
                  <a:pt x="114173" y="294893"/>
                </a:moveTo>
                <a:lnTo>
                  <a:pt x="105663" y="297052"/>
                </a:lnTo>
                <a:lnTo>
                  <a:pt x="78867" y="342981"/>
                </a:lnTo>
                <a:lnTo>
                  <a:pt x="78867" y="394588"/>
                </a:lnTo>
                <a:lnTo>
                  <a:pt x="81118" y="394588"/>
                </a:lnTo>
                <a:lnTo>
                  <a:pt x="129794" y="311150"/>
                </a:lnTo>
                <a:lnTo>
                  <a:pt x="127507" y="302640"/>
                </a:lnTo>
                <a:lnTo>
                  <a:pt x="114173" y="294893"/>
                </a:lnTo>
                <a:close/>
              </a:path>
              <a:path w="130175" h="422910">
                <a:moveTo>
                  <a:pt x="64896" y="366925"/>
                </a:moveTo>
                <a:lnTo>
                  <a:pt x="52831" y="387603"/>
                </a:lnTo>
                <a:lnTo>
                  <a:pt x="76961" y="387603"/>
                </a:lnTo>
                <a:lnTo>
                  <a:pt x="64896" y="366925"/>
                </a:lnTo>
                <a:close/>
              </a:path>
              <a:path w="130175" h="422910">
                <a:moveTo>
                  <a:pt x="78867" y="342981"/>
                </a:moveTo>
                <a:lnTo>
                  <a:pt x="64896" y="366925"/>
                </a:lnTo>
                <a:lnTo>
                  <a:pt x="76961" y="387603"/>
                </a:lnTo>
                <a:lnTo>
                  <a:pt x="78867" y="387603"/>
                </a:lnTo>
                <a:lnTo>
                  <a:pt x="78867" y="342981"/>
                </a:lnTo>
                <a:close/>
              </a:path>
              <a:path w="130175" h="422910">
                <a:moveTo>
                  <a:pt x="78867" y="335279"/>
                </a:moveTo>
                <a:lnTo>
                  <a:pt x="50926" y="335279"/>
                </a:lnTo>
                <a:lnTo>
                  <a:pt x="50926" y="342981"/>
                </a:lnTo>
                <a:lnTo>
                  <a:pt x="64896" y="366925"/>
                </a:lnTo>
                <a:lnTo>
                  <a:pt x="78866" y="342981"/>
                </a:lnTo>
                <a:lnTo>
                  <a:pt x="78867" y="335279"/>
                </a:lnTo>
                <a:close/>
              </a:path>
              <a:path w="130175" h="422910">
                <a:moveTo>
                  <a:pt x="78867" y="223519"/>
                </a:moveTo>
                <a:lnTo>
                  <a:pt x="50926" y="223519"/>
                </a:lnTo>
                <a:lnTo>
                  <a:pt x="50926" y="307339"/>
                </a:lnTo>
                <a:lnTo>
                  <a:pt x="78867" y="307339"/>
                </a:lnTo>
                <a:lnTo>
                  <a:pt x="78867" y="2235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64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70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9488" y="272415"/>
            <a:ext cx="6151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0000"/>
              </a:lnSpc>
              <a:spcBef>
                <a:spcPts val="100"/>
              </a:spcBef>
            </a:pPr>
            <a:r>
              <a:rPr dirty="0"/>
              <a:t>Pengetahuan</a:t>
            </a:r>
            <a:r>
              <a:rPr spc="-40" dirty="0"/>
              <a:t> </a:t>
            </a:r>
            <a:r>
              <a:rPr dirty="0"/>
              <a:t>Berupa</a:t>
            </a:r>
            <a:r>
              <a:rPr spc="-40" dirty="0"/>
              <a:t> </a:t>
            </a:r>
            <a:r>
              <a:rPr dirty="0"/>
              <a:t>Pohon </a:t>
            </a:r>
            <a:r>
              <a:rPr spc="-985" dirty="0"/>
              <a:t> </a:t>
            </a:r>
            <a:r>
              <a:rPr dirty="0"/>
              <a:t>Keputusan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859" y="1183639"/>
            <a:ext cx="7828280" cy="5334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1560" y="197802"/>
            <a:ext cx="5133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15" dirty="0"/>
              <a:t> </a:t>
            </a:r>
            <a:r>
              <a:rPr spc="-5" dirty="0"/>
              <a:t>Klastering</a:t>
            </a:r>
            <a:r>
              <a:rPr spc="-10" dirty="0"/>
              <a:t> </a:t>
            </a:r>
            <a:r>
              <a:rPr spc="-5" dirty="0"/>
              <a:t>Bunga</a:t>
            </a:r>
            <a:r>
              <a:rPr spc="-10" dirty="0"/>
              <a:t> </a:t>
            </a:r>
            <a:r>
              <a:rPr dirty="0"/>
              <a:t>Iris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2000" y="1280160"/>
            <a:ext cx="6700520" cy="5053965"/>
            <a:chOff x="762000" y="1280160"/>
            <a:chExt cx="6700520" cy="5053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280160"/>
              <a:ext cx="2268220" cy="3589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1280160"/>
              <a:ext cx="4536440" cy="35890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86100" y="4724400"/>
              <a:ext cx="228600" cy="1609725"/>
            </a:xfrm>
            <a:custGeom>
              <a:avLst/>
              <a:gdLst/>
              <a:ahLst/>
              <a:cxnLst/>
              <a:rect l="l" t="t" r="r" b="b"/>
              <a:pathLst>
                <a:path w="228600" h="1609725">
                  <a:moveTo>
                    <a:pt x="152400" y="0"/>
                  </a:moveTo>
                  <a:lnTo>
                    <a:pt x="76200" y="0"/>
                  </a:lnTo>
                  <a:lnTo>
                    <a:pt x="7620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  <a:path w="228600" h="1609725">
                  <a:moveTo>
                    <a:pt x="152400" y="152400"/>
                  </a:moveTo>
                  <a:lnTo>
                    <a:pt x="76200" y="152400"/>
                  </a:lnTo>
                  <a:lnTo>
                    <a:pt x="76200" y="228600"/>
                  </a:lnTo>
                  <a:lnTo>
                    <a:pt x="152400" y="228600"/>
                  </a:lnTo>
                  <a:lnTo>
                    <a:pt x="152400" y="152400"/>
                  </a:lnTo>
                  <a:close/>
                </a:path>
                <a:path w="228600" h="1609725">
                  <a:moveTo>
                    <a:pt x="152400" y="304800"/>
                  </a:moveTo>
                  <a:lnTo>
                    <a:pt x="76200" y="304800"/>
                  </a:lnTo>
                  <a:lnTo>
                    <a:pt x="76200" y="381000"/>
                  </a:lnTo>
                  <a:lnTo>
                    <a:pt x="152400" y="381000"/>
                  </a:lnTo>
                  <a:lnTo>
                    <a:pt x="152400" y="304800"/>
                  </a:lnTo>
                  <a:close/>
                </a:path>
                <a:path w="228600" h="1609725">
                  <a:moveTo>
                    <a:pt x="152400" y="457200"/>
                  </a:moveTo>
                  <a:lnTo>
                    <a:pt x="76200" y="457200"/>
                  </a:lnTo>
                  <a:lnTo>
                    <a:pt x="76200" y="533400"/>
                  </a:lnTo>
                  <a:lnTo>
                    <a:pt x="152400" y="533400"/>
                  </a:lnTo>
                  <a:lnTo>
                    <a:pt x="152400" y="457200"/>
                  </a:lnTo>
                  <a:close/>
                </a:path>
                <a:path w="228600" h="1609725">
                  <a:moveTo>
                    <a:pt x="152400" y="609600"/>
                  </a:moveTo>
                  <a:lnTo>
                    <a:pt x="76200" y="609600"/>
                  </a:lnTo>
                  <a:lnTo>
                    <a:pt x="76200" y="685800"/>
                  </a:lnTo>
                  <a:lnTo>
                    <a:pt x="152400" y="685800"/>
                  </a:lnTo>
                  <a:lnTo>
                    <a:pt x="152400" y="609600"/>
                  </a:lnTo>
                  <a:close/>
                </a:path>
                <a:path w="228600" h="1609725">
                  <a:moveTo>
                    <a:pt x="152400" y="762000"/>
                  </a:moveTo>
                  <a:lnTo>
                    <a:pt x="76200" y="762000"/>
                  </a:lnTo>
                  <a:lnTo>
                    <a:pt x="76200" y="838200"/>
                  </a:lnTo>
                  <a:lnTo>
                    <a:pt x="152400" y="838200"/>
                  </a:lnTo>
                  <a:lnTo>
                    <a:pt x="152400" y="762000"/>
                  </a:lnTo>
                  <a:close/>
                </a:path>
                <a:path w="228600" h="1609725">
                  <a:moveTo>
                    <a:pt x="152400" y="914400"/>
                  </a:moveTo>
                  <a:lnTo>
                    <a:pt x="76200" y="914400"/>
                  </a:lnTo>
                  <a:lnTo>
                    <a:pt x="76200" y="990600"/>
                  </a:lnTo>
                  <a:lnTo>
                    <a:pt x="152400" y="990600"/>
                  </a:lnTo>
                  <a:lnTo>
                    <a:pt x="152400" y="914400"/>
                  </a:lnTo>
                  <a:close/>
                </a:path>
                <a:path w="228600" h="1609725">
                  <a:moveTo>
                    <a:pt x="152400" y="1066800"/>
                  </a:moveTo>
                  <a:lnTo>
                    <a:pt x="76200" y="1066800"/>
                  </a:lnTo>
                  <a:lnTo>
                    <a:pt x="76200" y="1143000"/>
                  </a:lnTo>
                  <a:lnTo>
                    <a:pt x="152400" y="1143000"/>
                  </a:lnTo>
                  <a:lnTo>
                    <a:pt x="152400" y="1066800"/>
                  </a:lnTo>
                  <a:close/>
                </a:path>
                <a:path w="228600" h="1609725">
                  <a:moveTo>
                    <a:pt x="152400" y="1219200"/>
                  </a:moveTo>
                  <a:lnTo>
                    <a:pt x="76200" y="1219200"/>
                  </a:lnTo>
                  <a:lnTo>
                    <a:pt x="76200" y="1295400"/>
                  </a:lnTo>
                  <a:lnTo>
                    <a:pt x="152400" y="1295400"/>
                  </a:lnTo>
                  <a:lnTo>
                    <a:pt x="152400" y="1219200"/>
                  </a:lnTo>
                  <a:close/>
                </a:path>
                <a:path w="228600" h="1609725">
                  <a:moveTo>
                    <a:pt x="76200" y="1381125"/>
                  </a:moveTo>
                  <a:lnTo>
                    <a:pt x="0" y="1381125"/>
                  </a:lnTo>
                  <a:lnTo>
                    <a:pt x="114300" y="1609725"/>
                  </a:lnTo>
                  <a:lnTo>
                    <a:pt x="209550" y="1419225"/>
                  </a:lnTo>
                  <a:lnTo>
                    <a:pt x="76200" y="1419225"/>
                  </a:lnTo>
                  <a:lnTo>
                    <a:pt x="76200" y="1381125"/>
                  </a:lnTo>
                  <a:close/>
                </a:path>
                <a:path w="228600" h="1609725">
                  <a:moveTo>
                    <a:pt x="152400" y="1371600"/>
                  </a:moveTo>
                  <a:lnTo>
                    <a:pt x="76200" y="1371600"/>
                  </a:lnTo>
                  <a:lnTo>
                    <a:pt x="76200" y="1419225"/>
                  </a:lnTo>
                  <a:lnTo>
                    <a:pt x="152400" y="1419225"/>
                  </a:lnTo>
                  <a:lnTo>
                    <a:pt x="152400" y="1371600"/>
                  </a:lnTo>
                  <a:close/>
                </a:path>
                <a:path w="228600" h="1609725">
                  <a:moveTo>
                    <a:pt x="228600" y="1381125"/>
                  </a:moveTo>
                  <a:lnTo>
                    <a:pt x="152400" y="1381125"/>
                  </a:lnTo>
                  <a:lnTo>
                    <a:pt x="152400" y="1419225"/>
                  </a:lnTo>
                  <a:lnTo>
                    <a:pt x="209550" y="1419225"/>
                  </a:lnTo>
                  <a:lnTo>
                    <a:pt x="228600" y="13811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43604" y="5132387"/>
            <a:ext cx="33293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Pembelajaran</a:t>
            </a:r>
            <a:r>
              <a:rPr sz="2000" spc="-7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dengan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Metode</a:t>
            </a:r>
            <a:r>
              <a:rPr sz="2000" spc="-6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Klastering</a:t>
            </a:r>
            <a:r>
              <a:rPr sz="2000" spc="-5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K-Means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108579" y="878141"/>
            <a:ext cx="2095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Dataset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Tanpa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2664" y="176784"/>
            <a:ext cx="8028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Pengetahuan</a:t>
            </a:r>
            <a:r>
              <a:rPr spc="-15" dirty="0"/>
              <a:t> </a:t>
            </a:r>
            <a:r>
              <a:rPr dirty="0"/>
              <a:t>(Model)</a:t>
            </a:r>
            <a:r>
              <a:rPr spc="-10" dirty="0"/>
              <a:t> </a:t>
            </a:r>
            <a:r>
              <a:rPr spc="-5" dirty="0"/>
              <a:t>Berupa Klaster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104900"/>
            <a:ext cx="6629400" cy="54305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19" y="1828800"/>
            <a:ext cx="7886700" cy="3357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5816" y="546417"/>
            <a:ext cx="6002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Klastering</a:t>
            </a:r>
            <a:r>
              <a:rPr spc="-30" dirty="0"/>
              <a:t> </a:t>
            </a:r>
            <a:r>
              <a:rPr dirty="0"/>
              <a:t>Jenis</a:t>
            </a:r>
            <a:r>
              <a:rPr spc="-30" dirty="0"/>
              <a:t> </a:t>
            </a:r>
            <a:r>
              <a:rPr dirty="0"/>
              <a:t>Pelanggan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7882" y="21653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-165" dirty="0"/>
              <a:t> </a:t>
            </a:r>
            <a:r>
              <a:rPr dirty="0"/>
              <a:t>Aturan</a:t>
            </a:r>
            <a:r>
              <a:rPr spc="-135" dirty="0"/>
              <a:t> </a:t>
            </a:r>
            <a:r>
              <a:rPr dirty="0"/>
              <a:t>Asosiasi</a:t>
            </a:r>
            <a:r>
              <a:rPr spc="-15" dirty="0"/>
              <a:t> </a:t>
            </a:r>
            <a:r>
              <a:rPr spc="-5" dirty="0"/>
              <a:t>Pembelian</a:t>
            </a:r>
            <a:r>
              <a:rPr spc="-20" dirty="0"/>
              <a:t> </a:t>
            </a:r>
            <a:r>
              <a:rPr dirty="0"/>
              <a:t>Barang</a:t>
            </a:r>
          </a:p>
        </p:txBody>
      </p:sp>
      <p:sp>
        <p:nvSpPr>
          <p:cNvPr id="4" name="object 4"/>
          <p:cNvSpPr/>
          <p:nvPr/>
        </p:nvSpPr>
        <p:spPr>
          <a:xfrm>
            <a:off x="2552700" y="4795520"/>
            <a:ext cx="228600" cy="1609725"/>
          </a:xfrm>
          <a:custGeom>
            <a:avLst/>
            <a:gdLst/>
            <a:ahLst/>
            <a:cxnLst/>
            <a:rect l="l" t="t" r="r" b="b"/>
            <a:pathLst>
              <a:path w="228600" h="1609725">
                <a:moveTo>
                  <a:pt x="152400" y="0"/>
                </a:moveTo>
                <a:lnTo>
                  <a:pt x="76200" y="0"/>
                </a:lnTo>
                <a:lnTo>
                  <a:pt x="76200" y="76199"/>
                </a:lnTo>
                <a:lnTo>
                  <a:pt x="152400" y="76199"/>
                </a:lnTo>
                <a:lnTo>
                  <a:pt x="152400" y="0"/>
                </a:lnTo>
                <a:close/>
              </a:path>
              <a:path w="228600" h="1609725">
                <a:moveTo>
                  <a:pt x="152400" y="152399"/>
                </a:moveTo>
                <a:lnTo>
                  <a:pt x="76200" y="152399"/>
                </a:lnTo>
                <a:lnTo>
                  <a:pt x="76200" y="228599"/>
                </a:lnTo>
                <a:lnTo>
                  <a:pt x="152400" y="228599"/>
                </a:lnTo>
                <a:lnTo>
                  <a:pt x="152400" y="152399"/>
                </a:lnTo>
                <a:close/>
              </a:path>
              <a:path w="228600" h="1609725">
                <a:moveTo>
                  <a:pt x="152400" y="304799"/>
                </a:moveTo>
                <a:lnTo>
                  <a:pt x="76200" y="304799"/>
                </a:lnTo>
                <a:lnTo>
                  <a:pt x="76200" y="380999"/>
                </a:lnTo>
                <a:lnTo>
                  <a:pt x="152400" y="380999"/>
                </a:lnTo>
                <a:lnTo>
                  <a:pt x="152400" y="304799"/>
                </a:lnTo>
                <a:close/>
              </a:path>
              <a:path w="228600" h="1609725">
                <a:moveTo>
                  <a:pt x="152400" y="457199"/>
                </a:moveTo>
                <a:lnTo>
                  <a:pt x="76200" y="457199"/>
                </a:lnTo>
                <a:lnTo>
                  <a:pt x="76200" y="533399"/>
                </a:lnTo>
                <a:lnTo>
                  <a:pt x="152400" y="533399"/>
                </a:lnTo>
                <a:lnTo>
                  <a:pt x="152400" y="457199"/>
                </a:lnTo>
                <a:close/>
              </a:path>
              <a:path w="228600" h="1609725">
                <a:moveTo>
                  <a:pt x="152400" y="609599"/>
                </a:moveTo>
                <a:lnTo>
                  <a:pt x="76200" y="609599"/>
                </a:lnTo>
                <a:lnTo>
                  <a:pt x="76200" y="685799"/>
                </a:lnTo>
                <a:lnTo>
                  <a:pt x="152400" y="685799"/>
                </a:lnTo>
                <a:lnTo>
                  <a:pt x="152400" y="609599"/>
                </a:lnTo>
                <a:close/>
              </a:path>
              <a:path w="228600" h="1609725">
                <a:moveTo>
                  <a:pt x="152400" y="761999"/>
                </a:moveTo>
                <a:lnTo>
                  <a:pt x="76200" y="761999"/>
                </a:lnTo>
                <a:lnTo>
                  <a:pt x="76200" y="838199"/>
                </a:lnTo>
                <a:lnTo>
                  <a:pt x="152400" y="838199"/>
                </a:lnTo>
                <a:lnTo>
                  <a:pt x="152400" y="761999"/>
                </a:lnTo>
                <a:close/>
              </a:path>
              <a:path w="228600" h="1609725">
                <a:moveTo>
                  <a:pt x="152400" y="914399"/>
                </a:moveTo>
                <a:lnTo>
                  <a:pt x="76200" y="914399"/>
                </a:lnTo>
                <a:lnTo>
                  <a:pt x="76200" y="990599"/>
                </a:lnTo>
                <a:lnTo>
                  <a:pt x="152400" y="990599"/>
                </a:lnTo>
                <a:lnTo>
                  <a:pt x="152400" y="914399"/>
                </a:lnTo>
                <a:close/>
              </a:path>
              <a:path w="228600" h="1609725">
                <a:moveTo>
                  <a:pt x="152400" y="1066799"/>
                </a:moveTo>
                <a:lnTo>
                  <a:pt x="76200" y="1066799"/>
                </a:lnTo>
                <a:lnTo>
                  <a:pt x="76200" y="1142999"/>
                </a:lnTo>
                <a:lnTo>
                  <a:pt x="152400" y="1142999"/>
                </a:lnTo>
                <a:lnTo>
                  <a:pt x="152400" y="1066799"/>
                </a:lnTo>
                <a:close/>
              </a:path>
              <a:path w="228600" h="1609725">
                <a:moveTo>
                  <a:pt x="152400" y="1219199"/>
                </a:moveTo>
                <a:lnTo>
                  <a:pt x="76200" y="1219199"/>
                </a:lnTo>
                <a:lnTo>
                  <a:pt x="76200" y="1295399"/>
                </a:lnTo>
                <a:lnTo>
                  <a:pt x="152400" y="1295399"/>
                </a:lnTo>
                <a:lnTo>
                  <a:pt x="152400" y="1219199"/>
                </a:lnTo>
                <a:close/>
              </a:path>
              <a:path w="228600" h="1609725">
                <a:moveTo>
                  <a:pt x="76200" y="1381124"/>
                </a:moveTo>
                <a:lnTo>
                  <a:pt x="0" y="1381124"/>
                </a:lnTo>
                <a:lnTo>
                  <a:pt x="114300" y="1609724"/>
                </a:lnTo>
                <a:lnTo>
                  <a:pt x="209550" y="1419224"/>
                </a:lnTo>
                <a:lnTo>
                  <a:pt x="76200" y="1419224"/>
                </a:lnTo>
                <a:lnTo>
                  <a:pt x="76200" y="1381124"/>
                </a:lnTo>
                <a:close/>
              </a:path>
              <a:path w="228600" h="1609725">
                <a:moveTo>
                  <a:pt x="152400" y="1371599"/>
                </a:moveTo>
                <a:lnTo>
                  <a:pt x="76200" y="1371599"/>
                </a:lnTo>
                <a:lnTo>
                  <a:pt x="76200" y="1419224"/>
                </a:lnTo>
                <a:lnTo>
                  <a:pt x="152400" y="1419224"/>
                </a:lnTo>
                <a:lnTo>
                  <a:pt x="152400" y="1371599"/>
                </a:lnTo>
                <a:close/>
              </a:path>
              <a:path w="228600" h="1609725">
                <a:moveTo>
                  <a:pt x="228600" y="1381124"/>
                </a:moveTo>
                <a:lnTo>
                  <a:pt x="152400" y="1381124"/>
                </a:lnTo>
                <a:lnTo>
                  <a:pt x="152400" y="1419224"/>
                </a:lnTo>
                <a:lnTo>
                  <a:pt x="209550" y="1419224"/>
                </a:lnTo>
                <a:lnTo>
                  <a:pt x="228600" y="138112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2504" y="5062537"/>
            <a:ext cx="33470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Pembelajaran</a:t>
            </a:r>
            <a:r>
              <a:rPr sz="2000" spc="-7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dengan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Metod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2000" spc="-1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As</a:t>
            </a:r>
            <a:r>
              <a:rPr sz="2000" spc="1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siasi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C00000"/>
                </a:solidFill>
                <a:latin typeface="Arial MT"/>
                <a:cs typeface="Arial MT"/>
              </a:rPr>
              <a:t>(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Gro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spc="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193800"/>
            <a:ext cx="8260080" cy="35280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9782" y="195834"/>
            <a:ext cx="8172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Pengetahuan</a:t>
            </a:r>
            <a:r>
              <a:rPr spc="-5" dirty="0"/>
              <a:t> Berupa</a:t>
            </a:r>
            <a:r>
              <a:rPr spc="-150" dirty="0"/>
              <a:t> </a:t>
            </a:r>
            <a:r>
              <a:rPr spc="-5" dirty="0"/>
              <a:t>Aturan</a:t>
            </a:r>
            <a:r>
              <a:rPr spc="-120" dirty="0"/>
              <a:t> </a:t>
            </a:r>
            <a:r>
              <a:rPr spc="-5" dirty="0"/>
              <a:t>Asosiasi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0600"/>
              <a:ext cx="9144000" cy="548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0120" y="2438400"/>
              <a:ext cx="3103879" cy="44195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233934"/>
            <a:ext cx="5201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Contoh</a:t>
            </a:r>
            <a:r>
              <a:rPr spc="-190" dirty="0"/>
              <a:t> </a:t>
            </a:r>
            <a:r>
              <a:rPr dirty="0"/>
              <a:t>Aturan</a:t>
            </a:r>
            <a:r>
              <a:rPr spc="-160" dirty="0"/>
              <a:t> </a:t>
            </a:r>
            <a:r>
              <a:rPr dirty="0"/>
              <a:t>Asosiasi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707" y="1128395"/>
            <a:ext cx="7449820" cy="46678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4965" marR="593090" indent="-342900">
              <a:lnSpc>
                <a:spcPts val="2700"/>
              </a:lnSpc>
              <a:spcBef>
                <a:spcPts val="43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Times New Roman"/>
                <a:cs typeface="Times New Roman"/>
              </a:rPr>
              <a:t>Algoritma </a:t>
            </a:r>
            <a:r>
              <a:rPr sz="2500" i="1" dirty="0">
                <a:latin typeface="Times New Roman"/>
                <a:cs typeface="Times New Roman"/>
              </a:rPr>
              <a:t>association rule </a:t>
            </a:r>
            <a:r>
              <a:rPr sz="2500" dirty="0">
                <a:latin typeface="Times New Roman"/>
                <a:cs typeface="Times New Roman"/>
              </a:rPr>
              <a:t>(aturan asosiasi) </a:t>
            </a:r>
            <a:r>
              <a:rPr sz="2500" spc="-5" dirty="0">
                <a:latin typeface="Times New Roman"/>
                <a:cs typeface="Times New Roman"/>
              </a:rPr>
              <a:t>adalah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algoritma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yang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menemukan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atribut </a:t>
            </a:r>
            <a:r>
              <a:rPr sz="2500" spc="-5" dirty="0">
                <a:latin typeface="Times New Roman"/>
                <a:cs typeface="Times New Roman"/>
              </a:rPr>
              <a:t>yang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“</a:t>
            </a:r>
            <a:r>
              <a:rPr sz="2500" spc="5" dirty="0">
                <a:solidFill>
                  <a:srgbClr val="C00000"/>
                </a:solidFill>
                <a:latin typeface="Times New Roman"/>
                <a:cs typeface="Times New Roman"/>
              </a:rPr>
              <a:t>muncul </a:t>
            </a:r>
            <a:r>
              <a:rPr sz="25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C00000"/>
                </a:solidFill>
                <a:latin typeface="Times New Roman"/>
                <a:cs typeface="Times New Roman"/>
              </a:rPr>
              <a:t>bersamaan</a:t>
            </a:r>
            <a:r>
              <a:rPr sz="2500" spc="-5" dirty="0">
                <a:latin typeface="Times New Roman"/>
                <a:cs typeface="Times New Roman"/>
              </a:rPr>
              <a:t>”</a:t>
            </a:r>
            <a:endParaRPr sz="2500">
              <a:latin typeface="Times New Roman"/>
              <a:cs typeface="Times New Roman"/>
            </a:endParaRPr>
          </a:p>
          <a:p>
            <a:pPr marL="354965" marR="156845" indent="-342900">
              <a:lnSpc>
                <a:spcPts val="27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Times New Roman"/>
                <a:cs typeface="Times New Roman"/>
              </a:rPr>
              <a:t>Contoh,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pada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hari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kamis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malam,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1000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pelanggan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telah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melakukan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belanja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supermaket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ABC,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dimana:</a:t>
            </a:r>
            <a:endParaRPr sz="25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22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200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orang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membeli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Sabun Mandi</a:t>
            </a:r>
            <a:endParaRPr sz="2000">
              <a:latin typeface="Times New Roman"/>
              <a:cs typeface="Times New Roman"/>
            </a:endParaRPr>
          </a:p>
          <a:p>
            <a:pPr marL="756285" lvl="1" indent="-287655">
              <a:lnSpc>
                <a:spcPts val="2280"/>
              </a:lnSpc>
              <a:spcBef>
                <a:spcPts val="2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dari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orang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yang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membeli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sabun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mandi,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50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orangnya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membeli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ts val="2280"/>
              </a:lnSpc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Fanta</a:t>
            </a:r>
            <a:endParaRPr sz="2000">
              <a:latin typeface="Times New Roman"/>
              <a:cs typeface="Times New Roman"/>
            </a:endParaRPr>
          </a:p>
          <a:p>
            <a:pPr marL="354965" marR="162560" indent="-342900">
              <a:lnSpc>
                <a:spcPct val="9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Jadi, </a:t>
            </a:r>
            <a:r>
              <a:rPr sz="2500" dirty="0">
                <a:latin typeface="Times New Roman"/>
                <a:cs typeface="Times New Roman"/>
              </a:rPr>
              <a:t>association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rule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menjadi,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“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Jika</a:t>
            </a:r>
            <a:r>
              <a:rPr sz="2500" spc="-10" dirty="0">
                <a:solidFill>
                  <a:srgbClr val="C00000"/>
                </a:solidFill>
                <a:latin typeface="Times New Roman"/>
                <a:cs typeface="Times New Roman"/>
              </a:rPr>
              <a:t> membeli</a:t>
            </a:r>
            <a:r>
              <a:rPr sz="250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sabun </a:t>
            </a:r>
            <a:r>
              <a:rPr sz="25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C00000"/>
                </a:solidFill>
                <a:latin typeface="Times New Roman"/>
                <a:cs typeface="Times New Roman"/>
              </a:rPr>
              <a:t>mandi,</a:t>
            </a:r>
            <a:r>
              <a:rPr sz="25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Times New Roman"/>
                <a:cs typeface="Times New Roman"/>
              </a:rPr>
              <a:t>maka</a:t>
            </a:r>
            <a:r>
              <a:rPr sz="25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Times New Roman"/>
                <a:cs typeface="Times New Roman"/>
              </a:rPr>
              <a:t>membeli</a:t>
            </a:r>
            <a:r>
              <a:rPr sz="2500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C00000"/>
                </a:solidFill>
                <a:latin typeface="Times New Roman"/>
                <a:cs typeface="Times New Roman"/>
              </a:rPr>
              <a:t>Fanta</a:t>
            </a:r>
            <a:r>
              <a:rPr sz="2500" spc="-5" dirty="0">
                <a:latin typeface="Times New Roman"/>
                <a:cs typeface="Times New Roman"/>
              </a:rPr>
              <a:t>”,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dengan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nilai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support</a:t>
            </a:r>
            <a:r>
              <a:rPr sz="25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 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200/1000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 20%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dan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nilai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confidence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50/200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25%</a:t>
            </a:r>
            <a:endParaRPr sz="2500">
              <a:latin typeface="Times New Roman"/>
              <a:cs typeface="Times New Roman"/>
            </a:endParaRPr>
          </a:p>
          <a:p>
            <a:pPr marL="354965" marR="83820" indent="-342900">
              <a:lnSpc>
                <a:spcPts val="2700"/>
              </a:lnSpc>
              <a:spcBef>
                <a:spcPts val="6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Algoritma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association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rule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diantaranya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adalah: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500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priori </a:t>
            </a:r>
            <a:r>
              <a:rPr sz="2500" spc="-6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algorithm</a:t>
            </a: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FP-Growth</a:t>
            </a:r>
            <a:r>
              <a:rPr sz="25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algorithm</a:t>
            </a: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Times New Roman"/>
                <a:cs typeface="Times New Roman"/>
              </a:rPr>
              <a:t>GRI</a:t>
            </a:r>
            <a:r>
              <a:rPr sz="2500" dirty="0">
                <a:solidFill>
                  <a:srgbClr val="C00000"/>
                </a:solidFill>
                <a:latin typeface="Times New Roman"/>
                <a:cs typeface="Times New Roman"/>
              </a:rPr>
              <a:t> algorithm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2992" y="546417"/>
            <a:ext cx="69792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Aturan</a:t>
            </a:r>
            <a:r>
              <a:rPr spc="-170" dirty="0"/>
              <a:t> </a:t>
            </a:r>
            <a:r>
              <a:rPr spc="-5" dirty="0"/>
              <a:t>Asosiasi</a:t>
            </a:r>
            <a:r>
              <a:rPr spc="-20" dirty="0"/>
              <a:t> </a:t>
            </a:r>
            <a:r>
              <a:rPr dirty="0"/>
              <a:t>di</a:t>
            </a:r>
            <a:r>
              <a:rPr spc="-145" dirty="0"/>
              <a:t> </a:t>
            </a:r>
            <a:r>
              <a:rPr dirty="0"/>
              <a:t>Amazon.com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480" y="990600"/>
            <a:ext cx="9113520" cy="5181600"/>
            <a:chOff x="30480" y="990600"/>
            <a:chExt cx="9113520" cy="5181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" y="990600"/>
              <a:ext cx="9095738" cy="5181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530" y="2820670"/>
              <a:ext cx="8943340" cy="3200400"/>
            </a:xfrm>
            <a:custGeom>
              <a:avLst/>
              <a:gdLst/>
              <a:ahLst/>
              <a:cxnLst/>
              <a:rect l="l" t="t" r="r" b="b"/>
              <a:pathLst>
                <a:path w="8943340" h="3200400">
                  <a:moveTo>
                    <a:pt x="0" y="533400"/>
                  </a:moveTo>
                  <a:lnTo>
                    <a:pt x="2179" y="484842"/>
                  </a:lnTo>
                  <a:lnTo>
                    <a:pt x="8593" y="437507"/>
                  </a:lnTo>
                  <a:lnTo>
                    <a:pt x="19053" y="391583"/>
                  </a:lnTo>
                  <a:lnTo>
                    <a:pt x="33370" y="347258"/>
                  </a:lnTo>
                  <a:lnTo>
                    <a:pt x="51357" y="304721"/>
                  </a:lnTo>
                  <a:lnTo>
                    <a:pt x="72825" y="264160"/>
                  </a:lnTo>
                  <a:lnTo>
                    <a:pt x="97585" y="225762"/>
                  </a:lnTo>
                  <a:lnTo>
                    <a:pt x="125449" y="189716"/>
                  </a:lnTo>
                  <a:lnTo>
                    <a:pt x="156230" y="156210"/>
                  </a:lnTo>
                  <a:lnTo>
                    <a:pt x="189739" y="125432"/>
                  </a:lnTo>
                  <a:lnTo>
                    <a:pt x="225787" y="97570"/>
                  </a:lnTo>
                  <a:lnTo>
                    <a:pt x="264186" y="72813"/>
                  </a:lnTo>
                  <a:lnTo>
                    <a:pt x="304748" y="51348"/>
                  </a:lnTo>
                  <a:lnTo>
                    <a:pt x="347285" y="33364"/>
                  </a:lnTo>
                  <a:lnTo>
                    <a:pt x="391608" y="19050"/>
                  </a:lnTo>
                  <a:lnTo>
                    <a:pt x="437529" y="8592"/>
                  </a:lnTo>
                  <a:lnTo>
                    <a:pt x="484860" y="2179"/>
                  </a:lnTo>
                  <a:lnTo>
                    <a:pt x="533412" y="0"/>
                  </a:lnTo>
                  <a:lnTo>
                    <a:pt x="8409940" y="0"/>
                  </a:lnTo>
                  <a:lnTo>
                    <a:pt x="8458497" y="2179"/>
                  </a:lnTo>
                  <a:lnTo>
                    <a:pt x="8505832" y="8592"/>
                  </a:lnTo>
                  <a:lnTo>
                    <a:pt x="8551756" y="19050"/>
                  </a:lnTo>
                  <a:lnTo>
                    <a:pt x="8596081" y="33364"/>
                  </a:lnTo>
                  <a:lnTo>
                    <a:pt x="8638618" y="51348"/>
                  </a:lnTo>
                  <a:lnTo>
                    <a:pt x="8679180" y="72813"/>
                  </a:lnTo>
                  <a:lnTo>
                    <a:pt x="8717577" y="97570"/>
                  </a:lnTo>
                  <a:lnTo>
                    <a:pt x="8753623" y="125432"/>
                  </a:lnTo>
                  <a:lnTo>
                    <a:pt x="8787130" y="156209"/>
                  </a:lnTo>
                  <a:lnTo>
                    <a:pt x="8817907" y="189716"/>
                  </a:lnTo>
                  <a:lnTo>
                    <a:pt x="8845769" y="225762"/>
                  </a:lnTo>
                  <a:lnTo>
                    <a:pt x="8870526" y="264159"/>
                  </a:lnTo>
                  <a:lnTo>
                    <a:pt x="8891991" y="304721"/>
                  </a:lnTo>
                  <a:lnTo>
                    <a:pt x="8909975" y="347258"/>
                  </a:lnTo>
                  <a:lnTo>
                    <a:pt x="8924290" y="391583"/>
                  </a:lnTo>
                  <a:lnTo>
                    <a:pt x="8934747" y="437507"/>
                  </a:lnTo>
                  <a:lnTo>
                    <a:pt x="8941160" y="484842"/>
                  </a:lnTo>
                  <a:lnTo>
                    <a:pt x="8943340" y="533400"/>
                  </a:lnTo>
                  <a:lnTo>
                    <a:pt x="8943340" y="2666999"/>
                  </a:lnTo>
                  <a:lnTo>
                    <a:pt x="8941160" y="2715548"/>
                  </a:lnTo>
                  <a:lnTo>
                    <a:pt x="8934747" y="2762876"/>
                  </a:lnTo>
                  <a:lnTo>
                    <a:pt x="8924290" y="2808794"/>
                  </a:lnTo>
                  <a:lnTo>
                    <a:pt x="8909975" y="2853115"/>
                  </a:lnTo>
                  <a:lnTo>
                    <a:pt x="8891991" y="2895650"/>
                  </a:lnTo>
                  <a:lnTo>
                    <a:pt x="8870526" y="2936211"/>
                  </a:lnTo>
                  <a:lnTo>
                    <a:pt x="8845769" y="2974610"/>
                  </a:lnTo>
                  <a:lnTo>
                    <a:pt x="8817907" y="3010657"/>
                  </a:lnTo>
                  <a:lnTo>
                    <a:pt x="8787129" y="3044166"/>
                  </a:lnTo>
                  <a:lnTo>
                    <a:pt x="8753623" y="3074946"/>
                  </a:lnTo>
                  <a:lnTo>
                    <a:pt x="8717577" y="3102811"/>
                  </a:lnTo>
                  <a:lnTo>
                    <a:pt x="8679179" y="3127572"/>
                  </a:lnTo>
                  <a:lnTo>
                    <a:pt x="8638618" y="3149040"/>
                  </a:lnTo>
                  <a:lnTo>
                    <a:pt x="8596081" y="3167027"/>
                  </a:lnTo>
                  <a:lnTo>
                    <a:pt x="8551756" y="3181345"/>
                  </a:lnTo>
                  <a:lnTo>
                    <a:pt x="8505832" y="3191805"/>
                  </a:lnTo>
                  <a:lnTo>
                    <a:pt x="8458497" y="3198220"/>
                  </a:lnTo>
                  <a:lnTo>
                    <a:pt x="8409940" y="3200399"/>
                  </a:lnTo>
                  <a:lnTo>
                    <a:pt x="533412" y="3200399"/>
                  </a:lnTo>
                  <a:lnTo>
                    <a:pt x="484860" y="3198220"/>
                  </a:lnTo>
                  <a:lnTo>
                    <a:pt x="437529" y="3191805"/>
                  </a:lnTo>
                  <a:lnTo>
                    <a:pt x="391608" y="3181345"/>
                  </a:lnTo>
                  <a:lnTo>
                    <a:pt x="347285" y="3167027"/>
                  </a:lnTo>
                  <a:lnTo>
                    <a:pt x="304748" y="3149040"/>
                  </a:lnTo>
                  <a:lnTo>
                    <a:pt x="264186" y="3127572"/>
                  </a:lnTo>
                  <a:lnTo>
                    <a:pt x="225787" y="3102811"/>
                  </a:lnTo>
                  <a:lnTo>
                    <a:pt x="189739" y="3074946"/>
                  </a:lnTo>
                  <a:lnTo>
                    <a:pt x="156230" y="3044166"/>
                  </a:lnTo>
                  <a:lnTo>
                    <a:pt x="125449" y="3010657"/>
                  </a:lnTo>
                  <a:lnTo>
                    <a:pt x="97585" y="2974610"/>
                  </a:lnTo>
                  <a:lnTo>
                    <a:pt x="72825" y="2936211"/>
                  </a:lnTo>
                  <a:lnTo>
                    <a:pt x="51357" y="2895650"/>
                  </a:lnTo>
                  <a:lnTo>
                    <a:pt x="33370" y="2853115"/>
                  </a:lnTo>
                  <a:lnTo>
                    <a:pt x="19053" y="2808794"/>
                  </a:lnTo>
                  <a:lnTo>
                    <a:pt x="8593" y="2762876"/>
                  </a:lnTo>
                  <a:lnTo>
                    <a:pt x="2179" y="2715548"/>
                  </a:lnTo>
                  <a:lnTo>
                    <a:pt x="0" y="2666999"/>
                  </a:lnTo>
                  <a:lnTo>
                    <a:pt x="0" y="533400"/>
                  </a:lnTo>
                  <a:close/>
                </a:path>
              </a:pathLst>
            </a:custGeom>
            <a:ln w="381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8702" y="232473"/>
            <a:ext cx="7676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Metode</a:t>
            </a:r>
            <a:r>
              <a:rPr sz="3200" spc="-25" dirty="0"/>
              <a:t> </a:t>
            </a:r>
            <a:r>
              <a:rPr sz="3200" dirty="0"/>
              <a:t>Learning</a:t>
            </a:r>
            <a:r>
              <a:rPr sz="3200" spc="-150" dirty="0"/>
              <a:t> </a:t>
            </a:r>
            <a:r>
              <a:rPr sz="3200" spc="-5" dirty="0"/>
              <a:t>Algoritma </a:t>
            </a:r>
            <a:r>
              <a:rPr sz="3200" dirty="0"/>
              <a:t>Data</a:t>
            </a:r>
            <a:r>
              <a:rPr sz="3200" spc="-40" dirty="0"/>
              <a:t> </a:t>
            </a:r>
            <a:r>
              <a:rPr sz="3200" spc="-5" dirty="0"/>
              <a:t>Mining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" y="901700"/>
            <a:ext cx="8176259" cy="5664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1902" y="2815590"/>
            <a:ext cx="16135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829934" y="2799715"/>
            <a:ext cx="20085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Unsupervised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9155" y="2954020"/>
            <a:ext cx="8191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Semi-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1500" y="5895022"/>
            <a:ext cx="253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2784" y="6681469"/>
            <a:ext cx="1409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z="10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369" y="1811591"/>
            <a:ext cx="5807710" cy="185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4000" dirty="0"/>
              <a:t>1.2</a:t>
            </a:r>
            <a:r>
              <a:rPr sz="4000" spc="-25" dirty="0"/>
              <a:t> </a:t>
            </a:r>
            <a:r>
              <a:rPr sz="4000" spc="-10" dirty="0"/>
              <a:t>PERAN </a:t>
            </a:r>
            <a:r>
              <a:rPr sz="4000" spc="-65" dirty="0"/>
              <a:t>UTAMA</a:t>
            </a:r>
            <a:r>
              <a:rPr sz="4000" spc="-150" dirty="0"/>
              <a:t> </a:t>
            </a:r>
            <a:r>
              <a:rPr sz="4000" spc="-10" dirty="0"/>
              <a:t>DAN </a:t>
            </a:r>
            <a:r>
              <a:rPr sz="4000" spc="-1100" dirty="0"/>
              <a:t> </a:t>
            </a:r>
            <a:r>
              <a:rPr sz="4000" dirty="0"/>
              <a:t>ME</a:t>
            </a:r>
            <a:r>
              <a:rPr sz="4000" spc="-90" dirty="0"/>
              <a:t>T</a:t>
            </a:r>
            <a:r>
              <a:rPr sz="4000" dirty="0"/>
              <a:t>ODE</a:t>
            </a:r>
            <a:r>
              <a:rPr sz="4000" spc="-5" dirty="0"/>
              <a:t> </a:t>
            </a:r>
            <a:r>
              <a:rPr sz="4000" dirty="0"/>
              <a:t>D</a:t>
            </a:r>
            <a:r>
              <a:rPr sz="4000" spc="-325" dirty="0"/>
              <a:t>A</a:t>
            </a:r>
            <a:r>
              <a:rPr sz="4000" spc="-305" dirty="0"/>
              <a:t>T</a:t>
            </a:r>
            <a:r>
              <a:rPr sz="4000" dirty="0"/>
              <a:t>A</a:t>
            </a:r>
            <a:r>
              <a:rPr sz="4000" spc="-125" dirty="0"/>
              <a:t> </a:t>
            </a:r>
            <a:r>
              <a:rPr sz="4000" dirty="0"/>
              <a:t>M</a:t>
            </a:r>
            <a:r>
              <a:rPr sz="4000" spc="5" dirty="0"/>
              <a:t>I</a:t>
            </a:r>
            <a:r>
              <a:rPr sz="4000" dirty="0"/>
              <a:t>NI</a:t>
            </a:r>
            <a:r>
              <a:rPr sz="4000" spc="-15" dirty="0"/>
              <a:t>N</a:t>
            </a:r>
            <a:r>
              <a:rPr sz="4000" dirty="0"/>
              <a:t>G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9660" y="195834"/>
            <a:ext cx="505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</a:t>
            </a:r>
            <a:r>
              <a:rPr spc="-35" dirty="0"/>
              <a:t> </a:t>
            </a:r>
            <a:r>
              <a:rPr dirty="0"/>
              <a:t>Supervised</a:t>
            </a:r>
            <a:r>
              <a:rPr spc="-3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707" y="1392237"/>
            <a:ext cx="7896225" cy="412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032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Pembelajaran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dengan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guru</a:t>
            </a:r>
            <a:r>
              <a:rPr sz="3200" spc="-5" dirty="0">
                <a:latin typeface="Times New Roman"/>
                <a:cs typeface="Times New Roman"/>
              </a:rPr>
              <a:t>, data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memiliki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target/label/class</a:t>
            </a:r>
            <a:endParaRPr sz="3200">
              <a:latin typeface="Times New Roman"/>
              <a:cs typeface="Times New Roman"/>
            </a:endParaRPr>
          </a:p>
          <a:p>
            <a:pPr marL="354965" marR="8178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Sebagian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besar</a:t>
            </a:r>
            <a:r>
              <a:rPr sz="3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algoritma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data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mining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(estimation,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prediction/forecasting,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classification)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adalah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supervised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learning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Algoritma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melakukan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proses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belajar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berdasarkan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nilai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dari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variabel</a:t>
            </a:r>
            <a:r>
              <a:rPr sz="32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Times New Roman"/>
                <a:cs typeface="Times New Roman"/>
              </a:rPr>
              <a:t>target</a:t>
            </a:r>
            <a:r>
              <a:rPr sz="32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yang 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terasosiasi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dengan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nilai</a:t>
            </a:r>
            <a:r>
              <a:rPr sz="3200" dirty="0">
                <a:latin typeface="Times New Roman"/>
                <a:cs typeface="Times New Roman"/>
              </a:rPr>
              <a:t> dari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variable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prediktor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9360" y="224409"/>
            <a:ext cx="4779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Dataset</a:t>
            </a:r>
            <a:r>
              <a:rPr spc="-30" dirty="0"/>
              <a:t> </a:t>
            </a:r>
            <a:r>
              <a:rPr dirty="0"/>
              <a:t>dengan</a:t>
            </a:r>
            <a:r>
              <a:rPr spc="-25" dirty="0"/>
              <a:t> </a:t>
            </a:r>
            <a:r>
              <a:rPr dirty="0"/>
              <a:t>Class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580" y="1730248"/>
            <a:ext cx="7247890" cy="4900930"/>
            <a:chOff x="68580" y="1730248"/>
            <a:chExt cx="7247890" cy="4900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" y="1871992"/>
              <a:ext cx="7247890" cy="47586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159" y="2067560"/>
              <a:ext cx="6670040" cy="41808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60972" y="1830070"/>
              <a:ext cx="130175" cy="457834"/>
            </a:xfrm>
            <a:custGeom>
              <a:avLst/>
              <a:gdLst/>
              <a:ahLst/>
              <a:cxnLst/>
              <a:rect l="l" t="t" r="r" b="b"/>
              <a:pathLst>
                <a:path w="130175" h="457835">
                  <a:moveTo>
                    <a:pt x="78866" y="0"/>
                  </a:moveTo>
                  <a:lnTo>
                    <a:pt x="50926" y="0"/>
                  </a:lnTo>
                  <a:lnTo>
                    <a:pt x="50926" y="83819"/>
                  </a:lnTo>
                  <a:lnTo>
                    <a:pt x="78866" y="83819"/>
                  </a:lnTo>
                  <a:lnTo>
                    <a:pt x="78866" y="0"/>
                  </a:lnTo>
                  <a:close/>
                </a:path>
                <a:path w="130175" h="457835">
                  <a:moveTo>
                    <a:pt x="78866" y="111759"/>
                  </a:moveTo>
                  <a:lnTo>
                    <a:pt x="50926" y="111759"/>
                  </a:lnTo>
                  <a:lnTo>
                    <a:pt x="50926" y="195579"/>
                  </a:lnTo>
                  <a:lnTo>
                    <a:pt x="78866" y="195579"/>
                  </a:lnTo>
                  <a:lnTo>
                    <a:pt x="78866" y="111759"/>
                  </a:lnTo>
                  <a:close/>
                </a:path>
                <a:path w="130175" h="457835">
                  <a:moveTo>
                    <a:pt x="78866" y="223519"/>
                  </a:moveTo>
                  <a:lnTo>
                    <a:pt x="50926" y="223519"/>
                  </a:lnTo>
                  <a:lnTo>
                    <a:pt x="50926" y="307339"/>
                  </a:lnTo>
                  <a:lnTo>
                    <a:pt x="78866" y="307339"/>
                  </a:lnTo>
                  <a:lnTo>
                    <a:pt x="78866" y="223519"/>
                  </a:lnTo>
                  <a:close/>
                </a:path>
                <a:path w="130175" h="457835">
                  <a:moveTo>
                    <a:pt x="15621" y="329818"/>
                  </a:moveTo>
                  <a:lnTo>
                    <a:pt x="2286" y="337565"/>
                  </a:lnTo>
                  <a:lnTo>
                    <a:pt x="0" y="346075"/>
                  </a:lnTo>
                  <a:lnTo>
                    <a:pt x="64897" y="457326"/>
                  </a:lnTo>
                  <a:lnTo>
                    <a:pt x="85192" y="422528"/>
                  </a:lnTo>
                  <a:lnTo>
                    <a:pt x="52831" y="422528"/>
                  </a:lnTo>
                  <a:lnTo>
                    <a:pt x="54832" y="419100"/>
                  </a:lnTo>
                  <a:lnTo>
                    <a:pt x="50926" y="419100"/>
                  </a:lnTo>
                  <a:lnTo>
                    <a:pt x="50926" y="377906"/>
                  </a:lnTo>
                  <a:lnTo>
                    <a:pt x="24129" y="331977"/>
                  </a:lnTo>
                  <a:lnTo>
                    <a:pt x="15621" y="329818"/>
                  </a:lnTo>
                  <a:close/>
                </a:path>
                <a:path w="130175" h="457835">
                  <a:moveTo>
                    <a:pt x="64897" y="401850"/>
                  </a:moveTo>
                  <a:lnTo>
                    <a:pt x="52831" y="422528"/>
                  </a:lnTo>
                  <a:lnTo>
                    <a:pt x="76962" y="422528"/>
                  </a:lnTo>
                  <a:lnTo>
                    <a:pt x="64897" y="401850"/>
                  </a:lnTo>
                  <a:close/>
                </a:path>
                <a:path w="130175" h="457835">
                  <a:moveTo>
                    <a:pt x="78866" y="377906"/>
                  </a:moveTo>
                  <a:lnTo>
                    <a:pt x="64897" y="401850"/>
                  </a:lnTo>
                  <a:lnTo>
                    <a:pt x="76962" y="422528"/>
                  </a:lnTo>
                  <a:lnTo>
                    <a:pt x="85192" y="422528"/>
                  </a:lnTo>
                  <a:lnTo>
                    <a:pt x="87192" y="419100"/>
                  </a:lnTo>
                  <a:lnTo>
                    <a:pt x="78866" y="419100"/>
                  </a:lnTo>
                  <a:lnTo>
                    <a:pt x="78866" y="377906"/>
                  </a:lnTo>
                  <a:close/>
                </a:path>
                <a:path w="130175" h="457835">
                  <a:moveTo>
                    <a:pt x="50926" y="377906"/>
                  </a:moveTo>
                  <a:lnTo>
                    <a:pt x="50926" y="419100"/>
                  </a:lnTo>
                  <a:lnTo>
                    <a:pt x="54832" y="419100"/>
                  </a:lnTo>
                  <a:lnTo>
                    <a:pt x="64896" y="401850"/>
                  </a:lnTo>
                  <a:lnTo>
                    <a:pt x="50926" y="377906"/>
                  </a:lnTo>
                  <a:close/>
                </a:path>
                <a:path w="130175" h="457835">
                  <a:moveTo>
                    <a:pt x="114173" y="329818"/>
                  </a:moveTo>
                  <a:lnTo>
                    <a:pt x="105663" y="331977"/>
                  </a:lnTo>
                  <a:lnTo>
                    <a:pt x="78866" y="377906"/>
                  </a:lnTo>
                  <a:lnTo>
                    <a:pt x="78866" y="419100"/>
                  </a:lnTo>
                  <a:lnTo>
                    <a:pt x="87192" y="419100"/>
                  </a:lnTo>
                  <a:lnTo>
                    <a:pt x="129793" y="346075"/>
                  </a:lnTo>
                  <a:lnTo>
                    <a:pt x="127507" y="337565"/>
                  </a:lnTo>
                  <a:lnTo>
                    <a:pt x="114173" y="329818"/>
                  </a:lnTo>
                  <a:close/>
                </a:path>
                <a:path w="130175" h="457835">
                  <a:moveTo>
                    <a:pt x="78866" y="335279"/>
                  </a:moveTo>
                  <a:lnTo>
                    <a:pt x="50926" y="335279"/>
                  </a:lnTo>
                  <a:lnTo>
                    <a:pt x="50926" y="377906"/>
                  </a:lnTo>
                  <a:lnTo>
                    <a:pt x="64897" y="401850"/>
                  </a:lnTo>
                  <a:lnTo>
                    <a:pt x="78866" y="377906"/>
                  </a:lnTo>
                  <a:lnTo>
                    <a:pt x="78866" y="335279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2870" y="1730247"/>
              <a:ext cx="3658235" cy="591185"/>
            </a:xfrm>
            <a:custGeom>
              <a:avLst/>
              <a:gdLst/>
              <a:ahLst/>
              <a:cxnLst/>
              <a:rect l="l" t="t" r="r" b="b"/>
              <a:pathLst>
                <a:path w="3658235" h="591185">
                  <a:moveTo>
                    <a:pt x="136525" y="562229"/>
                  </a:moveTo>
                  <a:lnTo>
                    <a:pt x="132765" y="556641"/>
                  </a:lnTo>
                  <a:lnTo>
                    <a:pt x="131648" y="554990"/>
                  </a:lnTo>
                  <a:lnTo>
                    <a:pt x="131572" y="554863"/>
                  </a:lnTo>
                  <a:lnTo>
                    <a:pt x="79654" y="544207"/>
                  </a:lnTo>
                  <a:lnTo>
                    <a:pt x="127254" y="528066"/>
                  </a:lnTo>
                  <a:lnTo>
                    <a:pt x="118364" y="501650"/>
                  </a:lnTo>
                  <a:lnTo>
                    <a:pt x="70548" y="517791"/>
                  </a:lnTo>
                  <a:lnTo>
                    <a:pt x="105537" y="477647"/>
                  </a:lnTo>
                  <a:lnTo>
                    <a:pt x="104902" y="468884"/>
                  </a:lnTo>
                  <a:lnTo>
                    <a:pt x="99060" y="463804"/>
                  </a:lnTo>
                  <a:lnTo>
                    <a:pt x="93345" y="458724"/>
                  </a:lnTo>
                  <a:lnTo>
                    <a:pt x="84455" y="459359"/>
                  </a:lnTo>
                  <a:lnTo>
                    <a:pt x="0" y="556387"/>
                  </a:lnTo>
                  <a:lnTo>
                    <a:pt x="125984" y="582168"/>
                  </a:lnTo>
                  <a:lnTo>
                    <a:pt x="133350" y="577342"/>
                  </a:lnTo>
                  <a:lnTo>
                    <a:pt x="135001" y="569722"/>
                  </a:lnTo>
                  <a:lnTo>
                    <a:pt x="136525" y="562229"/>
                  </a:lnTo>
                  <a:close/>
                </a:path>
                <a:path w="3658235" h="591185">
                  <a:moveTo>
                    <a:pt x="233172" y="492252"/>
                  </a:moveTo>
                  <a:lnTo>
                    <a:pt x="224282" y="465836"/>
                  </a:lnTo>
                  <a:lnTo>
                    <a:pt x="144780" y="492633"/>
                  </a:lnTo>
                  <a:lnTo>
                    <a:pt x="153797" y="519176"/>
                  </a:lnTo>
                  <a:lnTo>
                    <a:pt x="233172" y="492252"/>
                  </a:lnTo>
                  <a:close/>
                </a:path>
                <a:path w="3658235" h="591185">
                  <a:moveTo>
                    <a:pt x="339090" y="456438"/>
                  </a:moveTo>
                  <a:lnTo>
                    <a:pt x="330073" y="430022"/>
                  </a:lnTo>
                  <a:lnTo>
                    <a:pt x="250698" y="456819"/>
                  </a:lnTo>
                  <a:lnTo>
                    <a:pt x="259575" y="483362"/>
                  </a:lnTo>
                  <a:lnTo>
                    <a:pt x="339090" y="456438"/>
                  </a:lnTo>
                  <a:close/>
                </a:path>
                <a:path w="3658235" h="591185">
                  <a:moveTo>
                    <a:pt x="444881" y="420624"/>
                  </a:moveTo>
                  <a:lnTo>
                    <a:pt x="435991" y="394208"/>
                  </a:lnTo>
                  <a:lnTo>
                    <a:pt x="356616" y="421005"/>
                  </a:lnTo>
                  <a:lnTo>
                    <a:pt x="365506" y="447548"/>
                  </a:lnTo>
                  <a:lnTo>
                    <a:pt x="444881" y="420624"/>
                  </a:lnTo>
                  <a:close/>
                </a:path>
                <a:path w="3658235" h="591185">
                  <a:moveTo>
                    <a:pt x="550799" y="384810"/>
                  </a:moveTo>
                  <a:lnTo>
                    <a:pt x="541782" y="358394"/>
                  </a:lnTo>
                  <a:lnTo>
                    <a:pt x="462407" y="385191"/>
                  </a:lnTo>
                  <a:lnTo>
                    <a:pt x="471424" y="411734"/>
                  </a:lnTo>
                  <a:lnTo>
                    <a:pt x="550799" y="384810"/>
                  </a:lnTo>
                  <a:close/>
                </a:path>
                <a:path w="3658235" h="591185">
                  <a:moveTo>
                    <a:pt x="656590" y="348996"/>
                  </a:moveTo>
                  <a:lnTo>
                    <a:pt x="647700" y="322580"/>
                  </a:lnTo>
                  <a:lnTo>
                    <a:pt x="568325" y="349377"/>
                  </a:lnTo>
                  <a:lnTo>
                    <a:pt x="577215" y="375920"/>
                  </a:lnTo>
                  <a:lnTo>
                    <a:pt x="656590" y="348996"/>
                  </a:lnTo>
                  <a:close/>
                </a:path>
                <a:path w="3658235" h="591185">
                  <a:moveTo>
                    <a:pt x="762508" y="313182"/>
                  </a:moveTo>
                  <a:lnTo>
                    <a:pt x="753491" y="286766"/>
                  </a:lnTo>
                  <a:lnTo>
                    <a:pt x="674116" y="313563"/>
                  </a:lnTo>
                  <a:lnTo>
                    <a:pt x="683133" y="340106"/>
                  </a:lnTo>
                  <a:lnTo>
                    <a:pt x="762508" y="313182"/>
                  </a:lnTo>
                  <a:close/>
                </a:path>
                <a:path w="3658235" h="591185">
                  <a:moveTo>
                    <a:pt x="868426" y="277368"/>
                  </a:moveTo>
                  <a:lnTo>
                    <a:pt x="859409" y="250952"/>
                  </a:lnTo>
                  <a:lnTo>
                    <a:pt x="780034" y="277749"/>
                  </a:lnTo>
                  <a:lnTo>
                    <a:pt x="788924" y="304292"/>
                  </a:lnTo>
                  <a:lnTo>
                    <a:pt x="868426" y="277368"/>
                  </a:lnTo>
                  <a:close/>
                </a:path>
                <a:path w="3658235" h="591185">
                  <a:moveTo>
                    <a:pt x="974217" y="241554"/>
                  </a:moveTo>
                  <a:lnTo>
                    <a:pt x="965327" y="215138"/>
                  </a:lnTo>
                  <a:lnTo>
                    <a:pt x="885825" y="241935"/>
                  </a:lnTo>
                  <a:lnTo>
                    <a:pt x="894842" y="268478"/>
                  </a:lnTo>
                  <a:lnTo>
                    <a:pt x="974217" y="241554"/>
                  </a:lnTo>
                  <a:close/>
                </a:path>
                <a:path w="3658235" h="591185">
                  <a:moveTo>
                    <a:pt x="1080135" y="205740"/>
                  </a:moveTo>
                  <a:lnTo>
                    <a:pt x="1071118" y="179324"/>
                  </a:lnTo>
                  <a:lnTo>
                    <a:pt x="991743" y="206121"/>
                  </a:lnTo>
                  <a:lnTo>
                    <a:pt x="1000760" y="232664"/>
                  </a:lnTo>
                  <a:lnTo>
                    <a:pt x="1080135" y="205740"/>
                  </a:lnTo>
                  <a:close/>
                </a:path>
                <a:path w="3658235" h="591185">
                  <a:moveTo>
                    <a:pt x="1185926" y="169926"/>
                  </a:moveTo>
                  <a:lnTo>
                    <a:pt x="1177036" y="143510"/>
                  </a:lnTo>
                  <a:lnTo>
                    <a:pt x="1097661" y="170307"/>
                  </a:lnTo>
                  <a:lnTo>
                    <a:pt x="1106551" y="196850"/>
                  </a:lnTo>
                  <a:lnTo>
                    <a:pt x="1185926" y="169926"/>
                  </a:lnTo>
                  <a:close/>
                </a:path>
                <a:path w="3658235" h="591185">
                  <a:moveTo>
                    <a:pt x="1291844" y="134112"/>
                  </a:moveTo>
                  <a:lnTo>
                    <a:pt x="1282827" y="107696"/>
                  </a:lnTo>
                  <a:lnTo>
                    <a:pt x="1203452" y="134493"/>
                  </a:lnTo>
                  <a:lnTo>
                    <a:pt x="1212469" y="161036"/>
                  </a:lnTo>
                  <a:lnTo>
                    <a:pt x="1291844" y="134112"/>
                  </a:lnTo>
                  <a:close/>
                </a:path>
                <a:path w="3658235" h="591185">
                  <a:moveTo>
                    <a:pt x="1395730" y="408686"/>
                  </a:moveTo>
                  <a:lnTo>
                    <a:pt x="1371346" y="394843"/>
                  </a:lnTo>
                  <a:lnTo>
                    <a:pt x="1329944" y="467741"/>
                  </a:lnTo>
                  <a:lnTo>
                    <a:pt x="1354201" y="481584"/>
                  </a:lnTo>
                  <a:lnTo>
                    <a:pt x="1395730" y="408686"/>
                  </a:lnTo>
                  <a:close/>
                </a:path>
                <a:path w="3658235" h="591185">
                  <a:moveTo>
                    <a:pt x="1397762" y="98298"/>
                  </a:moveTo>
                  <a:lnTo>
                    <a:pt x="1388745" y="71882"/>
                  </a:lnTo>
                  <a:lnTo>
                    <a:pt x="1309370" y="98679"/>
                  </a:lnTo>
                  <a:lnTo>
                    <a:pt x="1318260" y="125222"/>
                  </a:lnTo>
                  <a:lnTo>
                    <a:pt x="1397762" y="98298"/>
                  </a:lnTo>
                  <a:close/>
                </a:path>
                <a:path w="3658235" h="591185">
                  <a:moveTo>
                    <a:pt x="1409065" y="483489"/>
                  </a:moveTo>
                  <a:lnTo>
                    <a:pt x="1405128" y="476758"/>
                  </a:lnTo>
                  <a:lnTo>
                    <a:pt x="1401318" y="470027"/>
                  </a:lnTo>
                  <a:lnTo>
                    <a:pt x="1392809" y="467741"/>
                  </a:lnTo>
                  <a:lnTo>
                    <a:pt x="1333677" y="502043"/>
                  </a:lnTo>
                  <a:lnTo>
                    <a:pt x="1322692" y="495769"/>
                  </a:lnTo>
                  <a:lnTo>
                    <a:pt x="1322654" y="491998"/>
                  </a:lnTo>
                  <a:lnTo>
                    <a:pt x="1322070" y="435483"/>
                  </a:lnTo>
                  <a:lnTo>
                    <a:pt x="1322070" y="427482"/>
                  </a:lnTo>
                  <a:lnTo>
                    <a:pt x="1315720" y="421259"/>
                  </a:lnTo>
                  <a:lnTo>
                    <a:pt x="1307973" y="421386"/>
                  </a:lnTo>
                  <a:lnTo>
                    <a:pt x="1300353" y="421386"/>
                  </a:lnTo>
                  <a:lnTo>
                    <a:pt x="1294130" y="427736"/>
                  </a:lnTo>
                  <a:lnTo>
                    <a:pt x="1294130" y="435483"/>
                  </a:lnTo>
                  <a:lnTo>
                    <a:pt x="1295400" y="556387"/>
                  </a:lnTo>
                  <a:lnTo>
                    <a:pt x="1325016" y="539242"/>
                  </a:lnTo>
                  <a:lnTo>
                    <a:pt x="1400111" y="495769"/>
                  </a:lnTo>
                  <a:lnTo>
                    <a:pt x="1406779" y="491998"/>
                  </a:lnTo>
                  <a:lnTo>
                    <a:pt x="1409065" y="483489"/>
                  </a:lnTo>
                  <a:close/>
                </a:path>
                <a:path w="3658235" h="591185">
                  <a:moveTo>
                    <a:pt x="1450975" y="311658"/>
                  </a:moveTo>
                  <a:lnTo>
                    <a:pt x="1426718" y="297815"/>
                  </a:lnTo>
                  <a:lnTo>
                    <a:pt x="1385189" y="370586"/>
                  </a:lnTo>
                  <a:lnTo>
                    <a:pt x="1409573" y="384429"/>
                  </a:lnTo>
                  <a:lnTo>
                    <a:pt x="1450975" y="311658"/>
                  </a:lnTo>
                  <a:close/>
                </a:path>
                <a:path w="3658235" h="591185">
                  <a:moveTo>
                    <a:pt x="1503553" y="62484"/>
                  </a:moveTo>
                  <a:lnTo>
                    <a:pt x="1494663" y="36068"/>
                  </a:lnTo>
                  <a:lnTo>
                    <a:pt x="1415161" y="62865"/>
                  </a:lnTo>
                  <a:lnTo>
                    <a:pt x="1424178" y="89408"/>
                  </a:lnTo>
                  <a:lnTo>
                    <a:pt x="1503553" y="62484"/>
                  </a:lnTo>
                  <a:close/>
                </a:path>
                <a:path w="3658235" h="591185">
                  <a:moveTo>
                    <a:pt x="1506347" y="214503"/>
                  </a:moveTo>
                  <a:lnTo>
                    <a:pt x="1482090" y="200660"/>
                  </a:lnTo>
                  <a:lnTo>
                    <a:pt x="1440561" y="273558"/>
                  </a:lnTo>
                  <a:lnTo>
                    <a:pt x="1464818" y="287401"/>
                  </a:lnTo>
                  <a:lnTo>
                    <a:pt x="1506347" y="214503"/>
                  </a:lnTo>
                  <a:close/>
                </a:path>
                <a:path w="3658235" h="591185">
                  <a:moveTo>
                    <a:pt x="1561719" y="117475"/>
                  </a:moveTo>
                  <a:lnTo>
                    <a:pt x="1537462" y="103632"/>
                  </a:lnTo>
                  <a:lnTo>
                    <a:pt x="1495933" y="176403"/>
                  </a:lnTo>
                  <a:lnTo>
                    <a:pt x="1520190" y="190246"/>
                  </a:lnTo>
                  <a:lnTo>
                    <a:pt x="1561719" y="117475"/>
                  </a:lnTo>
                  <a:close/>
                </a:path>
                <a:path w="3658235" h="591185">
                  <a:moveTo>
                    <a:pt x="1689862" y="21336"/>
                  </a:moveTo>
                  <a:lnTo>
                    <a:pt x="1608836" y="0"/>
                  </a:lnTo>
                  <a:lnTo>
                    <a:pt x="1605254" y="13487"/>
                  </a:lnTo>
                  <a:lnTo>
                    <a:pt x="1605191" y="13614"/>
                  </a:lnTo>
                  <a:lnTo>
                    <a:pt x="1604962" y="13462"/>
                  </a:lnTo>
                  <a:lnTo>
                    <a:pt x="1600454" y="254"/>
                  </a:lnTo>
                  <a:lnTo>
                    <a:pt x="1521079" y="27051"/>
                  </a:lnTo>
                  <a:lnTo>
                    <a:pt x="1530096" y="53594"/>
                  </a:lnTo>
                  <a:lnTo>
                    <a:pt x="1574634" y="38493"/>
                  </a:lnTo>
                  <a:lnTo>
                    <a:pt x="1551305" y="79375"/>
                  </a:lnTo>
                  <a:lnTo>
                    <a:pt x="1575562" y="93218"/>
                  </a:lnTo>
                  <a:lnTo>
                    <a:pt x="1610106" y="32562"/>
                  </a:lnTo>
                  <a:lnTo>
                    <a:pt x="1670050" y="68453"/>
                  </a:lnTo>
                  <a:lnTo>
                    <a:pt x="1682140" y="48234"/>
                  </a:lnTo>
                  <a:lnTo>
                    <a:pt x="1682750" y="48387"/>
                  </a:lnTo>
                  <a:lnTo>
                    <a:pt x="1683296" y="46291"/>
                  </a:lnTo>
                  <a:lnTo>
                    <a:pt x="1684401" y="44450"/>
                  </a:lnTo>
                  <a:lnTo>
                    <a:pt x="1683867" y="44145"/>
                  </a:lnTo>
                  <a:lnTo>
                    <a:pt x="1689862" y="21336"/>
                  </a:lnTo>
                  <a:close/>
                </a:path>
                <a:path w="3658235" h="591185">
                  <a:moveTo>
                    <a:pt x="1780413" y="101727"/>
                  </a:moveTo>
                  <a:lnTo>
                    <a:pt x="1708404" y="58801"/>
                  </a:lnTo>
                  <a:lnTo>
                    <a:pt x="1694053" y="82677"/>
                  </a:lnTo>
                  <a:lnTo>
                    <a:pt x="1766062" y="125730"/>
                  </a:lnTo>
                  <a:lnTo>
                    <a:pt x="1780413" y="101727"/>
                  </a:lnTo>
                  <a:close/>
                </a:path>
                <a:path w="3658235" h="591185">
                  <a:moveTo>
                    <a:pt x="1797939" y="49911"/>
                  </a:moveTo>
                  <a:lnTo>
                    <a:pt x="1716913" y="28575"/>
                  </a:lnTo>
                  <a:lnTo>
                    <a:pt x="1709801" y="55499"/>
                  </a:lnTo>
                  <a:lnTo>
                    <a:pt x="1790827" y="76962"/>
                  </a:lnTo>
                  <a:lnTo>
                    <a:pt x="1797939" y="49911"/>
                  </a:lnTo>
                  <a:close/>
                </a:path>
                <a:path w="3658235" h="591185">
                  <a:moveTo>
                    <a:pt x="1876298" y="159004"/>
                  </a:moveTo>
                  <a:lnTo>
                    <a:pt x="1804416" y="116078"/>
                  </a:lnTo>
                  <a:lnTo>
                    <a:pt x="1790065" y="139954"/>
                  </a:lnTo>
                  <a:lnTo>
                    <a:pt x="1862074" y="183007"/>
                  </a:lnTo>
                  <a:lnTo>
                    <a:pt x="1876298" y="159004"/>
                  </a:lnTo>
                  <a:close/>
                </a:path>
                <a:path w="3658235" h="591185">
                  <a:moveTo>
                    <a:pt x="1906016" y="78486"/>
                  </a:moveTo>
                  <a:lnTo>
                    <a:pt x="1824990" y="57150"/>
                  </a:lnTo>
                  <a:lnTo>
                    <a:pt x="1817751" y="84074"/>
                  </a:lnTo>
                  <a:lnTo>
                    <a:pt x="1898777" y="105537"/>
                  </a:lnTo>
                  <a:lnTo>
                    <a:pt x="1906016" y="78486"/>
                  </a:lnTo>
                  <a:close/>
                </a:path>
                <a:path w="3658235" h="591185">
                  <a:moveTo>
                    <a:pt x="1972310" y="216281"/>
                  </a:moveTo>
                  <a:lnTo>
                    <a:pt x="1900301" y="173355"/>
                  </a:lnTo>
                  <a:lnTo>
                    <a:pt x="1886077" y="197231"/>
                  </a:lnTo>
                  <a:lnTo>
                    <a:pt x="1957959" y="240284"/>
                  </a:lnTo>
                  <a:lnTo>
                    <a:pt x="1972310" y="216281"/>
                  </a:lnTo>
                  <a:close/>
                </a:path>
                <a:path w="3658235" h="591185">
                  <a:moveTo>
                    <a:pt x="2013966" y="107061"/>
                  </a:moveTo>
                  <a:lnTo>
                    <a:pt x="1932940" y="85725"/>
                  </a:lnTo>
                  <a:lnTo>
                    <a:pt x="1925828" y="112649"/>
                  </a:lnTo>
                  <a:lnTo>
                    <a:pt x="2006854" y="134112"/>
                  </a:lnTo>
                  <a:lnTo>
                    <a:pt x="2013966" y="107061"/>
                  </a:lnTo>
                  <a:close/>
                </a:path>
                <a:path w="3658235" h="591185">
                  <a:moveTo>
                    <a:pt x="2068322" y="273558"/>
                  </a:moveTo>
                  <a:lnTo>
                    <a:pt x="1996313" y="230632"/>
                  </a:lnTo>
                  <a:lnTo>
                    <a:pt x="1981962" y="254508"/>
                  </a:lnTo>
                  <a:lnTo>
                    <a:pt x="2053971" y="297561"/>
                  </a:lnTo>
                  <a:lnTo>
                    <a:pt x="2068322" y="273558"/>
                  </a:lnTo>
                  <a:close/>
                </a:path>
                <a:path w="3658235" h="591185">
                  <a:moveTo>
                    <a:pt x="2122043" y="135763"/>
                  </a:moveTo>
                  <a:lnTo>
                    <a:pt x="2041017" y="114300"/>
                  </a:lnTo>
                  <a:lnTo>
                    <a:pt x="2033905" y="141224"/>
                  </a:lnTo>
                  <a:lnTo>
                    <a:pt x="2114931" y="162687"/>
                  </a:lnTo>
                  <a:lnTo>
                    <a:pt x="2122043" y="135763"/>
                  </a:lnTo>
                  <a:close/>
                </a:path>
                <a:path w="3658235" h="591185">
                  <a:moveTo>
                    <a:pt x="2164207" y="330835"/>
                  </a:moveTo>
                  <a:lnTo>
                    <a:pt x="2092325" y="287909"/>
                  </a:lnTo>
                  <a:lnTo>
                    <a:pt x="2077974" y="311785"/>
                  </a:lnTo>
                  <a:lnTo>
                    <a:pt x="2149983" y="354838"/>
                  </a:lnTo>
                  <a:lnTo>
                    <a:pt x="2164207" y="330835"/>
                  </a:lnTo>
                  <a:close/>
                </a:path>
                <a:path w="3658235" h="591185">
                  <a:moveTo>
                    <a:pt x="2230120" y="164338"/>
                  </a:moveTo>
                  <a:lnTo>
                    <a:pt x="2149094" y="142875"/>
                  </a:lnTo>
                  <a:lnTo>
                    <a:pt x="2141982" y="169799"/>
                  </a:lnTo>
                  <a:lnTo>
                    <a:pt x="2223008" y="191262"/>
                  </a:lnTo>
                  <a:lnTo>
                    <a:pt x="2230120" y="164338"/>
                  </a:lnTo>
                  <a:close/>
                </a:path>
                <a:path w="3658235" h="591185">
                  <a:moveTo>
                    <a:pt x="2260219" y="388112"/>
                  </a:moveTo>
                  <a:lnTo>
                    <a:pt x="2188210" y="345186"/>
                  </a:lnTo>
                  <a:lnTo>
                    <a:pt x="2173859" y="369189"/>
                  </a:lnTo>
                  <a:lnTo>
                    <a:pt x="2245868" y="412115"/>
                  </a:lnTo>
                  <a:lnTo>
                    <a:pt x="2260219" y="388112"/>
                  </a:lnTo>
                  <a:close/>
                </a:path>
                <a:path w="3658235" h="591185">
                  <a:moveTo>
                    <a:pt x="2338197" y="192913"/>
                  </a:moveTo>
                  <a:lnTo>
                    <a:pt x="2257171" y="171450"/>
                  </a:lnTo>
                  <a:lnTo>
                    <a:pt x="2249932" y="198374"/>
                  </a:lnTo>
                  <a:lnTo>
                    <a:pt x="2330958" y="219837"/>
                  </a:lnTo>
                  <a:lnTo>
                    <a:pt x="2338197" y="192913"/>
                  </a:lnTo>
                  <a:close/>
                </a:path>
                <a:path w="3658235" h="591185">
                  <a:moveTo>
                    <a:pt x="2356231" y="445389"/>
                  </a:moveTo>
                  <a:lnTo>
                    <a:pt x="2284222" y="402463"/>
                  </a:lnTo>
                  <a:lnTo>
                    <a:pt x="2269871" y="426466"/>
                  </a:lnTo>
                  <a:lnTo>
                    <a:pt x="2341880" y="469392"/>
                  </a:lnTo>
                  <a:lnTo>
                    <a:pt x="2356231" y="445389"/>
                  </a:lnTo>
                  <a:close/>
                </a:path>
                <a:path w="3658235" h="591185">
                  <a:moveTo>
                    <a:pt x="2446147" y="221488"/>
                  </a:moveTo>
                  <a:lnTo>
                    <a:pt x="2365121" y="200025"/>
                  </a:lnTo>
                  <a:lnTo>
                    <a:pt x="2358009" y="226949"/>
                  </a:lnTo>
                  <a:lnTo>
                    <a:pt x="2439035" y="248412"/>
                  </a:lnTo>
                  <a:lnTo>
                    <a:pt x="2446147" y="221488"/>
                  </a:lnTo>
                  <a:close/>
                </a:path>
                <a:path w="3658235" h="591185">
                  <a:moveTo>
                    <a:pt x="2452116" y="502666"/>
                  </a:moveTo>
                  <a:lnTo>
                    <a:pt x="2380107" y="459740"/>
                  </a:lnTo>
                  <a:lnTo>
                    <a:pt x="2365883" y="483743"/>
                  </a:lnTo>
                  <a:lnTo>
                    <a:pt x="2437765" y="526669"/>
                  </a:lnTo>
                  <a:lnTo>
                    <a:pt x="2452116" y="502666"/>
                  </a:lnTo>
                  <a:close/>
                </a:path>
                <a:path w="3658235" h="591185">
                  <a:moveTo>
                    <a:pt x="2514981" y="556387"/>
                  </a:moveTo>
                  <a:lnTo>
                    <a:pt x="2513787" y="554228"/>
                  </a:lnTo>
                  <a:lnTo>
                    <a:pt x="2493213" y="517017"/>
                  </a:lnTo>
                  <a:lnTo>
                    <a:pt x="2456434" y="450469"/>
                  </a:lnTo>
                  <a:lnTo>
                    <a:pt x="2452751" y="443738"/>
                  </a:lnTo>
                  <a:lnTo>
                    <a:pt x="2444242" y="441325"/>
                  </a:lnTo>
                  <a:lnTo>
                    <a:pt x="2437511" y="445008"/>
                  </a:lnTo>
                  <a:lnTo>
                    <a:pt x="2430780" y="448818"/>
                  </a:lnTo>
                  <a:lnTo>
                    <a:pt x="2428240" y="457327"/>
                  </a:lnTo>
                  <a:lnTo>
                    <a:pt x="2432050" y="464058"/>
                  </a:lnTo>
                  <a:lnTo>
                    <a:pt x="2467292" y="527977"/>
                  </a:lnTo>
                  <a:lnTo>
                    <a:pt x="2386584" y="527177"/>
                  </a:lnTo>
                  <a:lnTo>
                    <a:pt x="2380234" y="533400"/>
                  </a:lnTo>
                  <a:lnTo>
                    <a:pt x="2380107" y="548767"/>
                  </a:lnTo>
                  <a:lnTo>
                    <a:pt x="2386330" y="555117"/>
                  </a:lnTo>
                  <a:lnTo>
                    <a:pt x="2514981" y="556387"/>
                  </a:lnTo>
                  <a:close/>
                </a:path>
                <a:path w="3658235" h="591185">
                  <a:moveTo>
                    <a:pt x="2554224" y="250063"/>
                  </a:moveTo>
                  <a:lnTo>
                    <a:pt x="2473198" y="228600"/>
                  </a:lnTo>
                  <a:lnTo>
                    <a:pt x="2466086" y="255651"/>
                  </a:lnTo>
                  <a:lnTo>
                    <a:pt x="2547112" y="276987"/>
                  </a:lnTo>
                  <a:lnTo>
                    <a:pt x="2554224" y="250063"/>
                  </a:lnTo>
                  <a:close/>
                </a:path>
                <a:path w="3658235" h="591185">
                  <a:moveTo>
                    <a:pt x="2662301" y="278638"/>
                  </a:moveTo>
                  <a:lnTo>
                    <a:pt x="2581275" y="257175"/>
                  </a:lnTo>
                  <a:lnTo>
                    <a:pt x="2574163" y="284226"/>
                  </a:lnTo>
                  <a:lnTo>
                    <a:pt x="2655189" y="305562"/>
                  </a:lnTo>
                  <a:lnTo>
                    <a:pt x="2662301" y="278638"/>
                  </a:lnTo>
                  <a:close/>
                </a:path>
                <a:path w="3658235" h="591185">
                  <a:moveTo>
                    <a:pt x="2770378" y="307213"/>
                  </a:moveTo>
                  <a:lnTo>
                    <a:pt x="2689352" y="285750"/>
                  </a:lnTo>
                  <a:lnTo>
                    <a:pt x="2682113" y="312801"/>
                  </a:lnTo>
                  <a:lnTo>
                    <a:pt x="2763139" y="334137"/>
                  </a:lnTo>
                  <a:lnTo>
                    <a:pt x="2770378" y="307213"/>
                  </a:lnTo>
                  <a:close/>
                </a:path>
                <a:path w="3658235" h="591185">
                  <a:moveTo>
                    <a:pt x="2878328" y="335788"/>
                  </a:moveTo>
                  <a:lnTo>
                    <a:pt x="2797302" y="314325"/>
                  </a:lnTo>
                  <a:lnTo>
                    <a:pt x="2790190" y="341376"/>
                  </a:lnTo>
                  <a:lnTo>
                    <a:pt x="2871216" y="362712"/>
                  </a:lnTo>
                  <a:lnTo>
                    <a:pt x="2878328" y="335788"/>
                  </a:lnTo>
                  <a:close/>
                </a:path>
                <a:path w="3658235" h="591185">
                  <a:moveTo>
                    <a:pt x="2986405" y="364363"/>
                  </a:moveTo>
                  <a:lnTo>
                    <a:pt x="2905379" y="342900"/>
                  </a:lnTo>
                  <a:lnTo>
                    <a:pt x="2898267" y="369951"/>
                  </a:lnTo>
                  <a:lnTo>
                    <a:pt x="2979293" y="391287"/>
                  </a:lnTo>
                  <a:lnTo>
                    <a:pt x="2986405" y="364363"/>
                  </a:lnTo>
                  <a:close/>
                </a:path>
                <a:path w="3658235" h="591185">
                  <a:moveTo>
                    <a:pt x="3094482" y="392938"/>
                  </a:moveTo>
                  <a:lnTo>
                    <a:pt x="3013456" y="371475"/>
                  </a:lnTo>
                  <a:lnTo>
                    <a:pt x="3006344" y="398526"/>
                  </a:lnTo>
                  <a:lnTo>
                    <a:pt x="3087370" y="419862"/>
                  </a:lnTo>
                  <a:lnTo>
                    <a:pt x="3094482" y="392938"/>
                  </a:lnTo>
                  <a:close/>
                </a:path>
                <a:path w="3658235" h="591185">
                  <a:moveTo>
                    <a:pt x="3202559" y="421513"/>
                  </a:moveTo>
                  <a:lnTo>
                    <a:pt x="3121533" y="400050"/>
                  </a:lnTo>
                  <a:lnTo>
                    <a:pt x="3114294" y="427101"/>
                  </a:lnTo>
                  <a:lnTo>
                    <a:pt x="3195320" y="448437"/>
                  </a:lnTo>
                  <a:lnTo>
                    <a:pt x="3202559" y="421513"/>
                  </a:lnTo>
                  <a:close/>
                </a:path>
                <a:path w="3658235" h="591185">
                  <a:moveTo>
                    <a:pt x="3310509" y="450088"/>
                  </a:moveTo>
                  <a:lnTo>
                    <a:pt x="3229483" y="428625"/>
                  </a:lnTo>
                  <a:lnTo>
                    <a:pt x="3222371" y="455676"/>
                  </a:lnTo>
                  <a:lnTo>
                    <a:pt x="3303397" y="477012"/>
                  </a:lnTo>
                  <a:lnTo>
                    <a:pt x="3310509" y="450088"/>
                  </a:lnTo>
                  <a:close/>
                </a:path>
                <a:path w="3658235" h="591185">
                  <a:moveTo>
                    <a:pt x="3418586" y="478663"/>
                  </a:moveTo>
                  <a:lnTo>
                    <a:pt x="3337560" y="457200"/>
                  </a:lnTo>
                  <a:lnTo>
                    <a:pt x="3330448" y="484251"/>
                  </a:lnTo>
                  <a:lnTo>
                    <a:pt x="3411474" y="505587"/>
                  </a:lnTo>
                  <a:lnTo>
                    <a:pt x="3418586" y="478663"/>
                  </a:lnTo>
                  <a:close/>
                </a:path>
                <a:path w="3658235" h="591185">
                  <a:moveTo>
                    <a:pt x="3526663" y="507238"/>
                  </a:moveTo>
                  <a:lnTo>
                    <a:pt x="3445637" y="485775"/>
                  </a:lnTo>
                  <a:lnTo>
                    <a:pt x="3438525" y="512826"/>
                  </a:lnTo>
                  <a:lnTo>
                    <a:pt x="3519551" y="534162"/>
                  </a:lnTo>
                  <a:lnTo>
                    <a:pt x="3526663" y="507238"/>
                  </a:lnTo>
                  <a:close/>
                </a:path>
                <a:path w="3658235" h="591185">
                  <a:moveTo>
                    <a:pt x="3657981" y="556387"/>
                  </a:moveTo>
                  <a:lnTo>
                    <a:pt x="3567049" y="465328"/>
                  </a:lnTo>
                  <a:lnTo>
                    <a:pt x="3558286" y="465328"/>
                  </a:lnTo>
                  <a:lnTo>
                    <a:pt x="3552698" y="470789"/>
                  </a:lnTo>
                  <a:lnTo>
                    <a:pt x="3547364" y="476123"/>
                  </a:lnTo>
                  <a:lnTo>
                    <a:pt x="3547364" y="485013"/>
                  </a:lnTo>
                  <a:lnTo>
                    <a:pt x="3552698" y="490474"/>
                  </a:lnTo>
                  <a:lnTo>
                    <a:pt x="3584727" y="522566"/>
                  </a:lnTo>
                  <a:lnTo>
                    <a:pt x="3553714" y="514350"/>
                  </a:lnTo>
                  <a:lnTo>
                    <a:pt x="3546475" y="541401"/>
                  </a:lnTo>
                  <a:lnTo>
                    <a:pt x="3577552" y="549643"/>
                  </a:lnTo>
                  <a:lnTo>
                    <a:pt x="3526536" y="563753"/>
                  </a:lnTo>
                  <a:lnTo>
                    <a:pt x="3522091" y="571373"/>
                  </a:lnTo>
                  <a:lnTo>
                    <a:pt x="3524123" y="578866"/>
                  </a:lnTo>
                  <a:lnTo>
                    <a:pt x="3526282" y="586359"/>
                  </a:lnTo>
                  <a:lnTo>
                    <a:pt x="3533902" y="590677"/>
                  </a:lnTo>
                  <a:lnTo>
                    <a:pt x="3634562" y="562864"/>
                  </a:lnTo>
                  <a:lnTo>
                    <a:pt x="3657981" y="5563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06389" y="1315720"/>
            <a:ext cx="2682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Class/Label/Target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944" y="1229995"/>
            <a:ext cx="4255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Attribute/Feature/Dimension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9718" y="4202366"/>
            <a:ext cx="12503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Nomi</a:t>
            </a:r>
            <a:r>
              <a:rPr sz="2800" spc="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5870" y="3887470"/>
            <a:ext cx="867410" cy="635635"/>
          </a:xfrm>
          <a:custGeom>
            <a:avLst/>
            <a:gdLst/>
            <a:ahLst/>
            <a:cxnLst/>
            <a:rect l="l" t="t" r="r" b="b"/>
            <a:pathLst>
              <a:path w="867409" h="635635">
                <a:moveTo>
                  <a:pt x="799210" y="563371"/>
                </a:moveTo>
                <a:lnTo>
                  <a:pt x="782827" y="585977"/>
                </a:lnTo>
                <a:lnTo>
                  <a:pt x="850646" y="635126"/>
                </a:lnTo>
                <a:lnTo>
                  <a:pt x="867028" y="612647"/>
                </a:lnTo>
                <a:lnTo>
                  <a:pt x="799210" y="563371"/>
                </a:lnTo>
                <a:close/>
              </a:path>
              <a:path w="867409" h="635635">
                <a:moveTo>
                  <a:pt x="708786" y="497585"/>
                </a:moveTo>
                <a:lnTo>
                  <a:pt x="692403" y="520191"/>
                </a:lnTo>
                <a:lnTo>
                  <a:pt x="760222" y="569467"/>
                </a:lnTo>
                <a:lnTo>
                  <a:pt x="776604" y="546861"/>
                </a:lnTo>
                <a:lnTo>
                  <a:pt x="708786" y="497585"/>
                </a:lnTo>
                <a:close/>
              </a:path>
              <a:path w="867409" h="635635">
                <a:moveTo>
                  <a:pt x="618362" y="431926"/>
                </a:moveTo>
                <a:lnTo>
                  <a:pt x="601979" y="454532"/>
                </a:lnTo>
                <a:lnTo>
                  <a:pt x="669798" y="503808"/>
                </a:lnTo>
                <a:lnTo>
                  <a:pt x="686180" y="481202"/>
                </a:lnTo>
                <a:lnTo>
                  <a:pt x="618362" y="431926"/>
                </a:lnTo>
                <a:close/>
              </a:path>
              <a:path w="867409" h="635635">
                <a:moveTo>
                  <a:pt x="527938" y="366267"/>
                </a:moveTo>
                <a:lnTo>
                  <a:pt x="511555" y="388873"/>
                </a:lnTo>
                <a:lnTo>
                  <a:pt x="579374" y="438149"/>
                </a:lnTo>
                <a:lnTo>
                  <a:pt x="595756" y="415543"/>
                </a:lnTo>
                <a:lnTo>
                  <a:pt x="527938" y="366267"/>
                </a:lnTo>
                <a:close/>
              </a:path>
              <a:path w="867409" h="635635">
                <a:moveTo>
                  <a:pt x="437514" y="300608"/>
                </a:moveTo>
                <a:lnTo>
                  <a:pt x="421131" y="323214"/>
                </a:lnTo>
                <a:lnTo>
                  <a:pt x="488950" y="372490"/>
                </a:lnTo>
                <a:lnTo>
                  <a:pt x="505332" y="349884"/>
                </a:lnTo>
                <a:lnTo>
                  <a:pt x="437514" y="300608"/>
                </a:lnTo>
                <a:close/>
              </a:path>
              <a:path w="867409" h="635635">
                <a:moveTo>
                  <a:pt x="347090" y="234949"/>
                </a:moveTo>
                <a:lnTo>
                  <a:pt x="330707" y="257555"/>
                </a:lnTo>
                <a:lnTo>
                  <a:pt x="398525" y="306704"/>
                </a:lnTo>
                <a:lnTo>
                  <a:pt x="414908" y="284225"/>
                </a:lnTo>
                <a:lnTo>
                  <a:pt x="347090" y="234949"/>
                </a:lnTo>
                <a:close/>
              </a:path>
              <a:path w="867409" h="635635">
                <a:moveTo>
                  <a:pt x="256666" y="169163"/>
                </a:moveTo>
                <a:lnTo>
                  <a:pt x="240283" y="191769"/>
                </a:lnTo>
                <a:lnTo>
                  <a:pt x="308101" y="241045"/>
                </a:lnTo>
                <a:lnTo>
                  <a:pt x="324484" y="218439"/>
                </a:lnTo>
                <a:lnTo>
                  <a:pt x="256666" y="169163"/>
                </a:lnTo>
                <a:close/>
              </a:path>
              <a:path w="867409" h="635635">
                <a:moveTo>
                  <a:pt x="166242" y="103504"/>
                </a:moveTo>
                <a:lnTo>
                  <a:pt x="149859" y="126110"/>
                </a:lnTo>
                <a:lnTo>
                  <a:pt x="217677" y="175386"/>
                </a:lnTo>
                <a:lnTo>
                  <a:pt x="234060" y="152780"/>
                </a:lnTo>
                <a:lnTo>
                  <a:pt x="166242" y="103504"/>
                </a:lnTo>
                <a:close/>
              </a:path>
              <a:path w="867409" h="635635">
                <a:moveTo>
                  <a:pt x="0" y="0"/>
                </a:moveTo>
                <a:lnTo>
                  <a:pt x="48640" y="110743"/>
                </a:lnTo>
                <a:lnTo>
                  <a:pt x="51815" y="117728"/>
                </a:lnTo>
                <a:lnTo>
                  <a:pt x="60070" y="121030"/>
                </a:lnTo>
                <a:lnTo>
                  <a:pt x="67055" y="117855"/>
                </a:lnTo>
                <a:lnTo>
                  <a:pt x="74167" y="114807"/>
                </a:lnTo>
                <a:lnTo>
                  <a:pt x="77342" y="106552"/>
                </a:lnTo>
                <a:lnTo>
                  <a:pt x="74294" y="99440"/>
                </a:lnTo>
                <a:lnTo>
                  <a:pt x="49896" y="44068"/>
                </a:lnTo>
                <a:lnTo>
                  <a:pt x="36829" y="44068"/>
                </a:lnTo>
                <a:lnTo>
                  <a:pt x="14224" y="27558"/>
                </a:lnTo>
                <a:lnTo>
                  <a:pt x="30606" y="4952"/>
                </a:lnTo>
                <a:lnTo>
                  <a:pt x="49373" y="4952"/>
                </a:lnTo>
                <a:lnTo>
                  <a:pt x="0" y="0"/>
                </a:lnTo>
                <a:close/>
              </a:path>
              <a:path w="867409" h="635635">
                <a:moveTo>
                  <a:pt x="75818" y="37845"/>
                </a:moveTo>
                <a:lnTo>
                  <a:pt x="59435" y="60451"/>
                </a:lnTo>
                <a:lnTo>
                  <a:pt x="127253" y="109727"/>
                </a:lnTo>
                <a:lnTo>
                  <a:pt x="143637" y="87121"/>
                </a:lnTo>
                <a:lnTo>
                  <a:pt x="75818" y="37845"/>
                </a:lnTo>
                <a:close/>
              </a:path>
              <a:path w="867409" h="635635">
                <a:moveTo>
                  <a:pt x="30606" y="4952"/>
                </a:moveTo>
                <a:lnTo>
                  <a:pt x="14224" y="27558"/>
                </a:lnTo>
                <a:lnTo>
                  <a:pt x="36829" y="44068"/>
                </a:lnTo>
                <a:lnTo>
                  <a:pt x="44955" y="32856"/>
                </a:lnTo>
                <a:lnTo>
                  <a:pt x="44805" y="32515"/>
                </a:lnTo>
                <a:lnTo>
                  <a:pt x="20954" y="30098"/>
                </a:lnTo>
                <a:lnTo>
                  <a:pt x="35178" y="10667"/>
                </a:lnTo>
                <a:lnTo>
                  <a:pt x="38432" y="10667"/>
                </a:lnTo>
                <a:lnTo>
                  <a:pt x="30606" y="4952"/>
                </a:lnTo>
                <a:close/>
              </a:path>
              <a:path w="867409" h="635635">
                <a:moveTo>
                  <a:pt x="44955" y="32856"/>
                </a:moveTo>
                <a:lnTo>
                  <a:pt x="36829" y="44068"/>
                </a:lnTo>
                <a:lnTo>
                  <a:pt x="49896" y="44068"/>
                </a:lnTo>
                <a:lnTo>
                  <a:pt x="44955" y="32856"/>
                </a:lnTo>
                <a:close/>
              </a:path>
              <a:path w="867409" h="635635">
                <a:moveTo>
                  <a:pt x="49373" y="4952"/>
                </a:moveTo>
                <a:lnTo>
                  <a:pt x="30606" y="4952"/>
                </a:lnTo>
                <a:lnTo>
                  <a:pt x="53212" y="21462"/>
                </a:lnTo>
                <a:lnTo>
                  <a:pt x="45175" y="32552"/>
                </a:lnTo>
                <a:lnTo>
                  <a:pt x="125221" y="40639"/>
                </a:lnTo>
                <a:lnTo>
                  <a:pt x="132079" y="35051"/>
                </a:lnTo>
                <a:lnTo>
                  <a:pt x="133603" y="19684"/>
                </a:lnTo>
                <a:lnTo>
                  <a:pt x="128015" y="12826"/>
                </a:lnTo>
                <a:lnTo>
                  <a:pt x="49373" y="4952"/>
                </a:lnTo>
                <a:close/>
              </a:path>
              <a:path w="867409" h="635635">
                <a:moveTo>
                  <a:pt x="44805" y="32515"/>
                </a:moveTo>
                <a:lnTo>
                  <a:pt x="44955" y="32856"/>
                </a:lnTo>
                <a:lnTo>
                  <a:pt x="45175" y="32552"/>
                </a:lnTo>
                <a:lnTo>
                  <a:pt x="44805" y="32515"/>
                </a:lnTo>
                <a:close/>
              </a:path>
              <a:path w="867409" h="635635">
                <a:moveTo>
                  <a:pt x="38432" y="10667"/>
                </a:moveTo>
                <a:lnTo>
                  <a:pt x="35178" y="10667"/>
                </a:lnTo>
                <a:lnTo>
                  <a:pt x="44805" y="32515"/>
                </a:lnTo>
                <a:lnTo>
                  <a:pt x="45175" y="32552"/>
                </a:lnTo>
                <a:lnTo>
                  <a:pt x="53212" y="21462"/>
                </a:lnTo>
                <a:lnTo>
                  <a:pt x="38432" y="10667"/>
                </a:lnTo>
                <a:close/>
              </a:path>
              <a:path w="867409" h="635635">
                <a:moveTo>
                  <a:pt x="35178" y="10667"/>
                </a:moveTo>
                <a:lnTo>
                  <a:pt x="20954" y="30098"/>
                </a:lnTo>
                <a:lnTo>
                  <a:pt x="44805" y="32515"/>
                </a:lnTo>
                <a:lnTo>
                  <a:pt x="35178" y="1066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37069" y="5801677"/>
            <a:ext cx="12738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9933"/>
                </a:solidFill>
                <a:latin typeface="Calibri"/>
                <a:cs typeface="Calibri"/>
              </a:rPr>
              <a:t>Num</a:t>
            </a:r>
            <a:r>
              <a:rPr sz="2800" spc="10" dirty="0">
                <a:solidFill>
                  <a:srgbClr val="FF9933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9933"/>
                </a:solidFill>
                <a:latin typeface="Calibri"/>
                <a:cs typeface="Calibri"/>
              </a:rPr>
              <a:t>rik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8070" y="4948682"/>
            <a:ext cx="2200910" cy="1174115"/>
          </a:xfrm>
          <a:custGeom>
            <a:avLst/>
            <a:gdLst/>
            <a:ahLst/>
            <a:cxnLst/>
            <a:rect l="l" t="t" r="r" b="b"/>
            <a:pathLst>
              <a:path w="2200909" h="1174114">
                <a:moveTo>
                  <a:pt x="2126233" y="1109865"/>
                </a:moveTo>
                <a:lnTo>
                  <a:pt x="2113279" y="1134579"/>
                </a:lnTo>
                <a:lnTo>
                  <a:pt x="2187448" y="1173645"/>
                </a:lnTo>
                <a:lnTo>
                  <a:pt x="2200402" y="1148930"/>
                </a:lnTo>
                <a:lnTo>
                  <a:pt x="2126233" y="1109865"/>
                </a:lnTo>
                <a:close/>
              </a:path>
              <a:path w="2200909" h="1174114">
                <a:moveTo>
                  <a:pt x="2027427" y="1057770"/>
                </a:moveTo>
                <a:lnTo>
                  <a:pt x="2014347" y="1082497"/>
                </a:lnTo>
                <a:lnTo>
                  <a:pt x="2088514" y="1121562"/>
                </a:lnTo>
                <a:lnTo>
                  <a:pt x="2101596" y="1096835"/>
                </a:lnTo>
                <a:lnTo>
                  <a:pt x="2027427" y="1057770"/>
                </a:lnTo>
                <a:close/>
              </a:path>
              <a:path w="2200909" h="1174114">
                <a:moveTo>
                  <a:pt x="1928495" y="1005687"/>
                </a:moveTo>
                <a:lnTo>
                  <a:pt x="1915540" y="1030414"/>
                </a:lnTo>
                <a:lnTo>
                  <a:pt x="1989708" y="1069479"/>
                </a:lnTo>
                <a:lnTo>
                  <a:pt x="2002662" y="1044752"/>
                </a:lnTo>
                <a:lnTo>
                  <a:pt x="1928495" y="1005687"/>
                </a:lnTo>
                <a:close/>
              </a:path>
              <a:path w="2200909" h="1174114">
                <a:moveTo>
                  <a:pt x="1829688" y="953604"/>
                </a:moveTo>
                <a:lnTo>
                  <a:pt x="1816607" y="978319"/>
                </a:lnTo>
                <a:lnTo>
                  <a:pt x="1890776" y="1017384"/>
                </a:lnTo>
                <a:lnTo>
                  <a:pt x="1903856" y="992670"/>
                </a:lnTo>
                <a:lnTo>
                  <a:pt x="1829688" y="953604"/>
                </a:lnTo>
                <a:close/>
              </a:path>
              <a:path w="2200909" h="1174114">
                <a:moveTo>
                  <a:pt x="1730755" y="901509"/>
                </a:moveTo>
                <a:lnTo>
                  <a:pt x="1717675" y="926236"/>
                </a:lnTo>
                <a:lnTo>
                  <a:pt x="1791843" y="965301"/>
                </a:lnTo>
                <a:lnTo>
                  <a:pt x="1804924" y="940574"/>
                </a:lnTo>
                <a:lnTo>
                  <a:pt x="1730755" y="901509"/>
                </a:lnTo>
                <a:close/>
              </a:path>
              <a:path w="2200909" h="1174114">
                <a:moveTo>
                  <a:pt x="1631823" y="849426"/>
                </a:moveTo>
                <a:lnTo>
                  <a:pt x="1618868" y="874153"/>
                </a:lnTo>
                <a:lnTo>
                  <a:pt x="1693036" y="913206"/>
                </a:lnTo>
                <a:lnTo>
                  <a:pt x="1705990" y="888492"/>
                </a:lnTo>
                <a:lnTo>
                  <a:pt x="1631823" y="849426"/>
                </a:lnTo>
                <a:close/>
              </a:path>
              <a:path w="2200909" h="1174114">
                <a:moveTo>
                  <a:pt x="1533016" y="797344"/>
                </a:moveTo>
                <a:lnTo>
                  <a:pt x="1519935" y="822058"/>
                </a:lnTo>
                <a:lnTo>
                  <a:pt x="1594103" y="861123"/>
                </a:lnTo>
                <a:lnTo>
                  <a:pt x="1607184" y="836409"/>
                </a:lnTo>
                <a:lnTo>
                  <a:pt x="1533016" y="797344"/>
                </a:lnTo>
                <a:close/>
              </a:path>
              <a:path w="2200909" h="1174114">
                <a:moveTo>
                  <a:pt x="1434083" y="745248"/>
                </a:moveTo>
                <a:lnTo>
                  <a:pt x="1421129" y="769975"/>
                </a:lnTo>
                <a:lnTo>
                  <a:pt x="1495297" y="809040"/>
                </a:lnTo>
                <a:lnTo>
                  <a:pt x="1508252" y="784313"/>
                </a:lnTo>
                <a:lnTo>
                  <a:pt x="1434083" y="745248"/>
                </a:lnTo>
                <a:close/>
              </a:path>
              <a:path w="2200909" h="1174114">
                <a:moveTo>
                  <a:pt x="1335277" y="693166"/>
                </a:moveTo>
                <a:lnTo>
                  <a:pt x="1322196" y="717880"/>
                </a:lnTo>
                <a:lnTo>
                  <a:pt x="1396364" y="756945"/>
                </a:lnTo>
                <a:lnTo>
                  <a:pt x="1409445" y="732231"/>
                </a:lnTo>
                <a:lnTo>
                  <a:pt x="1335277" y="693166"/>
                </a:lnTo>
                <a:close/>
              </a:path>
              <a:path w="2200909" h="1174114">
                <a:moveTo>
                  <a:pt x="1236344" y="641083"/>
                </a:moveTo>
                <a:lnTo>
                  <a:pt x="1223390" y="665797"/>
                </a:lnTo>
                <a:lnTo>
                  <a:pt x="1297431" y="704862"/>
                </a:lnTo>
                <a:lnTo>
                  <a:pt x="1310513" y="680148"/>
                </a:lnTo>
                <a:lnTo>
                  <a:pt x="1236344" y="641083"/>
                </a:lnTo>
                <a:close/>
              </a:path>
              <a:path w="2200909" h="1174114">
                <a:moveTo>
                  <a:pt x="1137539" y="589026"/>
                </a:moveTo>
                <a:lnTo>
                  <a:pt x="1124457" y="613664"/>
                </a:lnTo>
                <a:lnTo>
                  <a:pt x="1198626" y="652780"/>
                </a:lnTo>
                <a:lnTo>
                  <a:pt x="1211579" y="628015"/>
                </a:lnTo>
                <a:lnTo>
                  <a:pt x="1137539" y="589026"/>
                </a:lnTo>
                <a:close/>
              </a:path>
              <a:path w="2200909" h="1174114">
                <a:moveTo>
                  <a:pt x="1038605" y="536956"/>
                </a:moveTo>
                <a:lnTo>
                  <a:pt x="1025525" y="561594"/>
                </a:lnTo>
                <a:lnTo>
                  <a:pt x="1099692" y="600710"/>
                </a:lnTo>
                <a:lnTo>
                  <a:pt x="1112774" y="575945"/>
                </a:lnTo>
                <a:lnTo>
                  <a:pt x="1038605" y="536956"/>
                </a:lnTo>
                <a:close/>
              </a:path>
              <a:path w="2200909" h="1174114">
                <a:moveTo>
                  <a:pt x="939672" y="484759"/>
                </a:moveTo>
                <a:lnTo>
                  <a:pt x="926718" y="509524"/>
                </a:lnTo>
                <a:lnTo>
                  <a:pt x="1000887" y="548640"/>
                </a:lnTo>
                <a:lnTo>
                  <a:pt x="1013840" y="523875"/>
                </a:lnTo>
                <a:lnTo>
                  <a:pt x="939672" y="484759"/>
                </a:lnTo>
                <a:close/>
              </a:path>
              <a:path w="2200909" h="1174114">
                <a:moveTo>
                  <a:pt x="840866" y="432689"/>
                </a:moveTo>
                <a:lnTo>
                  <a:pt x="827785" y="457454"/>
                </a:lnTo>
                <a:lnTo>
                  <a:pt x="901953" y="496570"/>
                </a:lnTo>
                <a:lnTo>
                  <a:pt x="915034" y="471805"/>
                </a:lnTo>
                <a:lnTo>
                  <a:pt x="840866" y="432689"/>
                </a:lnTo>
                <a:close/>
              </a:path>
              <a:path w="2200909" h="1174114">
                <a:moveTo>
                  <a:pt x="741933" y="380619"/>
                </a:moveTo>
                <a:lnTo>
                  <a:pt x="728979" y="405384"/>
                </a:lnTo>
                <a:lnTo>
                  <a:pt x="803147" y="444373"/>
                </a:lnTo>
                <a:lnTo>
                  <a:pt x="816101" y="419735"/>
                </a:lnTo>
                <a:lnTo>
                  <a:pt x="741933" y="380619"/>
                </a:lnTo>
                <a:close/>
              </a:path>
              <a:path w="2200909" h="1174114">
                <a:moveTo>
                  <a:pt x="643127" y="328549"/>
                </a:moveTo>
                <a:lnTo>
                  <a:pt x="630046" y="353314"/>
                </a:lnTo>
                <a:lnTo>
                  <a:pt x="704214" y="392303"/>
                </a:lnTo>
                <a:lnTo>
                  <a:pt x="717295" y="367665"/>
                </a:lnTo>
                <a:lnTo>
                  <a:pt x="643127" y="328549"/>
                </a:lnTo>
                <a:close/>
              </a:path>
              <a:path w="2200909" h="1174114">
                <a:moveTo>
                  <a:pt x="544194" y="276479"/>
                </a:moveTo>
                <a:lnTo>
                  <a:pt x="531113" y="301244"/>
                </a:lnTo>
                <a:lnTo>
                  <a:pt x="605281" y="340233"/>
                </a:lnTo>
                <a:lnTo>
                  <a:pt x="618363" y="315595"/>
                </a:lnTo>
                <a:lnTo>
                  <a:pt x="544194" y="276479"/>
                </a:lnTo>
                <a:close/>
              </a:path>
              <a:path w="2200909" h="1174114">
                <a:moveTo>
                  <a:pt x="445262" y="224409"/>
                </a:moveTo>
                <a:lnTo>
                  <a:pt x="432307" y="249047"/>
                </a:lnTo>
                <a:lnTo>
                  <a:pt x="506475" y="288163"/>
                </a:lnTo>
                <a:lnTo>
                  <a:pt x="519429" y="263398"/>
                </a:lnTo>
                <a:lnTo>
                  <a:pt x="445262" y="224409"/>
                </a:lnTo>
                <a:close/>
              </a:path>
              <a:path w="2200909" h="1174114">
                <a:moveTo>
                  <a:pt x="346455" y="172339"/>
                </a:moveTo>
                <a:lnTo>
                  <a:pt x="333375" y="196977"/>
                </a:lnTo>
                <a:lnTo>
                  <a:pt x="407542" y="236093"/>
                </a:lnTo>
                <a:lnTo>
                  <a:pt x="420624" y="211328"/>
                </a:lnTo>
                <a:lnTo>
                  <a:pt x="346455" y="172339"/>
                </a:lnTo>
                <a:close/>
              </a:path>
              <a:path w="2200909" h="1174114">
                <a:moveTo>
                  <a:pt x="247522" y="120269"/>
                </a:moveTo>
                <a:lnTo>
                  <a:pt x="234568" y="144907"/>
                </a:lnTo>
                <a:lnTo>
                  <a:pt x="308737" y="184023"/>
                </a:lnTo>
                <a:lnTo>
                  <a:pt x="321690" y="159258"/>
                </a:lnTo>
                <a:lnTo>
                  <a:pt x="247522" y="120269"/>
                </a:lnTo>
                <a:close/>
              </a:path>
              <a:path w="2200909" h="1174114">
                <a:moveTo>
                  <a:pt x="148716" y="68072"/>
                </a:moveTo>
                <a:lnTo>
                  <a:pt x="135635" y="92837"/>
                </a:lnTo>
                <a:lnTo>
                  <a:pt x="209803" y="131953"/>
                </a:lnTo>
                <a:lnTo>
                  <a:pt x="222884" y="107188"/>
                </a:lnTo>
                <a:lnTo>
                  <a:pt x="148716" y="68072"/>
                </a:lnTo>
                <a:close/>
              </a:path>
              <a:path w="2200909" h="1174114">
                <a:moveTo>
                  <a:pt x="128524" y="0"/>
                </a:moveTo>
                <a:lnTo>
                  <a:pt x="0" y="5588"/>
                </a:lnTo>
                <a:lnTo>
                  <a:pt x="64007" y="108204"/>
                </a:lnTo>
                <a:lnTo>
                  <a:pt x="68071" y="114808"/>
                </a:lnTo>
                <a:lnTo>
                  <a:pt x="76707" y="116713"/>
                </a:lnTo>
                <a:lnTo>
                  <a:pt x="83184" y="112649"/>
                </a:lnTo>
                <a:lnTo>
                  <a:pt x="89788" y="108585"/>
                </a:lnTo>
                <a:lnTo>
                  <a:pt x="91820" y="99949"/>
                </a:lnTo>
                <a:lnTo>
                  <a:pt x="63672" y="54877"/>
                </a:lnTo>
                <a:lnTo>
                  <a:pt x="36829" y="40767"/>
                </a:lnTo>
                <a:lnTo>
                  <a:pt x="41214" y="32385"/>
                </a:lnTo>
                <a:lnTo>
                  <a:pt x="25018" y="32385"/>
                </a:lnTo>
                <a:lnTo>
                  <a:pt x="36321" y="11049"/>
                </a:lnTo>
                <a:lnTo>
                  <a:pt x="135252" y="11049"/>
                </a:lnTo>
                <a:lnTo>
                  <a:pt x="135000" y="5969"/>
                </a:lnTo>
                <a:lnTo>
                  <a:pt x="128524" y="0"/>
                </a:lnTo>
                <a:close/>
              </a:path>
              <a:path w="2200909" h="1174114">
                <a:moveTo>
                  <a:pt x="76621" y="30156"/>
                </a:moveTo>
                <a:lnTo>
                  <a:pt x="48990" y="31349"/>
                </a:lnTo>
                <a:lnTo>
                  <a:pt x="63672" y="54877"/>
                </a:lnTo>
                <a:lnTo>
                  <a:pt x="110997" y="79756"/>
                </a:lnTo>
                <a:lnTo>
                  <a:pt x="123951" y="55118"/>
                </a:lnTo>
                <a:lnTo>
                  <a:pt x="76621" y="30156"/>
                </a:lnTo>
                <a:close/>
              </a:path>
              <a:path w="2200909" h="1174114">
                <a:moveTo>
                  <a:pt x="48990" y="31349"/>
                </a:moveTo>
                <a:lnTo>
                  <a:pt x="41588" y="31669"/>
                </a:lnTo>
                <a:lnTo>
                  <a:pt x="36829" y="40767"/>
                </a:lnTo>
                <a:lnTo>
                  <a:pt x="63672" y="54877"/>
                </a:lnTo>
                <a:lnTo>
                  <a:pt x="48990" y="31349"/>
                </a:lnTo>
                <a:close/>
              </a:path>
              <a:path w="2200909" h="1174114">
                <a:moveTo>
                  <a:pt x="36321" y="11049"/>
                </a:moveTo>
                <a:lnTo>
                  <a:pt x="25018" y="32385"/>
                </a:lnTo>
                <a:lnTo>
                  <a:pt x="41588" y="31669"/>
                </a:lnTo>
                <a:lnTo>
                  <a:pt x="45054" y="25043"/>
                </a:lnTo>
                <a:lnTo>
                  <a:pt x="36321" y="11049"/>
                </a:lnTo>
                <a:close/>
              </a:path>
              <a:path w="2200909" h="1174114">
                <a:moveTo>
                  <a:pt x="41588" y="31669"/>
                </a:moveTo>
                <a:lnTo>
                  <a:pt x="25018" y="32385"/>
                </a:lnTo>
                <a:lnTo>
                  <a:pt x="41214" y="32385"/>
                </a:lnTo>
                <a:lnTo>
                  <a:pt x="41588" y="31669"/>
                </a:lnTo>
                <a:close/>
              </a:path>
              <a:path w="2200909" h="1174114">
                <a:moveTo>
                  <a:pt x="45054" y="25043"/>
                </a:moveTo>
                <a:lnTo>
                  <a:pt x="41588" y="31669"/>
                </a:lnTo>
                <a:lnTo>
                  <a:pt x="48990" y="31349"/>
                </a:lnTo>
                <a:lnTo>
                  <a:pt x="45054" y="25043"/>
                </a:lnTo>
                <a:close/>
              </a:path>
              <a:path w="2200909" h="1174114">
                <a:moveTo>
                  <a:pt x="49783" y="16002"/>
                </a:moveTo>
                <a:lnTo>
                  <a:pt x="45054" y="25043"/>
                </a:lnTo>
                <a:lnTo>
                  <a:pt x="48990" y="31349"/>
                </a:lnTo>
                <a:lnTo>
                  <a:pt x="76621" y="30156"/>
                </a:lnTo>
                <a:lnTo>
                  <a:pt x="49783" y="16002"/>
                </a:lnTo>
                <a:close/>
              </a:path>
              <a:path w="2200909" h="1174114">
                <a:moveTo>
                  <a:pt x="135498" y="16002"/>
                </a:moveTo>
                <a:lnTo>
                  <a:pt x="49783" y="16002"/>
                </a:lnTo>
                <a:lnTo>
                  <a:pt x="76621" y="30156"/>
                </a:lnTo>
                <a:lnTo>
                  <a:pt x="122046" y="28194"/>
                </a:lnTo>
                <a:lnTo>
                  <a:pt x="129793" y="27940"/>
                </a:lnTo>
                <a:lnTo>
                  <a:pt x="135762" y="21336"/>
                </a:lnTo>
                <a:lnTo>
                  <a:pt x="135498" y="16002"/>
                </a:lnTo>
                <a:close/>
              </a:path>
              <a:path w="2200909" h="1174114">
                <a:moveTo>
                  <a:pt x="135252" y="11049"/>
                </a:moveTo>
                <a:lnTo>
                  <a:pt x="36321" y="11049"/>
                </a:lnTo>
                <a:lnTo>
                  <a:pt x="45054" y="25043"/>
                </a:lnTo>
                <a:lnTo>
                  <a:pt x="49783" y="16002"/>
                </a:lnTo>
                <a:lnTo>
                  <a:pt x="135498" y="16002"/>
                </a:lnTo>
                <a:lnTo>
                  <a:pt x="135252" y="11049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0260" y="195834"/>
            <a:ext cx="5615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25" dirty="0"/>
              <a:t> </a:t>
            </a:r>
            <a:r>
              <a:rPr spc="-5" dirty="0"/>
              <a:t>Unsupervised</a:t>
            </a:r>
            <a:r>
              <a:rPr spc="-20" dirty="0"/>
              <a:t>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707" y="1373187"/>
            <a:ext cx="7674609" cy="314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642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Algoritma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data </a:t>
            </a:r>
            <a:r>
              <a:rPr sz="3200" spc="-10" dirty="0">
                <a:latin typeface="Times New Roman"/>
                <a:cs typeface="Times New Roman"/>
              </a:rPr>
              <a:t>mining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mencari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pola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dari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semua</a:t>
            </a:r>
            <a:r>
              <a:rPr sz="32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variable</a:t>
            </a:r>
            <a:r>
              <a:rPr sz="32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(atribut)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Times New Roman"/>
                <a:cs typeface="Times New Roman"/>
              </a:rPr>
              <a:t>Variable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(atribut)</a:t>
            </a:r>
            <a:r>
              <a:rPr sz="3200" spc="10" dirty="0">
                <a:latin typeface="Times New Roman"/>
                <a:cs typeface="Times New Roman"/>
              </a:rPr>
              <a:t> yang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menjadi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target/label/class</a:t>
            </a:r>
            <a:r>
              <a:rPr sz="32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tidak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ditentukan</a:t>
            </a:r>
            <a:r>
              <a:rPr sz="32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(tidak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ada)</a:t>
            </a:r>
            <a:endParaRPr sz="3200">
              <a:latin typeface="Times New Roman"/>
              <a:cs typeface="Times New Roman"/>
            </a:endParaRPr>
          </a:p>
          <a:p>
            <a:pPr marL="354965" marR="112014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Algoritma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clustering</a:t>
            </a:r>
            <a:r>
              <a:rPr sz="32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adalah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algoritma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unsupervised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learning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Dataset</a:t>
            </a:r>
            <a:r>
              <a:rPr spc="-10" dirty="0"/>
              <a:t> </a:t>
            </a:r>
            <a:r>
              <a:rPr dirty="0"/>
              <a:t>tanpa</a:t>
            </a:r>
            <a:r>
              <a:rPr spc="-20" dirty="0"/>
              <a:t> </a:t>
            </a:r>
            <a:r>
              <a:rPr spc="-5" dirty="0"/>
              <a:t>Class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9180" y="1730248"/>
            <a:ext cx="6028690" cy="4900930"/>
            <a:chOff x="1059180" y="1730248"/>
            <a:chExt cx="6028690" cy="4900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80" y="1871992"/>
              <a:ext cx="6028690" cy="47586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4760" y="2067560"/>
              <a:ext cx="5450840" cy="41808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63470" y="1730247"/>
              <a:ext cx="3658235" cy="591185"/>
            </a:xfrm>
            <a:custGeom>
              <a:avLst/>
              <a:gdLst/>
              <a:ahLst/>
              <a:cxnLst/>
              <a:rect l="l" t="t" r="r" b="b"/>
              <a:pathLst>
                <a:path w="3658235" h="591185">
                  <a:moveTo>
                    <a:pt x="136525" y="562229"/>
                  </a:moveTo>
                  <a:lnTo>
                    <a:pt x="132765" y="556641"/>
                  </a:lnTo>
                  <a:lnTo>
                    <a:pt x="131648" y="554990"/>
                  </a:lnTo>
                  <a:lnTo>
                    <a:pt x="131572" y="554863"/>
                  </a:lnTo>
                  <a:lnTo>
                    <a:pt x="79654" y="544207"/>
                  </a:lnTo>
                  <a:lnTo>
                    <a:pt x="127254" y="528066"/>
                  </a:lnTo>
                  <a:lnTo>
                    <a:pt x="118364" y="501650"/>
                  </a:lnTo>
                  <a:lnTo>
                    <a:pt x="70548" y="517791"/>
                  </a:lnTo>
                  <a:lnTo>
                    <a:pt x="105537" y="477647"/>
                  </a:lnTo>
                  <a:lnTo>
                    <a:pt x="104902" y="468884"/>
                  </a:lnTo>
                  <a:lnTo>
                    <a:pt x="99060" y="463804"/>
                  </a:lnTo>
                  <a:lnTo>
                    <a:pt x="93345" y="458724"/>
                  </a:lnTo>
                  <a:lnTo>
                    <a:pt x="84455" y="459359"/>
                  </a:lnTo>
                  <a:lnTo>
                    <a:pt x="0" y="556387"/>
                  </a:lnTo>
                  <a:lnTo>
                    <a:pt x="125984" y="582168"/>
                  </a:lnTo>
                  <a:lnTo>
                    <a:pt x="133350" y="577342"/>
                  </a:lnTo>
                  <a:lnTo>
                    <a:pt x="135001" y="569722"/>
                  </a:lnTo>
                  <a:lnTo>
                    <a:pt x="136525" y="562229"/>
                  </a:lnTo>
                  <a:close/>
                </a:path>
                <a:path w="3658235" h="591185">
                  <a:moveTo>
                    <a:pt x="233172" y="492252"/>
                  </a:moveTo>
                  <a:lnTo>
                    <a:pt x="224282" y="465836"/>
                  </a:lnTo>
                  <a:lnTo>
                    <a:pt x="144780" y="492633"/>
                  </a:lnTo>
                  <a:lnTo>
                    <a:pt x="153797" y="519176"/>
                  </a:lnTo>
                  <a:lnTo>
                    <a:pt x="233172" y="492252"/>
                  </a:lnTo>
                  <a:close/>
                </a:path>
                <a:path w="3658235" h="591185">
                  <a:moveTo>
                    <a:pt x="339090" y="456438"/>
                  </a:moveTo>
                  <a:lnTo>
                    <a:pt x="330073" y="430022"/>
                  </a:lnTo>
                  <a:lnTo>
                    <a:pt x="250698" y="456819"/>
                  </a:lnTo>
                  <a:lnTo>
                    <a:pt x="259588" y="483362"/>
                  </a:lnTo>
                  <a:lnTo>
                    <a:pt x="339090" y="456438"/>
                  </a:lnTo>
                  <a:close/>
                </a:path>
                <a:path w="3658235" h="591185">
                  <a:moveTo>
                    <a:pt x="444881" y="420624"/>
                  </a:moveTo>
                  <a:lnTo>
                    <a:pt x="435991" y="394208"/>
                  </a:lnTo>
                  <a:lnTo>
                    <a:pt x="356616" y="421005"/>
                  </a:lnTo>
                  <a:lnTo>
                    <a:pt x="365506" y="447548"/>
                  </a:lnTo>
                  <a:lnTo>
                    <a:pt x="444881" y="420624"/>
                  </a:lnTo>
                  <a:close/>
                </a:path>
                <a:path w="3658235" h="591185">
                  <a:moveTo>
                    <a:pt x="550799" y="384810"/>
                  </a:moveTo>
                  <a:lnTo>
                    <a:pt x="541782" y="358394"/>
                  </a:lnTo>
                  <a:lnTo>
                    <a:pt x="462407" y="385191"/>
                  </a:lnTo>
                  <a:lnTo>
                    <a:pt x="471424" y="411734"/>
                  </a:lnTo>
                  <a:lnTo>
                    <a:pt x="550799" y="384810"/>
                  </a:lnTo>
                  <a:close/>
                </a:path>
                <a:path w="3658235" h="591185">
                  <a:moveTo>
                    <a:pt x="656590" y="348996"/>
                  </a:moveTo>
                  <a:lnTo>
                    <a:pt x="647700" y="322580"/>
                  </a:lnTo>
                  <a:lnTo>
                    <a:pt x="568325" y="349377"/>
                  </a:lnTo>
                  <a:lnTo>
                    <a:pt x="577215" y="375920"/>
                  </a:lnTo>
                  <a:lnTo>
                    <a:pt x="656590" y="348996"/>
                  </a:lnTo>
                  <a:close/>
                </a:path>
                <a:path w="3658235" h="591185">
                  <a:moveTo>
                    <a:pt x="762508" y="313182"/>
                  </a:moveTo>
                  <a:lnTo>
                    <a:pt x="753491" y="286766"/>
                  </a:lnTo>
                  <a:lnTo>
                    <a:pt x="674116" y="313563"/>
                  </a:lnTo>
                  <a:lnTo>
                    <a:pt x="683133" y="340106"/>
                  </a:lnTo>
                  <a:lnTo>
                    <a:pt x="762508" y="313182"/>
                  </a:lnTo>
                  <a:close/>
                </a:path>
                <a:path w="3658235" h="591185">
                  <a:moveTo>
                    <a:pt x="868426" y="277368"/>
                  </a:moveTo>
                  <a:lnTo>
                    <a:pt x="859409" y="250952"/>
                  </a:lnTo>
                  <a:lnTo>
                    <a:pt x="780034" y="277749"/>
                  </a:lnTo>
                  <a:lnTo>
                    <a:pt x="788924" y="304292"/>
                  </a:lnTo>
                  <a:lnTo>
                    <a:pt x="868426" y="277368"/>
                  </a:lnTo>
                  <a:close/>
                </a:path>
                <a:path w="3658235" h="591185">
                  <a:moveTo>
                    <a:pt x="974217" y="241554"/>
                  </a:moveTo>
                  <a:lnTo>
                    <a:pt x="965327" y="215138"/>
                  </a:lnTo>
                  <a:lnTo>
                    <a:pt x="885825" y="241935"/>
                  </a:lnTo>
                  <a:lnTo>
                    <a:pt x="894842" y="268478"/>
                  </a:lnTo>
                  <a:lnTo>
                    <a:pt x="974217" y="241554"/>
                  </a:lnTo>
                  <a:close/>
                </a:path>
                <a:path w="3658235" h="591185">
                  <a:moveTo>
                    <a:pt x="1080135" y="205740"/>
                  </a:moveTo>
                  <a:lnTo>
                    <a:pt x="1071118" y="179324"/>
                  </a:lnTo>
                  <a:lnTo>
                    <a:pt x="991743" y="206121"/>
                  </a:lnTo>
                  <a:lnTo>
                    <a:pt x="1000760" y="232664"/>
                  </a:lnTo>
                  <a:lnTo>
                    <a:pt x="1080135" y="205740"/>
                  </a:lnTo>
                  <a:close/>
                </a:path>
                <a:path w="3658235" h="591185">
                  <a:moveTo>
                    <a:pt x="1185926" y="169926"/>
                  </a:moveTo>
                  <a:lnTo>
                    <a:pt x="1177036" y="143510"/>
                  </a:lnTo>
                  <a:lnTo>
                    <a:pt x="1097661" y="170307"/>
                  </a:lnTo>
                  <a:lnTo>
                    <a:pt x="1106551" y="196850"/>
                  </a:lnTo>
                  <a:lnTo>
                    <a:pt x="1185926" y="169926"/>
                  </a:lnTo>
                  <a:close/>
                </a:path>
                <a:path w="3658235" h="591185">
                  <a:moveTo>
                    <a:pt x="1291844" y="134112"/>
                  </a:moveTo>
                  <a:lnTo>
                    <a:pt x="1282827" y="107696"/>
                  </a:lnTo>
                  <a:lnTo>
                    <a:pt x="1203452" y="134493"/>
                  </a:lnTo>
                  <a:lnTo>
                    <a:pt x="1212469" y="161036"/>
                  </a:lnTo>
                  <a:lnTo>
                    <a:pt x="1291844" y="134112"/>
                  </a:lnTo>
                  <a:close/>
                </a:path>
                <a:path w="3658235" h="591185">
                  <a:moveTo>
                    <a:pt x="1395730" y="408686"/>
                  </a:moveTo>
                  <a:lnTo>
                    <a:pt x="1371346" y="394843"/>
                  </a:lnTo>
                  <a:lnTo>
                    <a:pt x="1329944" y="467741"/>
                  </a:lnTo>
                  <a:lnTo>
                    <a:pt x="1354201" y="481584"/>
                  </a:lnTo>
                  <a:lnTo>
                    <a:pt x="1395730" y="408686"/>
                  </a:lnTo>
                  <a:close/>
                </a:path>
                <a:path w="3658235" h="591185">
                  <a:moveTo>
                    <a:pt x="1397762" y="98298"/>
                  </a:moveTo>
                  <a:lnTo>
                    <a:pt x="1388745" y="71882"/>
                  </a:lnTo>
                  <a:lnTo>
                    <a:pt x="1309370" y="98679"/>
                  </a:lnTo>
                  <a:lnTo>
                    <a:pt x="1318260" y="125222"/>
                  </a:lnTo>
                  <a:lnTo>
                    <a:pt x="1397762" y="98298"/>
                  </a:lnTo>
                  <a:close/>
                </a:path>
                <a:path w="3658235" h="591185">
                  <a:moveTo>
                    <a:pt x="1409065" y="483489"/>
                  </a:moveTo>
                  <a:lnTo>
                    <a:pt x="1405128" y="476758"/>
                  </a:lnTo>
                  <a:lnTo>
                    <a:pt x="1401318" y="470027"/>
                  </a:lnTo>
                  <a:lnTo>
                    <a:pt x="1392809" y="467868"/>
                  </a:lnTo>
                  <a:lnTo>
                    <a:pt x="1386078" y="471678"/>
                  </a:lnTo>
                  <a:lnTo>
                    <a:pt x="1333677" y="502043"/>
                  </a:lnTo>
                  <a:lnTo>
                    <a:pt x="1322692" y="495769"/>
                  </a:lnTo>
                  <a:lnTo>
                    <a:pt x="1322654" y="491998"/>
                  </a:lnTo>
                  <a:lnTo>
                    <a:pt x="1322070" y="435483"/>
                  </a:lnTo>
                  <a:lnTo>
                    <a:pt x="1322070" y="427482"/>
                  </a:lnTo>
                  <a:lnTo>
                    <a:pt x="1315720" y="421259"/>
                  </a:lnTo>
                  <a:lnTo>
                    <a:pt x="1307973" y="421386"/>
                  </a:lnTo>
                  <a:lnTo>
                    <a:pt x="1300353" y="421386"/>
                  </a:lnTo>
                  <a:lnTo>
                    <a:pt x="1294130" y="427736"/>
                  </a:lnTo>
                  <a:lnTo>
                    <a:pt x="1294130" y="435483"/>
                  </a:lnTo>
                  <a:lnTo>
                    <a:pt x="1295400" y="556387"/>
                  </a:lnTo>
                  <a:lnTo>
                    <a:pt x="1325016" y="539242"/>
                  </a:lnTo>
                  <a:lnTo>
                    <a:pt x="1400111" y="495769"/>
                  </a:lnTo>
                  <a:lnTo>
                    <a:pt x="1406779" y="491998"/>
                  </a:lnTo>
                  <a:lnTo>
                    <a:pt x="1409065" y="483489"/>
                  </a:lnTo>
                  <a:close/>
                </a:path>
                <a:path w="3658235" h="591185">
                  <a:moveTo>
                    <a:pt x="1450975" y="311658"/>
                  </a:moveTo>
                  <a:lnTo>
                    <a:pt x="1426718" y="297815"/>
                  </a:lnTo>
                  <a:lnTo>
                    <a:pt x="1385189" y="370586"/>
                  </a:lnTo>
                  <a:lnTo>
                    <a:pt x="1409573" y="384429"/>
                  </a:lnTo>
                  <a:lnTo>
                    <a:pt x="1450975" y="311658"/>
                  </a:lnTo>
                  <a:close/>
                </a:path>
                <a:path w="3658235" h="591185">
                  <a:moveTo>
                    <a:pt x="1503553" y="62484"/>
                  </a:moveTo>
                  <a:lnTo>
                    <a:pt x="1494663" y="36068"/>
                  </a:lnTo>
                  <a:lnTo>
                    <a:pt x="1415161" y="62865"/>
                  </a:lnTo>
                  <a:lnTo>
                    <a:pt x="1424178" y="89408"/>
                  </a:lnTo>
                  <a:lnTo>
                    <a:pt x="1503553" y="62484"/>
                  </a:lnTo>
                  <a:close/>
                </a:path>
                <a:path w="3658235" h="591185">
                  <a:moveTo>
                    <a:pt x="1506347" y="214503"/>
                  </a:moveTo>
                  <a:lnTo>
                    <a:pt x="1482090" y="200660"/>
                  </a:lnTo>
                  <a:lnTo>
                    <a:pt x="1440561" y="273558"/>
                  </a:lnTo>
                  <a:lnTo>
                    <a:pt x="1464818" y="287401"/>
                  </a:lnTo>
                  <a:lnTo>
                    <a:pt x="1506347" y="214503"/>
                  </a:lnTo>
                  <a:close/>
                </a:path>
                <a:path w="3658235" h="591185">
                  <a:moveTo>
                    <a:pt x="1561719" y="117475"/>
                  </a:moveTo>
                  <a:lnTo>
                    <a:pt x="1537462" y="103632"/>
                  </a:lnTo>
                  <a:lnTo>
                    <a:pt x="1495933" y="176403"/>
                  </a:lnTo>
                  <a:lnTo>
                    <a:pt x="1520190" y="190246"/>
                  </a:lnTo>
                  <a:lnTo>
                    <a:pt x="1561719" y="117475"/>
                  </a:lnTo>
                  <a:close/>
                </a:path>
                <a:path w="3658235" h="591185">
                  <a:moveTo>
                    <a:pt x="1689862" y="21336"/>
                  </a:moveTo>
                  <a:lnTo>
                    <a:pt x="1608836" y="0"/>
                  </a:lnTo>
                  <a:lnTo>
                    <a:pt x="1605254" y="13487"/>
                  </a:lnTo>
                  <a:lnTo>
                    <a:pt x="1605191" y="13614"/>
                  </a:lnTo>
                  <a:lnTo>
                    <a:pt x="1604962" y="13462"/>
                  </a:lnTo>
                  <a:lnTo>
                    <a:pt x="1600454" y="254"/>
                  </a:lnTo>
                  <a:lnTo>
                    <a:pt x="1521079" y="27051"/>
                  </a:lnTo>
                  <a:lnTo>
                    <a:pt x="1530096" y="53594"/>
                  </a:lnTo>
                  <a:lnTo>
                    <a:pt x="1574634" y="38493"/>
                  </a:lnTo>
                  <a:lnTo>
                    <a:pt x="1551305" y="79375"/>
                  </a:lnTo>
                  <a:lnTo>
                    <a:pt x="1575562" y="93218"/>
                  </a:lnTo>
                  <a:lnTo>
                    <a:pt x="1610106" y="32562"/>
                  </a:lnTo>
                  <a:lnTo>
                    <a:pt x="1670050" y="68453"/>
                  </a:lnTo>
                  <a:lnTo>
                    <a:pt x="1682140" y="48234"/>
                  </a:lnTo>
                  <a:lnTo>
                    <a:pt x="1682750" y="48387"/>
                  </a:lnTo>
                  <a:lnTo>
                    <a:pt x="1683296" y="46291"/>
                  </a:lnTo>
                  <a:lnTo>
                    <a:pt x="1684401" y="44450"/>
                  </a:lnTo>
                  <a:lnTo>
                    <a:pt x="1683867" y="44145"/>
                  </a:lnTo>
                  <a:lnTo>
                    <a:pt x="1689862" y="21336"/>
                  </a:lnTo>
                  <a:close/>
                </a:path>
                <a:path w="3658235" h="591185">
                  <a:moveTo>
                    <a:pt x="1780413" y="101727"/>
                  </a:moveTo>
                  <a:lnTo>
                    <a:pt x="1708404" y="58801"/>
                  </a:lnTo>
                  <a:lnTo>
                    <a:pt x="1694053" y="82677"/>
                  </a:lnTo>
                  <a:lnTo>
                    <a:pt x="1766062" y="125730"/>
                  </a:lnTo>
                  <a:lnTo>
                    <a:pt x="1780413" y="101727"/>
                  </a:lnTo>
                  <a:close/>
                </a:path>
                <a:path w="3658235" h="591185">
                  <a:moveTo>
                    <a:pt x="1797939" y="49911"/>
                  </a:moveTo>
                  <a:lnTo>
                    <a:pt x="1716913" y="28575"/>
                  </a:lnTo>
                  <a:lnTo>
                    <a:pt x="1709801" y="55499"/>
                  </a:lnTo>
                  <a:lnTo>
                    <a:pt x="1790827" y="76962"/>
                  </a:lnTo>
                  <a:lnTo>
                    <a:pt x="1797939" y="49911"/>
                  </a:lnTo>
                  <a:close/>
                </a:path>
                <a:path w="3658235" h="591185">
                  <a:moveTo>
                    <a:pt x="1876298" y="159004"/>
                  </a:moveTo>
                  <a:lnTo>
                    <a:pt x="1804416" y="116078"/>
                  </a:lnTo>
                  <a:lnTo>
                    <a:pt x="1790065" y="139954"/>
                  </a:lnTo>
                  <a:lnTo>
                    <a:pt x="1862074" y="183007"/>
                  </a:lnTo>
                  <a:lnTo>
                    <a:pt x="1876298" y="159004"/>
                  </a:lnTo>
                  <a:close/>
                </a:path>
                <a:path w="3658235" h="591185">
                  <a:moveTo>
                    <a:pt x="1906016" y="78486"/>
                  </a:moveTo>
                  <a:lnTo>
                    <a:pt x="1824990" y="57150"/>
                  </a:lnTo>
                  <a:lnTo>
                    <a:pt x="1817751" y="84074"/>
                  </a:lnTo>
                  <a:lnTo>
                    <a:pt x="1898777" y="105537"/>
                  </a:lnTo>
                  <a:lnTo>
                    <a:pt x="1906016" y="78486"/>
                  </a:lnTo>
                  <a:close/>
                </a:path>
                <a:path w="3658235" h="591185">
                  <a:moveTo>
                    <a:pt x="1972310" y="216281"/>
                  </a:moveTo>
                  <a:lnTo>
                    <a:pt x="1900301" y="173355"/>
                  </a:lnTo>
                  <a:lnTo>
                    <a:pt x="1886077" y="197231"/>
                  </a:lnTo>
                  <a:lnTo>
                    <a:pt x="1957959" y="240284"/>
                  </a:lnTo>
                  <a:lnTo>
                    <a:pt x="1972310" y="216281"/>
                  </a:lnTo>
                  <a:close/>
                </a:path>
                <a:path w="3658235" h="591185">
                  <a:moveTo>
                    <a:pt x="2013966" y="107061"/>
                  </a:moveTo>
                  <a:lnTo>
                    <a:pt x="1932940" y="85725"/>
                  </a:lnTo>
                  <a:lnTo>
                    <a:pt x="1925828" y="112649"/>
                  </a:lnTo>
                  <a:lnTo>
                    <a:pt x="2006854" y="134112"/>
                  </a:lnTo>
                  <a:lnTo>
                    <a:pt x="2013966" y="107061"/>
                  </a:lnTo>
                  <a:close/>
                </a:path>
                <a:path w="3658235" h="591185">
                  <a:moveTo>
                    <a:pt x="2068322" y="273558"/>
                  </a:moveTo>
                  <a:lnTo>
                    <a:pt x="1996313" y="230632"/>
                  </a:lnTo>
                  <a:lnTo>
                    <a:pt x="1981962" y="254508"/>
                  </a:lnTo>
                  <a:lnTo>
                    <a:pt x="2053971" y="297561"/>
                  </a:lnTo>
                  <a:lnTo>
                    <a:pt x="2068322" y="273558"/>
                  </a:lnTo>
                  <a:close/>
                </a:path>
                <a:path w="3658235" h="591185">
                  <a:moveTo>
                    <a:pt x="2122043" y="135763"/>
                  </a:moveTo>
                  <a:lnTo>
                    <a:pt x="2041017" y="114300"/>
                  </a:lnTo>
                  <a:lnTo>
                    <a:pt x="2033905" y="141224"/>
                  </a:lnTo>
                  <a:lnTo>
                    <a:pt x="2114931" y="162687"/>
                  </a:lnTo>
                  <a:lnTo>
                    <a:pt x="2122043" y="135763"/>
                  </a:lnTo>
                  <a:close/>
                </a:path>
                <a:path w="3658235" h="591185">
                  <a:moveTo>
                    <a:pt x="2164207" y="330835"/>
                  </a:moveTo>
                  <a:lnTo>
                    <a:pt x="2092325" y="287909"/>
                  </a:lnTo>
                  <a:lnTo>
                    <a:pt x="2077974" y="311785"/>
                  </a:lnTo>
                  <a:lnTo>
                    <a:pt x="2149983" y="354838"/>
                  </a:lnTo>
                  <a:lnTo>
                    <a:pt x="2164207" y="330835"/>
                  </a:lnTo>
                  <a:close/>
                </a:path>
                <a:path w="3658235" h="591185">
                  <a:moveTo>
                    <a:pt x="2230120" y="164338"/>
                  </a:moveTo>
                  <a:lnTo>
                    <a:pt x="2149094" y="142875"/>
                  </a:lnTo>
                  <a:lnTo>
                    <a:pt x="2141982" y="169799"/>
                  </a:lnTo>
                  <a:lnTo>
                    <a:pt x="2223008" y="191262"/>
                  </a:lnTo>
                  <a:lnTo>
                    <a:pt x="2230120" y="164338"/>
                  </a:lnTo>
                  <a:close/>
                </a:path>
                <a:path w="3658235" h="591185">
                  <a:moveTo>
                    <a:pt x="2260219" y="388112"/>
                  </a:moveTo>
                  <a:lnTo>
                    <a:pt x="2188210" y="345186"/>
                  </a:lnTo>
                  <a:lnTo>
                    <a:pt x="2173859" y="369189"/>
                  </a:lnTo>
                  <a:lnTo>
                    <a:pt x="2245868" y="412115"/>
                  </a:lnTo>
                  <a:lnTo>
                    <a:pt x="2260219" y="388112"/>
                  </a:lnTo>
                  <a:close/>
                </a:path>
                <a:path w="3658235" h="591185">
                  <a:moveTo>
                    <a:pt x="2338197" y="192913"/>
                  </a:moveTo>
                  <a:lnTo>
                    <a:pt x="2257171" y="171450"/>
                  </a:lnTo>
                  <a:lnTo>
                    <a:pt x="2249932" y="198374"/>
                  </a:lnTo>
                  <a:lnTo>
                    <a:pt x="2330958" y="219837"/>
                  </a:lnTo>
                  <a:lnTo>
                    <a:pt x="2338197" y="192913"/>
                  </a:lnTo>
                  <a:close/>
                </a:path>
                <a:path w="3658235" h="591185">
                  <a:moveTo>
                    <a:pt x="2356231" y="445389"/>
                  </a:moveTo>
                  <a:lnTo>
                    <a:pt x="2284222" y="402463"/>
                  </a:lnTo>
                  <a:lnTo>
                    <a:pt x="2269871" y="426466"/>
                  </a:lnTo>
                  <a:lnTo>
                    <a:pt x="2341880" y="469392"/>
                  </a:lnTo>
                  <a:lnTo>
                    <a:pt x="2356231" y="445389"/>
                  </a:lnTo>
                  <a:close/>
                </a:path>
                <a:path w="3658235" h="591185">
                  <a:moveTo>
                    <a:pt x="2446147" y="221488"/>
                  </a:moveTo>
                  <a:lnTo>
                    <a:pt x="2365121" y="200025"/>
                  </a:lnTo>
                  <a:lnTo>
                    <a:pt x="2358009" y="226949"/>
                  </a:lnTo>
                  <a:lnTo>
                    <a:pt x="2439035" y="248412"/>
                  </a:lnTo>
                  <a:lnTo>
                    <a:pt x="2446147" y="221488"/>
                  </a:lnTo>
                  <a:close/>
                </a:path>
                <a:path w="3658235" h="591185">
                  <a:moveTo>
                    <a:pt x="2452116" y="502666"/>
                  </a:moveTo>
                  <a:lnTo>
                    <a:pt x="2380107" y="459740"/>
                  </a:lnTo>
                  <a:lnTo>
                    <a:pt x="2365883" y="483743"/>
                  </a:lnTo>
                  <a:lnTo>
                    <a:pt x="2437765" y="526669"/>
                  </a:lnTo>
                  <a:lnTo>
                    <a:pt x="2452116" y="502666"/>
                  </a:lnTo>
                  <a:close/>
                </a:path>
                <a:path w="3658235" h="591185">
                  <a:moveTo>
                    <a:pt x="2514981" y="556387"/>
                  </a:moveTo>
                  <a:lnTo>
                    <a:pt x="2513787" y="554228"/>
                  </a:lnTo>
                  <a:lnTo>
                    <a:pt x="2493213" y="517017"/>
                  </a:lnTo>
                  <a:lnTo>
                    <a:pt x="2456434" y="450469"/>
                  </a:lnTo>
                  <a:lnTo>
                    <a:pt x="2452751" y="443738"/>
                  </a:lnTo>
                  <a:lnTo>
                    <a:pt x="2444242" y="441325"/>
                  </a:lnTo>
                  <a:lnTo>
                    <a:pt x="2437511" y="445008"/>
                  </a:lnTo>
                  <a:lnTo>
                    <a:pt x="2430780" y="448818"/>
                  </a:lnTo>
                  <a:lnTo>
                    <a:pt x="2428240" y="457327"/>
                  </a:lnTo>
                  <a:lnTo>
                    <a:pt x="2432050" y="464058"/>
                  </a:lnTo>
                  <a:lnTo>
                    <a:pt x="2467292" y="527977"/>
                  </a:lnTo>
                  <a:lnTo>
                    <a:pt x="2386584" y="527177"/>
                  </a:lnTo>
                  <a:lnTo>
                    <a:pt x="2380234" y="533400"/>
                  </a:lnTo>
                  <a:lnTo>
                    <a:pt x="2380107" y="548767"/>
                  </a:lnTo>
                  <a:lnTo>
                    <a:pt x="2386330" y="555117"/>
                  </a:lnTo>
                  <a:lnTo>
                    <a:pt x="2514981" y="556387"/>
                  </a:lnTo>
                  <a:close/>
                </a:path>
                <a:path w="3658235" h="591185">
                  <a:moveTo>
                    <a:pt x="2554224" y="250063"/>
                  </a:moveTo>
                  <a:lnTo>
                    <a:pt x="2473198" y="228600"/>
                  </a:lnTo>
                  <a:lnTo>
                    <a:pt x="2466086" y="255651"/>
                  </a:lnTo>
                  <a:lnTo>
                    <a:pt x="2547112" y="276987"/>
                  </a:lnTo>
                  <a:lnTo>
                    <a:pt x="2554224" y="250063"/>
                  </a:lnTo>
                  <a:close/>
                </a:path>
                <a:path w="3658235" h="591185">
                  <a:moveTo>
                    <a:pt x="2662301" y="278638"/>
                  </a:moveTo>
                  <a:lnTo>
                    <a:pt x="2581275" y="257175"/>
                  </a:lnTo>
                  <a:lnTo>
                    <a:pt x="2574163" y="284226"/>
                  </a:lnTo>
                  <a:lnTo>
                    <a:pt x="2655189" y="305562"/>
                  </a:lnTo>
                  <a:lnTo>
                    <a:pt x="2662301" y="278638"/>
                  </a:lnTo>
                  <a:close/>
                </a:path>
                <a:path w="3658235" h="591185">
                  <a:moveTo>
                    <a:pt x="2770378" y="307213"/>
                  </a:moveTo>
                  <a:lnTo>
                    <a:pt x="2689352" y="285750"/>
                  </a:lnTo>
                  <a:lnTo>
                    <a:pt x="2682113" y="312801"/>
                  </a:lnTo>
                  <a:lnTo>
                    <a:pt x="2763139" y="334137"/>
                  </a:lnTo>
                  <a:lnTo>
                    <a:pt x="2770378" y="307213"/>
                  </a:lnTo>
                  <a:close/>
                </a:path>
                <a:path w="3658235" h="591185">
                  <a:moveTo>
                    <a:pt x="2878328" y="335788"/>
                  </a:moveTo>
                  <a:lnTo>
                    <a:pt x="2797302" y="314325"/>
                  </a:lnTo>
                  <a:lnTo>
                    <a:pt x="2790190" y="341376"/>
                  </a:lnTo>
                  <a:lnTo>
                    <a:pt x="2871216" y="362712"/>
                  </a:lnTo>
                  <a:lnTo>
                    <a:pt x="2878328" y="335788"/>
                  </a:lnTo>
                  <a:close/>
                </a:path>
                <a:path w="3658235" h="591185">
                  <a:moveTo>
                    <a:pt x="2986405" y="364363"/>
                  </a:moveTo>
                  <a:lnTo>
                    <a:pt x="2905379" y="342900"/>
                  </a:lnTo>
                  <a:lnTo>
                    <a:pt x="2898267" y="369951"/>
                  </a:lnTo>
                  <a:lnTo>
                    <a:pt x="2979293" y="391287"/>
                  </a:lnTo>
                  <a:lnTo>
                    <a:pt x="2986405" y="364363"/>
                  </a:lnTo>
                  <a:close/>
                </a:path>
                <a:path w="3658235" h="591185">
                  <a:moveTo>
                    <a:pt x="3094482" y="392938"/>
                  </a:moveTo>
                  <a:lnTo>
                    <a:pt x="3013456" y="371475"/>
                  </a:lnTo>
                  <a:lnTo>
                    <a:pt x="3006344" y="398526"/>
                  </a:lnTo>
                  <a:lnTo>
                    <a:pt x="3087370" y="419862"/>
                  </a:lnTo>
                  <a:lnTo>
                    <a:pt x="3094482" y="392938"/>
                  </a:lnTo>
                  <a:close/>
                </a:path>
                <a:path w="3658235" h="591185">
                  <a:moveTo>
                    <a:pt x="3202559" y="421513"/>
                  </a:moveTo>
                  <a:lnTo>
                    <a:pt x="3121533" y="400050"/>
                  </a:lnTo>
                  <a:lnTo>
                    <a:pt x="3114294" y="427101"/>
                  </a:lnTo>
                  <a:lnTo>
                    <a:pt x="3195320" y="448437"/>
                  </a:lnTo>
                  <a:lnTo>
                    <a:pt x="3202559" y="421513"/>
                  </a:lnTo>
                  <a:close/>
                </a:path>
                <a:path w="3658235" h="591185">
                  <a:moveTo>
                    <a:pt x="3310509" y="450088"/>
                  </a:moveTo>
                  <a:lnTo>
                    <a:pt x="3229483" y="428625"/>
                  </a:lnTo>
                  <a:lnTo>
                    <a:pt x="3222371" y="455676"/>
                  </a:lnTo>
                  <a:lnTo>
                    <a:pt x="3303397" y="477012"/>
                  </a:lnTo>
                  <a:lnTo>
                    <a:pt x="3310509" y="450088"/>
                  </a:lnTo>
                  <a:close/>
                </a:path>
                <a:path w="3658235" h="591185">
                  <a:moveTo>
                    <a:pt x="3418586" y="478663"/>
                  </a:moveTo>
                  <a:lnTo>
                    <a:pt x="3337560" y="457200"/>
                  </a:lnTo>
                  <a:lnTo>
                    <a:pt x="3330448" y="484251"/>
                  </a:lnTo>
                  <a:lnTo>
                    <a:pt x="3411474" y="505587"/>
                  </a:lnTo>
                  <a:lnTo>
                    <a:pt x="3418586" y="478663"/>
                  </a:lnTo>
                  <a:close/>
                </a:path>
                <a:path w="3658235" h="591185">
                  <a:moveTo>
                    <a:pt x="3526663" y="507238"/>
                  </a:moveTo>
                  <a:lnTo>
                    <a:pt x="3445637" y="485775"/>
                  </a:lnTo>
                  <a:lnTo>
                    <a:pt x="3438525" y="512826"/>
                  </a:lnTo>
                  <a:lnTo>
                    <a:pt x="3519551" y="534162"/>
                  </a:lnTo>
                  <a:lnTo>
                    <a:pt x="3526663" y="507238"/>
                  </a:lnTo>
                  <a:close/>
                </a:path>
                <a:path w="3658235" h="591185">
                  <a:moveTo>
                    <a:pt x="3657981" y="556387"/>
                  </a:moveTo>
                  <a:lnTo>
                    <a:pt x="3567049" y="465328"/>
                  </a:lnTo>
                  <a:lnTo>
                    <a:pt x="3558286" y="465328"/>
                  </a:lnTo>
                  <a:lnTo>
                    <a:pt x="3552698" y="470789"/>
                  </a:lnTo>
                  <a:lnTo>
                    <a:pt x="3547364" y="476123"/>
                  </a:lnTo>
                  <a:lnTo>
                    <a:pt x="3547364" y="485013"/>
                  </a:lnTo>
                  <a:lnTo>
                    <a:pt x="3552698" y="490474"/>
                  </a:lnTo>
                  <a:lnTo>
                    <a:pt x="3584727" y="522566"/>
                  </a:lnTo>
                  <a:lnTo>
                    <a:pt x="3553714" y="514350"/>
                  </a:lnTo>
                  <a:lnTo>
                    <a:pt x="3546475" y="541401"/>
                  </a:lnTo>
                  <a:lnTo>
                    <a:pt x="3577552" y="549643"/>
                  </a:lnTo>
                  <a:lnTo>
                    <a:pt x="3526536" y="563753"/>
                  </a:lnTo>
                  <a:lnTo>
                    <a:pt x="3522091" y="571373"/>
                  </a:lnTo>
                  <a:lnTo>
                    <a:pt x="3524123" y="578866"/>
                  </a:lnTo>
                  <a:lnTo>
                    <a:pt x="3526282" y="586359"/>
                  </a:lnTo>
                  <a:lnTo>
                    <a:pt x="3533902" y="590677"/>
                  </a:lnTo>
                  <a:lnTo>
                    <a:pt x="3634562" y="562864"/>
                  </a:lnTo>
                  <a:lnTo>
                    <a:pt x="3657981" y="5563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20926" y="1229995"/>
            <a:ext cx="4255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Attribute/Feature/Dimension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7360" y="195834"/>
            <a:ext cx="630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15" dirty="0"/>
              <a:t> </a:t>
            </a:r>
            <a:r>
              <a:rPr spc="-5" dirty="0"/>
              <a:t>Semi-Supervised</a:t>
            </a:r>
            <a:r>
              <a:rPr spc="-15" dirty="0"/>
              <a:t>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790" y="1318895"/>
            <a:ext cx="3915410" cy="492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987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Semi-supervised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learning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adalah </a:t>
            </a:r>
            <a:r>
              <a:rPr sz="2400" spc="-10" dirty="0">
                <a:latin typeface="Times New Roman"/>
                <a:cs typeface="Times New Roman"/>
              </a:rPr>
              <a:t>metode </a:t>
            </a:r>
            <a:r>
              <a:rPr sz="2400" spc="-5" dirty="0">
                <a:latin typeface="Times New Roman"/>
                <a:cs typeface="Times New Roman"/>
              </a:rPr>
              <a:t>data </a:t>
            </a:r>
            <a:r>
              <a:rPr sz="2400" spc="-10" dirty="0">
                <a:latin typeface="Times New Roman"/>
                <a:cs typeface="Times New Roman"/>
              </a:rPr>
              <a:t>mining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yang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menggunakan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data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dengan label dan tidak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berlabel sekaligus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dalam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proses</a:t>
            </a:r>
            <a:r>
              <a:rPr sz="2400" spc="-10" dirty="0">
                <a:latin typeface="Times New Roman"/>
                <a:cs typeface="Times New Roman"/>
              </a:rPr>
              <a:t> pembelajarannya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memiliki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kelas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digunakan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untuk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membentuk </a:t>
            </a:r>
            <a:r>
              <a:rPr sz="2400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model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(pengetahuan),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data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tanpa label digunakan untuk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membuat</a:t>
            </a:r>
            <a:r>
              <a:rPr sz="24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batasan </a:t>
            </a:r>
            <a:r>
              <a:rPr sz="2400" spc="-5" dirty="0">
                <a:latin typeface="Times New Roman"/>
                <a:cs typeface="Times New Roman"/>
              </a:rPr>
              <a:t>antara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kelas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19600" y="1524000"/>
            <a:ext cx="4724400" cy="3469640"/>
            <a:chOff x="4419600" y="1524000"/>
            <a:chExt cx="4724400" cy="34696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1524000"/>
              <a:ext cx="4572000" cy="3469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29600" y="17526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9144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" y="10668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949818" y="6393179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Versi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01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57" y="1534082"/>
            <a:ext cx="7467600" cy="45516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Sebutkan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peran</a:t>
            </a:r>
            <a:r>
              <a:rPr sz="2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utama</a:t>
            </a:r>
            <a:r>
              <a:rPr sz="28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mining!</a:t>
            </a:r>
            <a:endParaRPr sz="28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perbedaan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estimasi</a:t>
            </a:r>
            <a:r>
              <a:rPr sz="28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forecasting</a:t>
            </a:r>
            <a:r>
              <a:rPr sz="2800" spc="-5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perbedaan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forecasting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klasifikasi</a:t>
            </a:r>
            <a:r>
              <a:rPr sz="2800" spc="-5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perbedaan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klasifikasi </a:t>
            </a:r>
            <a:r>
              <a:rPr sz="2800" dirty="0">
                <a:latin typeface="Times New Roman"/>
                <a:cs typeface="Times New Roman"/>
              </a:rPr>
              <a:t>dan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klastering</a:t>
            </a:r>
            <a:r>
              <a:rPr sz="2800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 </a:t>
            </a:r>
            <a:r>
              <a:rPr sz="2800" dirty="0">
                <a:latin typeface="Times New Roman"/>
                <a:cs typeface="Times New Roman"/>
              </a:rPr>
              <a:t>perbedaan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klastering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association</a:t>
            </a:r>
            <a:r>
              <a:rPr sz="2800" spc="-5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 perbedaan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estimasi</a:t>
            </a:r>
            <a:r>
              <a:rPr sz="28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klasifikasi</a:t>
            </a:r>
            <a:r>
              <a:rPr sz="2800" spc="-5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 </a:t>
            </a:r>
            <a:r>
              <a:rPr sz="2800" dirty="0">
                <a:latin typeface="Times New Roman"/>
                <a:cs typeface="Times New Roman"/>
              </a:rPr>
              <a:t>perbedaan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estimasi</a:t>
            </a:r>
            <a:r>
              <a:rPr sz="28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klastering</a:t>
            </a:r>
            <a:r>
              <a:rPr sz="2800" spc="-5" dirty="0"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marL="528320" marR="5080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Jelaskan</a:t>
            </a:r>
            <a:r>
              <a:rPr sz="2800" dirty="0">
                <a:latin typeface="Times New Roman"/>
                <a:cs typeface="Times New Roman"/>
              </a:rPr>
              <a:t> perbedaan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supervised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unsupervised </a:t>
            </a:r>
            <a:r>
              <a:rPr sz="2800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learning!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6146800"/>
            <a:ext cx="6898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800" dirty="0">
                <a:latin typeface="Times New Roman"/>
                <a:cs typeface="Times New Roman"/>
              </a:rPr>
              <a:t>9.	Sebutkan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tahapan</a:t>
            </a:r>
            <a:r>
              <a:rPr sz="2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utama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proses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mining!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8151" y="546417"/>
            <a:ext cx="165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Latihan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10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9818" y="6393179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Versi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01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Review</a:t>
            </a:r>
            <a:r>
              <a:rPr spc="-15" dirty="0"/>
              <a:t> </a:t>
            </a:r>
            <a:r>
              <a:rPr dirty="0"/>
              <a:t>dan</a:t>
            </a:r>
            <a:r>
              <a:rPr spc="-25" dirty="0"/>
              <a:t> </a:t>
            </a:r>
            <a:r>
              <a:rPr spc="-5" dirty="0"/>
              <a:t>Latihan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6084" y="3811206"/>
            <a:ext cx="2210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Wingdings"/>
                <a:cs typeface="Wingdings"/>
              </a:rPr>
              <a:t>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END</a:t>
            </a:r>
            <a:r>
              <a:rPr sz="4000" b="1" spc="-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Wingdings"/>
                <a:cs typeface="Wingdings"/>
              </a:rPr>
              <a:t></a:t>
            </a:r>
            <a:endParaRPr sz="4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360" y="195834"/>
            <a:ext cx="5538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Peran</a:t>
            </a:r>
            <a:r>
              <a:rPr spc="-15" dirty="0"/>
              <a:t> </a:t>
            </a:r>
            <a:r>
              <a:rPr spc="-5" dirty="0"/>
              <a:t>Utama</a:t>
            </a:r>
            <a:r>
              <a:rPr spc="-10" dirty="0"/>
              <a:t> </a:t>
            </a:r>
            <a:r>
              <a:rPr spc="-5" dirty="0"/>
              <a:t>Data</a:t>
            </a:r>
            <a:r>
              <a:rPr spc="-10" dirty="0"/>
              <a:t> </a:t>
            </a:r>
            <a:r>
              <a:rPr dirty="0"/>
              <a:t>Mining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9300" y="1308100"/>
            <a:ext cx="2486914" cy="11432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36975" y="1591881"/>
            <a:ext cx="15970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1.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Estimasi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88940" y="2236851"/>
            <a:ext cx="2558415" cy="1946910"/>
            <a:chOff x="5488940" y="2236851"/>
            <a:chExt cx="2558415" cy="1946910"/>
          </a:xfrm>
        </p:grpSpPr>
        <p:sp>
          <p:nvSpPr>
            <p:cNvPr id="7" name="object 7"/>
            <p:cNvSpPr/>
            <p:nvPr/>
          </p:nvSpPr>
          <p:spPr>
            <a:xfrm>
              <a:off x="5744718" y="2241931"/>
              <a:ext cx="863600" cy="814069"/>
            </a:xfrm>
            <a:custGeom>
              <a:avLst/>
              <a:gdLst/>
              <a:ahLst/>
              <a:cxnLst/>
              <a:rect l="l" t="t" r="r" b="b"/>
              <a:pathLst>
                <a:path w="863600" h="814069">
                  <a:moveTo>
                    <a:pt x="0" y="0"/>
                  </a:moveTo>
                  <a:lnTo>
                    <a:pt x="44674" y="23360"/>
                  </a:lnTo>
                  <a:lnTo>
                    <a:pt x="88707" y="47745"/>
                  </a:lnTo>
                  <a:lnTo>
                    <a:pt x="132082" y="73139"/>
                  </a:lnTo>
                  <a:lnTo>
                    <a:pt x="174786" y="99528"/>
                  </a:lnTo>
                  <a:lnTo>
                    <a:pt x="216800" y="126897"/>
                  </a:lnTo>
                  <a:lnTo>
                    <a:pt x="258111" y="155231"/>
                  </a:lnTo>
                  <a:lnTo>
                    <a:pt x="298702" y="184516"/>
                  </a:lnTo>
                  <a:lnTo>
                    <a:pt x="338558" y="214738"/>
                  </a:lnTo>
                  <a:lnTo>
                    <a:pt x="377663" y="245881"/>
                  </a:lnTo>
                  <a:lnTo>
                    <a:pt x="416001" y="277931"/>
                  </a:lnTo>
                  <a:lnTo>
                    <a:pt x="453557" y="310873"/>
                  </a:lnTo>
                  <a:lnTo>
                    <a:pt x="490315" y="344693"/>
                  </a:lnTo>
                  <a:lnTo>
                    <a:pt x="526259" y="379377"/>
                  </a:lnTo>
                  <a:lnTo>
                    <a:pt x="561374" y="414909"/>
                  </a:lnTo>
                  <a:lnTo>
                    <a:pt x="595644" y="451275"/>
                  </a:lnTo>
                  <a:lnTo>
                    <a:pt x="629054" y="488460"/>
                  </a:lnTo>
                  <a:lnTo>
                    <a:pt x="661587" y="526451"/>
                  </a:lnTo>
                  <a:lnTo>
                    <a:pt x="693229" y="565231"/>
                  </a:lnTo>
                  <a:lnTo>
                    <a:pt x="723963" y="604787"/>
                  </a:lnTo>
                  <a:lnTo>
                    <a:pt x="753774" y="645104"/>
                  </a:lnTo>
                  <a:lnTo>
                    <a:pt x="782646" y="686167"/>
                  </a:lnTo>
                  <a:lnTo>
                    <a:pt x="810563" y="727962"/>
                  </a:lnTo>
                  <a:lnTo>
                    <a:pt x="837511" y="770474"/>
                  </a:lnTo>
                  <a:lnTo>
                    <a:pt x="863473" y="813689"/>
                  </a:lnTo>
                </a:path>
              </a:pathLst>
            </a:custGeom>
            <a:ln w="1016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8940" y="3040380"/>
              <a:ext cx="2558034" cy="114325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741670" y="3324923"/>
            <a:ext cx="2060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2.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Forecasting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83479" y="4124578"/>
            <a:ext cx="2713355" cy="2098675"/>
            <a:chOff x="4983479" y="4124578"/>
            <a:chExt cx="2713355" cy="2098675"/>
          </a:xfrm>
        </p:grpSpPr>
        <p:sp>
          <p:nvSpPr>
            <p:cNvPr id="11" name="object 11"/>
            <p:cNvSpPr/>
            <p:nvPr/>
          </p:nvSpPr>
          <p:spPr>
            <a:xfrm>
              <a:off x="6716140" y="4129658"/>
              <a:ext cx="104139" cy="967105"/>
            </a:xfrm>
            <a:custGeom>
              <a:avLst/>
              <a:gdLst/>
              <a:ahLst/>
              <a:cxnLst/>
              <a:rect l="l" t="t" r="r" b="b"/>
              <a:pathLst>
                <a:path w="104140" h="967104">
                  <a:moveTo>
                    <a:pt x="79755" y="0"/>
                  </a:moveTo>
                  <a:lnTo>
                    <a:pt x="86881" y="51209"/>
                  </a:lnTo>
                  <a:lnTo>
                    <a:pt x="92737" y="102513"/>
                  </a:lnTo>
                  <a:lnTo>
                    <a:pt x="97327" y="153889"/>
                  </a:lnTo>
                  <a:lnTo>
                    <a:pt x="100651" y="205313"/>
                  </a:lnTo>
                  <a:lnTo>
                    <a:pt x="102713" y="256762"/>
                  </a:lnTo>
                  <a:lnTo>
                    <a:pt x="103513" y="308213"/>
                  </a:lnTo>
                  <a:lnTo>
                    <a:pt x="103054" y="359642"/>
                  </a:lnTo>
                  <a:lnTo>
                    <a:pt x="101337" y="411025"/>
                  </a:lnTo>
                  <a:lnTo>
                    <a:pt x="98365" y="462341"/>
                  </a:lnTo>
                  <a:lnTo>
                    <a:pt x="94139" y="513564"/>
                  </a:lnTo>
                  <a:lnTo>
                    <a:pt x="88661" y="564672"/>
                  </a:lnTo>
                  <a:lnTo>
                    <a:pt x="81933" y="615642"/>
                  </a:lnTo>
                  <a:lnTo>
                    <a:pt x="73957" y="666451"/>
                  </a:lnTo>
                  <a:lnTo>
                    <a:pt x="64735" y="717074"/>
                  </a:lnTo>
                  <a:lnTo>
                    <a:pt x="54269" y="767488"/>
                  </a:lnTo>
                  <a:lnTo>
                    <a:pt x="42561" y="817671"/>
                  </a:lnTo>
                  <a:lnTo>
                    <a:pt x="29612" y="867599"/>
                  </a:lnTo>
                  <a:lnTo>
                    <a:pt x="15424" y="917249"/>
                  </a:lnTo>
                  <a:lnTo>
                    <a:pt x="0" y="966597"/>
                  </a:lnTo>
                </a:path>
              </a:pathLst>
            </a:custGeom>
            <a:ln w="1016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79" y="5079999"/>
              <a:ext cx="2712974" cy="114325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25185" y="5364797"/>
            <a:ext cx="18351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3.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Klasifikasi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46200" y="5080000"/>
            <a:ext cx="4283075" cy="1412240"/>
            <a:chOff x="1346200" y="5080000"/>
            <a:chExt cx="4283075" cy="1412240"/>
          </a:xfrm>
        </p:grpSpPr>
        <p:sp>
          <p:nvSpPr>
            <p:cNvPr id="15" name="object 15"/>
            <p:cNvSpPr/>
            <p:nvPr/>
          </p:nvSpPr>
          <p:spPr>
            <a:xfrm>
              <a:off x="3407791" y="6171171"/>
              <a:ext cx="2216785" cy="316230"/>
            </a:xfrm>
            <a:custGeom>
              <a:avLst/>
              <a:gdLst/>
              <a:ahLst/>
              <a:cxnLst/>
              <a:rect l="l" t="t" r="r" b="b"/>
              <a:pathLst>
                <a:path w="2216785" h="316229">
                  <a:moveTo>
                    <a:pt x="2216404" y="0"/>
                  </a:moveTo>
                  <a:lnTo>
                    <a:pt x="2173746" y="25760"/>
                  </a:lnTo>
                  <a:lnTo>
                    <a:pt x="2130640" y="50425"/>
                  </a:lnTo>
                  <a:lnTo>
                    <a:pt x="2087105" y="73993"/>
                  </a:lnTo>
                  <a:lnTo>
                    <a:pt x="2043159" y="96465"/>
                  </a:lnTo>
                  <a:lnTo>
                    <a:pt x="1998823" y="117841"/>
                  </a:lnTo>
                  <a:lnTo>
                    <a:pt x="1954115" y="138121"/>
                  </a:lnTo>
                  <a:lnTo>
                    <a:pt x="1909056" y="157305"/>
                  </a:lnTo>
                  <a:lnTo>
                    <a:pt x="1863666" y="175392"/>
                  </a:lnTo>
                  <a:lnTo>
                    <a:pt x="1817963" y="192383"/>
                  </a:lnTo>
                  <a:lnTo>
                    <a:pt x="1771966" y="208278"/>
                  </a:lnTo>
                  <a:lnTo>
                    <a:pt x="1725697" y="223077"/>
                  </a:lnTo>
                  <a:lnTo>
                    <a:pt x="1679174" y="236779"/>
                  </a:lnTo>
                  <a:lnTo>
                    <a:pt x="1632416" y="249386"/>
                  </a:lnTo>
                  <a:lnTo>
                    <a:pt x="1585444" y="260896"/>
                  </a:lnTo>
                  <a:lnTo>
                    <a:pt x="1538276" y="271310"/>
                  </a:lnTo>
                  <a:lnTo>
                    <a:pt x="1490932" y="280628"/>
                  </a:lnTo>
                  <a:lnTo>
                    <a:pt x="1443433" y="288849"/>
                  </a:lnTo>
                  <a:lnTo>
                    <a:pt x="1395796" y="295975"/>
                  </a:lnTo>
                  <a:lnTo>
                    <a:pt x="1348043" y="302004"/>
                  </a:lnTo>
                  <a:lnTo>
                    <a:pt x="1300192" y="306937"/>
                  </a:lnTo>
                  <a:lnTo>
                    <a:pt x="1252263" y="310774"/>
                  </a:lnTo>
                  <a:lnTo>
                    <a:pt x="1204275" y="313514"/>
                  </a:lnTo>
                  <a:lnTo>
                    <a:pt x="1156248" y="315159"/>
                  </a:lnTo>
                  <a:lnTo>
                    <a:pt x="1108202" y="315707"/>
                  </a:lnTo>
                  <a:lnTo>
                    <a:pt x="1060155" y="315159"/>
                  </a:lnTo>
                  <a:lnTo>
                    <a:pt x="1012128" y="313515"/>
                  </a:lnTo>
                  <a:lnTo>
                    <a:pt x="964140" y="310775"/>
                  </a:lnTo>
                  <a:lnTo>
                    <a:pt x="916211" y="306939"/>
                  </a:lnTo>
                  <a:lnTo>
                    <a:pt x="868360" y="302006"/>
                  </a:lnTo>
                  <a:lnTo>
                    <a:pt x="820607" y="295977"/>
                  </a:lnTo>
                  <a:lnTo>
                    <a:pt x="772970" y="288852"/>
                  </a:lnTo>
                  <a:lnTo>
                    <a:pt x="725471" y="280631"/>
                  </a:lnTo>
                  <a:lnTo>
                    <a:pt x="678127" y="271314"/>
                  </a:lnTo>
                  <a:lnTo>
                    <a:pt x="630959" y="260900"/>
                  </a:lnTo>
                  <a:lnTo>
                    <a:pt x="583987" y="249390"/>
                  </a:lnTo>
                  <a:lnTo>
                    <a:pt x="537229" y="236784"/>
                  </a:lnTo>
                  <a:lnTo>
                    <a:pt x="490706" y="223082"/>
                  </a:lnTo>
                  <a:lnTo>
                    <a:pt x="444437" y="208284"/>
                  </a:lnTo>
                  <a:lnTo>
                    <a:pt x="398440" y="192390"/>
                  </a:lnTo>
                  <a:lnTo>
                    <a:pt x="352737" y="175399"/>
                  </a:lnTo>
                  <a:lnTo>
                    <a:pt x="307347" y="157312"/>
                  </a:lnTo>
                  <a:lnTo>
                    <a:pt x="262288" y="138129"/>
                  </a:lnTo>
                  <a:lnTo>
                    <a:pt x="217580" y="117850"/>
                  </a:lnTo>
                  <a:lnTo>
                    <a:pt x="173244" y="96475"/>
                  </a:lnTo>
                  <a:lnTo>
                    <a:pt x="129298" y="74004"/>
                  </a:lnTo>
                  <a:lnTo>
                    <a:pt x="85763" y="50436"/>
                  </a:lnTo>
                  <a:lnTo>
                    <a:pt x="42657" y="25772"/>
                  </a:lnTo>
                  <a:lnTo>
                    <a:pt x="0" y="12"/>
                  </a:lnTo>
                </a:path>
              </a:pathLst>
            </a:custGeom>
            <a:ln w="1016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6200" y="5080000"/>
              <a:ext cx="2715514" cy="114325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782445" y="5364797"/>
            <a:ext cx="18446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4.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Klastering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66800" y="3022600"/>
            <a:ext cx="2489835" cy="2077720"/>
            <a:chOff x="1066800" y="3022600"/>
            <a:chExt cx="2489835" cy="2077720"/>
          </a:xfrm>
        </p:grpSpPr>
        <p:sp>
          <p:nvSpPr>
            <p:cNvPr id="19" name="object 19"/>
            <p:cNvSpPr/>
            <p:nvPr/>
          </p:nvSpPr>
          <p:spPr>
            <a:xfrm>
              <a:off x="2245399" y="4110482"/>
              <a:ext cx="88900" cy="984885"/>
            </a:xfrm>
            <a:custGeom>
              <a:avLst/>
              <a:gdLst/>
              <a:ahLst/>
              <a:cxnLst/>
              <a:rect l="l" t="t" r="r" b="b"/>
              <a:pathLst>
                <a:path w="88900" h="984885">
                  <a:moveTo>
                    <a:pt x="88733" y="984504"/>
                  </a:moveTo>
                  <a:lnTo>
                    <a:pt x="74930" y="936479"/>
                  </a:lnTo>
                  <a:lnTo>
                    <a:pt x="62289" y="888203"/>
                  </a:lnTo>
                  <a:lnTo>
                    <a:pt x="50810" y="839696"/>
                  </a:lnTo>
                  <a:lnTo>
                    <a:pt x="40495" y="790980"/>
                  </a:lnTo>
                  <a:lnTo>
                    <a:pt x="31345" y="742074"/>
                  </a:lnTo>
                  <a:lnTo>
                    <a:pt x="23360" y="693001"/>
                  </a:lnTo>
                  <a:lnTo>
                    <a:pt x="16543" y="643780"/>
                  </a:lnTo>
                  <a:lnTo>
                    <a:pt x="10893" y="594433"/>
                  </a:lnTo>
                  <a:lnTo>
                    <a:pt x="6413" y="544980"/>
                  </a:lnTo>
                  <a:lnTo>
                    <a:pt x="3103" y="495442"/>
                  </a:lnTo>
                  <a:lnTo>
                    <a:pt x="965" y="445841"/>
                  </a:lnTo>
                  <a:lnTo>
                    <a:pt x="0" y="396197"/>
                  </a:lnTo>
                  <a:lnTo>
                    <a:pt x="208" y="346530"/>
                  </a:lnTo>
                  <a:lnTo>
                    <a:pt x="1591" y="296863"/>
                  </a:lnTo>
                  <a:lnTo>
                    <a:pt x="4151" y="247215"/>
                  </a:lnTo>
                  <a:lnTo>
                    <a:pt x="7888" y="197607"/>
                  </a:lnTo>
                  <a:lnTo>
                    <a:pt x="12803" y="148061"/>
                  </a:lnTo>
                  <a:lnTo>
                    <a:pt x="18898" y="98597"/>
                  </a:lnTo>
                  <a:lnTo>
                    <a:pt x="26173" y="49236"/>
                  </a:lnTo>
                  <a:lnTo>
                    <a:pt x="34631" y="0"/>
                  </a:lnTo>
                </a:path>
              </a:pathLst>
            </a:custGeom>
            <a:ln w="1016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0" y="3022600"/>
              <a:ext cx="2489454" cy="114325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529461" y="3307079"/>
            <a:ext cx="1565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5.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Asosiasi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167" y="2242566"/>
            <a:ext cx="845185" cy="796290"/>
          </a:xfrm>
          <a:custGeom>
            <a:avLst/>
            <a:gdLst/>
            <a:ahLst/>
            <a:cxnLst/>
            <a:rect l="l" t="t" r="r" b="b"/>
            <a:pathLst>
              <a:path w="845185" h="796289">
                <a:moveTo>
                  <a:pt x="0" y="795909"/>
                </a:moveTo>
                <a:lnTo>
                  <a:pt x="26788" y="752009"/>
                </a:lnTo>
                <a:lnTo>
                  <a:pt x="54599" y="708845"/>
                </a:lnTo>
                <a:lnTo>
                  <a:pt x="83415" y="666433"/>
                </a:lnTo>
                <a:lnTo>
                  <a:pt x="113220" y="624788"/>
                </a:lnTo>
                <a:lnTo>
                  <a:pt x="143997" y="583925"/>
                </a:lnTo>
                <a:lnTo>
                  <a:pt x="175729" y="543860"/>
                </a:lnTo>
                <a:lnTo>
                  <a:pt x="208399" y="504610"/>
                </a:lnTo>
                <a:lnTo>
                  <a:pt x="241992" y="466188"/>
                </a:lnTo>
                <a:lnTo>
                  <a:pt x="276489" y="428612"/>
                </a:lnTo>
                <a:lnTo>
                  <a:pt x="311876" y="391896"/>
                </a:lnTo>
                <a:lnTo>
                  <a:pt x="348134" y="356057"/>
                </a:lnTo>
                <a:lnTo>
                  <a:pt x="385248" y="321109"/>
                </a:lnTo>
                <a:lnTo>
                  <a:pt x="423200" y="287068"/>
                </a:lnTo>
                <a:lnTo>
                  <a:pt x="461974" y="253951"/>
                </a:lnTo>
                <a:lnTo>
                  <a:pt x="501554" y="221772"/>
                </a:lnTo>
                <a:lnTo>
                  <a:pt x="541922" y="190547"/>
                </a:lnTo>
                <a:lnTo>
                  <a:pt x="583063" y="160292"/>
                </a:lnTo>
                <a:lnTo>
                  <a:pt x="624958" y="131022"/>
                </a:lnTo>
                <a:lnTo>
                  <a:pt x="667593" y="102754"/>
                </a:lnTo>
                <a:lnTo>
                  <a:pt x="710949" y="75501"/>
                </a:lnTo>
                <a:lnTo>
                  <a:pt x="755011" y="49281"/>
                </a:lnTo>
                <a:lnTo>
                  <a:pt x="799762" y="24109"/>
                </a:lnTo>
                <a:lnTo>
                  <a:pt x="845184" y="0"/>
                </a:lnTo>
              </a:path>
            </a:pathLst>
          </a:custGeom>
          <a:ln w="1016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35654" y="4281106"/>
            <a:ext cx="2287270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latin typeface="Calibri"/>
                <a:cs typeface="Calibri"/>
              </a:rPr>
              <a:t>Data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Mining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Roles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1800" i="1" spc="-5" dirty="0">
                <a:latin typeface="Calibri"/>
                <a:cs typeface="Calibri"/>
              </a:rPr>
              <a:t>(Larose,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2005)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02784" y="6681469"/>
            <a:ext cx="1409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z="10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6460" y="194309"/>
            <a:ext cx="546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Dataset</a:t>
            </a:r>
            <a:r>
              <a:rPr spc="-25" dirty="0"/>
              <a:t> </a:t>
            </a:r>
            <a:r>
              <a:rPr dirty="0"/>
              <a:t>(Himpunan</a:t>
            </a:r>
            <a:r>
              <a:rPr spc="-20" dirty="0"/>
              <a:t> </a:t>
            </a:r>
            <a:r>
              <a:rPr spc="-5" dirty="0"/>
              <a:t>Data)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019" y="1517269"/>
            <a:ext cx="7281545" cy="5340985"/>
            <a:chOff x="33019" y="1517269"/>
            <a:chExt cx="7281545" cy="53409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19" y="2252992"/>
              <a:ext cx="7247890" cy="46050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99" y="2448560"/>
              <a:ext cx="6670040" cy="41808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72303" y="1935606"/>
              <a:ext cx="549275" cy="732155"/>
            </a:xfrm>
            <a:custGeom>
              <a:avLst/>
              <a:gdLst/>
              <a:ahLst/>
              <a:cxnLst/>
              <a:rect l="l" t="t" r="r" b="b"/>
              <a:pathLst>
                <a:path w="549275" h="732155">
                  <a:moveTo>
                    <a:pt x="30734" y="0"/>
                  </a:moveTo>
                  <a:lnTo>
                    <a:pt x="0" y="22605"/>
                  </a:lnTo>
                  <a:lnTo>
                    <a:pt x="68072" y="114553"/>
                  </a:lnTo>
                  <a:lnTo>
                    <a:pt x="98679" y="91820"/>
                  </a:lnTo>
                  <a:lnTo>
                    <a:pt x="30734" y="0"/>
                  </a:lnTo>
                  <a:close/>
                </a:path>
                <a:path w="549275" h="732155">
                  <a:moveTo>
                    <a:pt x="121285" y="122427"/>
                  </a:moveTo>
                  <a:lnTo>
                    <a:pt x="90677" y="145160"/>
                  </a:lnTo>
                  <a:lnTo>
                    <a:pt x="158750" y="236981"/>
                  </a:lnTo>
                  <a:lnTo>
                    <a:pt x="189357" y="214375"/>
                  </a:lnTo>
                  <a:lnTo>
                    <a:pt x="121285" y="122427"/>
                  </a:lnTo>
                  <a:close/>
                </a:path>
                <a:path w="549275" h="732155">
                  <a:moveTo>
                    <a:pt x="211962" y="244982"/>
                  </a:moveTo>
                  <a:lnTo>
                    <a:pt x="181356" y="267588"/>
                  </a:lnTo>
                  <a:lnTo>
                    <a:pt x="249427" y="359537"/>
                  </a:lnTo>
                  <a:lnTo>
                    <a:pt x="280035" y="336803"/>
                  </a:lnTo>
                  <a:lnTo>
                    <a:pt x="211962" y="244982"/>
                  </a:lnTo>
                  <a:close/>
                </a:path>
                <a:path w="549275" h="732155">
                  <a:moveTo>
                    <a:pt x="302641" y="367410"/>
                  </a:moveTo>
                  <a:lnTo>
                    <a:pt x="272034" y="390143"/>
                  </a:lnTo>
                  <a:lnTo>
                    <a:pt x="339979" y="481964"/>
                  </a:lnTo>
                  <a:lnTo>
                    <a:pt x="370713" y="459358"/>
                  </a:lnTo>
                  <a:lnTo>
                    <a:pt x="302641" y="367410"/>
                  </a:lnTo>
                  <a:close/>
                </a:path>
                <a:path w="549275" h="732155">
                  <a:moveTo>
                    <a:pt x="404850" y="630447"/>
                  </a:moveTo>
                  <a:lnTo>
                    <a:pt x="397684" y="631825"/>
                  </a:lnTo>
                  <a:lnTo>
                    <a:pt x="391542" y="635773"/>
                  </a:lnTo>
                  <a:lnTo>
                    <a:pt x="387223" y="641984"/>
                  </a:lnTo>
                  <a:lnTo>
                    <a:pt x="385665" y="649376"/>
                  </a:lnTo>
                  <a:lnTo>
                    <a:pt x="387048" y="656542"/>
                  </a:lnTo>
                  <a:lnTo>
                    <a:pt x="391027" y="662684"/>
                  </a:lnTo>
                  <a:lnTo>
                    <a:pt x="397256" y="667003"/>
                  </a:lnTo>
                  <a:lnTo>
                    <a:pt x="548767" y="732154"/>
                  </a:lnTo>
                  <a:lnTo>
                    <a:pt x="546674" y="712977"/>
                  </a:lnTo>
                  <a:lnTo>
                    <a:pt x="511048" y="712977"/>
                  </a:lnTo>
                  <a:lnTo>
                    <a:pt x="469134" y="656385"/>
                  </a:lnTo>
                  <a:lnTo>
                    <a:pt x="412242" y="631951"/>
                  </a:lnTo>
                  <a:lnTo>
                    <a:pt x="404850" y="630447"/>
                  </a:lnTo>
                  <a:close/>
                </a:path>
                <a:path w="549275" h="732155">
                  <a:moveTo>
                    <a:pt x="469134" y="656385"/>
                  </a:moveTo>
                  <a:lnTo>
                    <a:pt x="511048" y="712977"/>
                  </a:lnTo>
                  <a:lnTo>
                    <a:pt x="523428" y="703833"/>
                  </a:lnTo>
                  <a:lnTo>
                    <a:pt x="507364" y="703833"/>
                  </a:lnTo>
                  <a:lnTo>
                    <a:pt x="503814" y="671279"/>
                  </a:lnTo>
                  <a:lnTo>
                    <a:pt x="469134" y="656385"/>
                  </a:lnTo>
                  <a:close/>
                </a:path>
                <a:path w="549275" h="732155">
                  <a:moveTo>
                    <a:pt x="509905" y="551179"/>
                  </a:moveTo>
                  <a:lnTo>
                    <a:pt x="502658" y="553473"/>
                  </a:lnTo>
                  <a:lnTo>
                    <a:pt x="497078" y="558196"/>
                  </a:lnTo>
                  <a:lnTo>
                    <a:pt x="493688" y="564681"/>
                  </a:lnTo>
                  <a:lnTo>
                    <a:pt x="493013" y="572262"/>
                  </a:lnTo>
                  <a:lnTo>
                    <a:pt x="499720" y="633751"/>
                  </a:lnTo>
                  <a:lnTo>
                    <a:pt x="541655" y="690371"/>
                  </a:lnTo>
                  <a:lnTo>
                    <a:pt x="511048" y="712977"/>
                  </a:lnTo>
                  <a:lnTo>
                    <a:pt x="546674" y="712977"/>
                  </a:lnTo>
                  <a:lnTo>
                    <a:pt x="530860" y="568070"/>
                  </a:lnTo>
                  <a:lnTo>
                    <a:pt x="528568" y="560877"/>
                  </a:lnTo>
                  <a:lnTo>
                    <a:pt x="523859" y="555291"/>
                  </a:lnTo>
                  <a:lnTo>
                    <a:pt x="517411" y="551872"/>
                  </a:lnTo>
                  <a:lnTo>
                    <a:pt x="509905" y="551179"/>
                  </a:lnTo>
                  <a:close/>
                </a:path>
                <a:path w="549275" h="732155">
                  <a:moveTo>
                    <a:pt x="503814" y="671279"/>
                  </a:moveTo>
                  <a:lnTo>
                    <a:pt x="507364" y="703833"/>
                  </a:lnTo>
                  <a:lnTo>
                    <a:pt x="533781" y="684148"/>
                  </a:lnTo>
                  <a:lnTo>
                    <a:pt x="503814" y="671279"/>
                  </a:lnTo>
                  <a:close/>
                </a:path>
                <a:path w="549275" h="732155">
                  <a:moveTo>
                    <a:pt x="499720" y="633751"/>
                  </a:moveTo>
                  <a:lnTo>
                    <a:pt x="503814" y="671279"/>
                  </a:lnTo>
                  <a:lnTo>
                    <a:pt x="533781" y="684148"/>
                  </a:lnTo>
                  <a:lnTo>
                    <a:pt x="507364" y="703833"/>
                  </a:lnTo>
                  <a:lnTo>
                    <a:pt x="523428" y="703833"/>
                  </a:lnTo>
                  <a:lnTo>
                    <a:pt x="541655" y="690371"/>
                  </a:lnTo>
                  <a:lnTo>
                    <a:pt x="499720" y="633751"/>
                  </a:lnTo>
                  <a:close/>
                </a:path>
                <a:path w="549275" h="732155">
                  <a:moveTo>
                    <a:pt x="483997" y="612520"/>
                  </a:moveTo>
                  <a:lnTo>
                    <a:pt x="453389" y="635126"/>
                  </a:lnTo>
                  <a:lnTo>
                    <a:pt x="469134" y="656385"/>
                  </a:lnTo>
                  <a:lnTo>
                    <a:pt x="503814" y="671279"/>
                  </a:lnTo>
                  <a:lnTo>
                    <a:pt x="499720" y="633751"/>
                  </a:lnTo>
                  <a:lnTo>
                    <a:pt x="483997" y="612520"/>
                  </a:lnTo>
                  <a:close/>
                </a:path>
                <a:path w="549275" h="732155">
                  <a:moveTo>
                    <a:pt x="393319" y="489965"/>
                  </a:moveTo>
                  <a:lnTo>
                    <a:pt x="362712" y="512698"/>
                  </a:lnTo>
                  <a:lnTo>
                    <a:pt x="430657" y="604519"/>
                  </a:lnTo>
                  <a:lnTo>
                    <a:pt x="461263" y="581787"/>
                  </a:lnTo>
                  <a:lnTo>
                    <a:pt x="393319" y="48996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0419" y="1517268"/>
              <a:ext cx="3712210" cy="961390"/>
            </a:xfrm>
            <a:custGeom>
              <a:avLst/>
              <a:gdLst/>
              <a:ahLst/>
              <a:cxnLst/>
              <a:rect l="l" t="t" r="r" b="b"/>
              <a:pathLst>
                <a:path w="3712210" h="961389">
                  <a:moveTo>
                    <a:pt x="165442" y="883259"/>
                  </a:moveTo>
                  <a:lnTo>
                    <a:pt x="164134" y="875792"/>
                  </a:lnTo>
                  <a:lnTo>
                    <a:pt x="160032" y="869467"/>
                  </a:lnTo>
                  <a:lnTo>
                    <a:pt x="153987" y="865365"/>
                  </a:lnTo>
                  <a:lnTo>
                    <a:pt x="146824" y="863815"/>
                  </a:lnTo>
                  <a:lnTo>
                    <a:pt x="139369" y="865124"/>
                  </a:lnTo>
                  <a:lnTo>
                    <a:pt x="81902" y="887857"/>
                  </a:lnTo>
                  <a:lnTo>
                    <a:pt x="97078" y="868553"/>
                  </a:lnTo>
                  <a:lnTo>
                    <a:pt x="67106" y="845058"/>
                  </a:lnTo>
                  <a:lnTo>
                    <a:pt x="51943" y="864336"/>
                  </a:lnTo>
                  <a:lnTo>
                    <a:pt x="60502" y="803021"/>
                  </a:lnTo>
                  <a:lnTo>
                    <a:pt x="60007" y="795477"/>
                  </a:lnTo>
                  <a:lnTo>
                    <a:pt x="56794" y="788911"/>
                  </a:lnTo>
                  <a:lnTo>
                    <a:pt x="51358" y="784047"/>
                  </a:lnTo>
                  <a:lnTo>
                    <a:pt x="44221" y="781558"/>
                  </a:lnTo>
                  <a:lnTo>
                    <a:pt x="36664" y="782053"/>
                  </a:lnTo>
                  <a:lnTo>
                    <a:pt x="30099" y="785266"/>
                  </a:lnTo>
                  <a:lnTo>
                    <a:pt x="25222" y="790689"/>
                  </a:lnTo>
                  <a:lnTo>
                    <a:pt x="22720" y="797814"/>
                  </a:lnTo>
                  <a:lnTo>
                    <a:pt x="0" y="961263"/>
                  </a:lnTo>
                  <a:lnTo>
                    <a:pt x="45580" y="943229"/>
                  </a:lnTo>
                  <a:lnTo>
                    <a:pt x="153466" y="900557"/>
                  </a:lnTo>
                  <a:lnTo>
                    <a:pt x="159791" y="896467"/>
                  </a:lnTo>
                  <a:lnTo>
                    <a:pt x="163893" y="890422"/>
                  </a:lnTo>
                  <a:lnTo>
                    <a:pt x="165442" y="883259"/>
                  </a:lnTo>
                  <a:close/>
                </a:path>
                <a:path w="3712210" h="961389">
                  <a:moveTo>
                    <a:pt x="191185" y="748792"/>
                  </a:moveTo>
                  <a:lnTo>
                    <a:pt x="161340" y="725170"/>
                  </a:lnTo>
                  <a:lnTo>
                    <a:pt x="90601" y="815086"/>
                  </a:lnTo>
                  <a:lnTo>
                    <a:pt x="120573" y="838581"/>
                  </a:lnTo>
                  <a:lnTo>
                    <a:pt x="191185" y="748792"/>
                  </a:lnTo>
                  <a:close/>
                </a:path>
                <a:path w="3712210" h="961389">
                  <a:moveTo>
                    <a:pt x="285419" y="629031"/>
                  </a:moveTo>
                  <a:lnTo>
                    <a:pt x="255447" y="605409"/>
                  </a:lnTo>
                  <a:lnTo>
                    <a:pt x="184835" y="695325"/>
                  </a:lnTo>
                  <a:lnTo>
                    <a:pt x="214807" y="718820"/>
                  </a:lnTo>
                  <a:lnTo>
                    <a:pt x="285419" y="629031"/>
                  </a:lnTo>
                  <a:close/>
                </a:path>
                <a:path w="3712210" h="961389">
                  <a:moveTo>
                    <a:pt x="379653" y="509143"/>
                  </a:moveTo>
                  <a:lnTo>
                    <a:pt x="349681" y="485648"/>
                  </a:lnTo>
                  <a:lnTo>
                    <a:pt x="279069" y="575437"/>
                  </a:lnTo>
                  <a:lnTo>
                    <a:pt x="309041" y="599059"/>
                  </a:lnTo>
                  <a:lnTo>
                    <a:pt x="379653" y="509143"/>
                  </a:lnTo>
                  <a:close/>
                </a:path>
                <a:path w="3712210" h="961389">
                  <a:moveTo>
                    <a:pt x="473760" y="389382"/>
                  </a:moveTo>
                  <a:lnTo>
                    <a:pt x="443915" y="365760"/>
                  </a:lnTo>
                  <a:lnTo>
                    <a:pt x="373176" y="455676"/>
                  </a:lnTo>
                  <a:lnTo>
                    <a:pt x="403148" y="479171"/>
                  </a:lnTo>
                  <a:lnTo>
                    <a:pt x="473760" y="389382"/>
                  </a:lnTo>
                  <a:close/>
                </a:path>
                <a:path w="3712210" h="961389">
                  <a:moveTo>
                    <a:pt x="567994" y="269494"/>
                  </a:moveTo>
                  <a:lnTo>
                    <a:pt x="538022" y="245999"/>
                  </a:lnTo>
                  <a:lnTo>
                    <a:pt x="467410" y="335915"/>
                  </a:lnTo>
                  <a:lnTo>
                    <a:pt x="497382" y="359410"/>
                  </a:lnTo>
                  <a:lnTo>
                    <a:pt x="567994" y="269494"/>
                  </a:lnTo>
                  <a:close/>
                </a:path>
                <a:path w="3712210" h="961389">
                  <a:moveTo>
                    <a:pt x="662228" y="149733"/>
                  </a:moveTo>
                  <a:lnTo>
                    <a:pt x="632256" y="126238"/>
                  </a:lnTo>
                  <a:lnTo>
                    <a:pt x="561644" y="216027"/>
                  </a:lnTo>
                  <a:lnTo>
                    <a:pt x="591616" y="239649"/>
                  </a:lnTo>
                  <a:lnTo>
                    <a:pt x="662228" y="149733"/>
                  </a:lnTo>
                  <a:close/>
                </a:path>
                <a:path w="3712210" h="961389">
                  <a:moveTo>
                    <a:pt x="856665" y="33274"/>
                  </a:moveTo>
                  <a:lnTo>
                    <a:pt x="747318" y="0"/>
                  </a:lnTo>
                  <a:lnTo>
                    <a:pt x="741718" y="18173"/>
                  </a:lnTo>
                  <a:lnTo>
                    <a:pt x="741540" y="18275"/>
                  </a:lnTo>
                  <a:lnTo>
                    <a:pt x="726490" y="6350"/>
                  </a:lnTo>
                  <a:lnTo>
                    <a:pt x="655751" y="96266"/>
                  </a:lnTo>
                  <a:lnTo>
                    <a:pt x="685723" y="119761"/>
                  </a:lnTo>
                  <a:lnTo>
                    <a:pt x="739394" y="51511"/>
                  </a:lnTo>
                  <a:lnTo>
                    <a:pt x="783894" y="126111"/>
                  </a:lnTo>
                  <a:lnTo>
                    <a:pt x="816660" y="106553"/>
                  </a:lnTo>
                  <a:lnTo>
                    <a:pt x="795185" y="70573"/>
                  </a:lnTo>
                  <a:lnTo>
                    <a:pt x="831519" y="91313"/>
                  </a:lnTo>
                  <a:lnTo>
                    <a:pt x="844118" y="69316"/>
                  </a:lnTo>
                  <a:lnTo>
                    <a:pt x="845489" y="69723"/>
                  </a:lnTo>
                  <a:lnTo>
                    <a:pt x="847318" y="63728"/>
                  </a:lnTo>
                  <a:lnTo>
                    <a:pt x="850442" y="58293"/>
                  </a:lnTo>
                  <a:lnTo>
                    <a:pt x="849198" y="57594"/>
                  </a:lnTo>
                  <a:lnTo>
                    <a:pt x="856665" y="33274"/>
                  </a:lnTo>
                  <a:close/>
                </a:path>
                <a:path w="3712210" h="961389">
                  <a:moveTo>
                    <a:pt x="894638" y="237490"/>
                  </a:moveTo>
                  <a:lnTo>
                    <a:pt x="836091" y="139319"/>
                  </a:lnTo>
                  <a:lnTo>
                    <a:pt x="803325" y="158877"/>
                  </a:lnTo>
                  <a:lnTo>
                    <a:pt x="861872" y="257048"/>
                  </a:lnTo>
                  <a:lnTo>
                    <a:pt x="894638" y="237490"/>
                  </a:lnTo>
                  <a:close/>
                </a:path>
                <a:path w="3712210" h="961389">
                  <a:moveTo>
                    <a:pt x="972616" y="368427"/>
                  </a:moveTo>
                  <a:lnTo>
                    <a:pt x="914196" y="270256"/>
                  </a:lnTo>
                  <a:lnTo>
                    <a:pt x="881430" y="289687"/>
                  </a:lnTo>
                  <a:lnTo>
                    <a:pt x="939977" y="387985"/>
                  </a:lnTo>
                  <a:lnTo>
                    <a:pt x="972616" y="368427"/>
                  </a:lnTo>
                  <a:close/>
                </a:path>
                <a:path w="3712210" h="961389">
                  <a:moveTo>
                    <a:pt x="1002461" y="77724"/>
                  </a:moveTo>
                  <a:lnTo>
                    <a:pt x="893114" y="44323"/>
                  </a:lnTo>
                  <a:lnTo>
                    <a:pt x="882459" y="79070"/>
                  </a:lnTo>
                  <a:lnTo>
                    <a:pt x="864666" y="110236"/>
                  </a:lnTo>
                  <a:lnTo>
                    <a:pt x="963980" y="166878"/>
                  </a:lnTo>
                  <a:lnTo>
                    <a:pt x="982903" y="133731"/>
                  </a:lnTo>
                  <a:lnTo>
                    <a:pt x="899312" y="86067"/>
                  </a:lnTo>
                  <a:lnTo>
                    <a:pt x="991285" y="114046"/>
                  </a:lnTo>
                  <a:lnTo>
                    <a:pt x="1002461" y="77724"/>
                  </a:lnTo>
                  <a:close/>
                </a:path>
                <a:path w="3712210" h="961389">
                  <a:moveTo>
                    <a:pt x="1050721" y="499364"/>
                  </a:moveTo>
                  <a:lnTo>
                    <a:pt x="992174" y="401193"/>
                  </a:lnTo>
                  <a:lnTo>
                    <a:pt x="959408" y="420624"/>
                  </a:lnTo>
                  <a:lnTo>
                    <a:pt x="1017955" y="518795"/>
                  </a:lnTo>
                  <a:lnTo>
                    <a:pt x="1050721" y="499364"/>
                  </a:lnTo>
                  <a:close/>
                </a:path>
                <a:path w="3712210" h="961389">
                  <a:moveTo>
                    <a:pt x="1115237" y="209296"/>
                  </a:moveTo>
                  <a:lnTo>
                    <a:pt x="1015923" y="152654"/>
                  </a:lnTo>
                  <a:lnTo>
                    <a:pt x="997000" y="185674"/>
                  </a:lnTo>
                  <a:lnTo>
                    <a:pt x="1096314" y="242316"/>
                  </a:lnTo>
                  <a:lnTo>
                    <a:pt x="1115237" y="209296"/>
                  </a:lnTo>
                  <a:close/>
                </a:path>
                <a:path w="3712210" h="961389">
                  <a:moveTo>
                    <a:pt x="1128699" y="630301"/>
                  </a:moveTo>
                  <a:lnTo>
                    <a:pt x="1070152" y="532003"/>
                  </a:lnTo>
                  <a:lnTo>
                    <a:pt x="1037386" y="551561"/>
                  </a:lnTo>
                  <a:lnTo>
                    <a:pt x="1095933" y="649732"/>
                  </a:lnTo>
                  <a:lnTo>
                    <a:pt x="1128699" y="630301"/>
                  </a:lnTo>
                  <a:close/>
                </a:path>
                <a:path w="3712210" h="961389">
                  <a:moveTo>
                    <a:pt x="1148130" y="122047"/>
                  </a:moveTo>
                  <a:lnTo>
                    <a:pt x="1038910" y="88773"/>
                  </a:lnTo>
                  <a:lnTo>
                    <a:pt x="1027734" y="125222"/>
                  </a:lnTo>
                  <a:lnTo>
                    <a:pt x="1137081" y="158496"/>
                  </a:lnTo>
                  <a:lnTo>
                    <a:pt x="1148130" y="122047"/>
                  </a:lnTo>
                  <a:close/>
                </a:path>
                <a:path w="3712210" h="961389">
                  <a:moveTo>
                    <a:pt x="1206677" y="761111"/>
                  </a:moveTo>
                  <a:lnTo>
                    <a:pt x="1148130" y="662940"/>
                  </a:lnTo>
                  <a:lnTo>
                    <a:pt x="1115491" y="682498"/>
                  </a:lnTo>
                  <a:lnTo>
                    <a:pt x="1174038" y="780669"/>
                  </a:lnTo>
                  <a:lnTo>
                    <a:pt x="1206677" y="761111"/>
                  </a:lnTo>
                  <a:close/>
                </a:path>
                <a:path w="3712210" h="961389">
                  <a:moveTo>
                    <a:pt x="1247571" y="284734"/>
                  </a:moveTo>
                  <a:lnTo>
                    <a:pt x="1148384" y="228092"/>
                  </a:lnTo>
                  <a:lnTo>
                    <a:pt x="1129461" y="261239"/>
                  </a:lnTo>
                  <a:lnTo>
                    <a:pt x="1228775" y="317881"/>
                  </a:lnTo>
                  <a:lnTo>
                    <a:pt x="1247571" y="284734"/>
                  </a:lnTo>
                  <a:close/>
                </a:path>
                <a:path w="3712210" h="961389">
                  <a:moveTo>
                    <a:pt x="1293926" y="166497"/>
                  </a:moveTo>
                  <a:lnTo>
                    <a:pt x="1184579" y="133223"/>
                  </a:lnTo>
                  <a:lnTo>
                    <a:pt x="1173530" y="169672"/>
                  </a:lnTo>
                  <a:lnTo>
                    <a:pt x="1282877" y="202946"/>
                  </a:lnTo>
                  <a:lnTo>
                    <a:pt x="1293926" y="166497"/>
                  </a:lnTo>
                  <a:close/>
                </a:path>
                <a:path w="3712210" h="961389">
                  <a:moveTo>
                    <a:pt x="1303705" y="961263"/>
                  </a:moveTo>
                  <a:lnTo>
                    <a:pt x="1303401" y="928878"/>
                  </a:lnTo>
                  <a:lnTo>
                    <a:pt x="1302181" y="796290"/>
                  </a:lnTo>
                  <a:lnTo>
                    <a:pt x="1300607" y="788873"/>
                  </a:lnTo>
                  <a:lnTo>
                    <a:pt x="1296492" y="782828"/>
                  </a:lnTo>
                  <a:lnTo>
                    <a:pt x="1290421" y="778789"/>
                  </a:lnTo>
                  <a:lnTo>
                    <a:pt x="1283004" y="777367"/>
                  </a:lnTo>
                  <a:lnTo>
                    <a:pt x="1275575" y="778954"/>
                  </a:lnTo>
                  <a:lnTo>
                    <a:pt x="1269542" y="783107"/>
                  </a:lnTo>
                  <a:lnTo>
                    <a:pt x="1265491" y="789178"/>
                  </a:lnTo>
                  <a:lnTo>
                    <a:pt x="1264081" y="796544"/>
                  </a:lnTo>
                  <a:lnTo>
                    <a:pt x="1264666" y="858342"/>
                  </a:lnTo>
                  <a:lnTo>
                    <a:pt x="1226235" y="793877"/>
                  </a:lnTo>
                  <a:lnTo>
                    <a:pt x="1193469" y="813435"/>
                  </a:lnTo>
                  <a:lnTo>
                    <a:pt x="1231925" y="877925"/>
                  </a:lnTo>
                  <a:lnTo>
                    <a:pt x="1177848" y="847979"/>
                  </a:lnTo>
                  <a:lnTo>
                    <a:pt x="1170597" y="845705"/>
                  </a:lnTo>
                  <a:lnTo>
                    <a:pt x="1163320" y="846353"/>
                  </a:lnTo>
                  <a:lnTo>
                    <a:pt x="1156817" y="849680"/>
                  </a:lnTo>
                  <a:lnTo>
                    <a:pt x="1151940" y="855472"/>
                  </a:lnTo>
                  <a:lnTo>
                    <a:pt x="1149654" y="862672"/>
                  </a:lnTo>
                  <a:lnTo>
                    <a:pt x="1150302" y="869950"/>
                  </a:lnTo>
                  <a:lnTo>
                    <a:pt x="1153629" y="876477"/>
                  </a:lnTo>
                  <a:lnTo>
                    <a:pt x="1159433" y="881380"/>
                  </a:lnTo>
                  <a:lnTo>
                    <a:pt x="1303705" y="961263"/>
                  </a:lnTo>
                  <a:close/>
                </a:path>
                <a:path w="3712210" h="961389">
                  <a:moveTo>
                    <a:pt x="1380032" y="360172"/>
                  </a:moveTo>
                  <a:lnTo>
                    <a:pt x="1280718" y="303657"/>
                  </a:lnTo>
                  <a:lnTo>
                    <a:pt x="1261795" y="336677"/>
                  </a:lnTo>
                  <a:lnTo>
                    <a:pt x="1361109" y="393319"/>
                  </a:lnTo>
                  <a:lnTo>
                    <a:pt x="1380032" y="360172"/>
                  </a:lnTo>
                  <a:close/>
                </a:path>
                <a:path w="3712210" h="961389">
                  <a:moveTo>
                    <a:pt x="1439722" y="210947"/>
                  </a:moveTo>
                  <a:lnTo>
                    <a:pt x="1330375" y="177546"/>
                  </a:lnTo>
                  <a:lnTo>
                    <a:pt x="1319326" y="213995"/>
                  </a:lnTo>
                  <a:lnTo>
                    <a:pt x="1428673" y="247396"/>
                  </a:lnTo>
                  <a:lnTo>
                    <a:pt x="1439722" y="210947"/>
                  </a:lnTo>
                  <a:close/>
                </a:path>
                <a:path w="3712210" h="961389">
                  <a:moveTo>
                    <a:pt x="1512366" y="435737"/>
                  </a:moveTo>
                  <a:lnTo>
                    <a:pt x="1413052" y="379095"/>
                  </a:lnTo>
                  <a:lnTo>
                    <a:pt x="1394256" y="412242"/>
                  </a:lnTo>
                  <a:lnTo>
                    <a:pt x="1493443" y="468884"/>
                  </a:lnTo>
                  <a:lnTo>
                    <a:pt x="1512366" y="435737"/>
                  </a:lnTo>
                  <a:close/>
                </a:path>
                <a:path w="3712210" h="961389">
                  <a:moveTo>
                    <a:pt x="1585518" y="255270"/>
                  </a:moveTo>
                  <a:lnTo>
                    <a:pt x="1476171" y="221996"/>
                  </a:lnTo>
                  <a:lnTo>
                    <a:pt x="1465122" y="258445"/>
                  </a:lnTo>
                  <a:lnTo>
                    <a:pt x="1574469" y="291719"/>
                  </a:lnTo>
                  <a:lnTo>
                    <a:pt x="1585518" y="255270"/>
                  </a:lnTo>
                  <a:close/>
                </a:path>
                <a:path w="3712210" h="961389">
                  <a:moveTo>
                    <a:pt x="1644827" y="511175"/>
                  </a:moveTo>
                  <a:lnTo>
                    <a:pt x="1545513" y="454660"/>
                  </a:lnTo>
                  <a:lnTo>
                    <a:pt x="1526590" y="487680"/>
                  </a:lnTo>
                  <a:lnTo>
                    <a:pt x="1625904" y="544322"/>
                  </a:lnTo>
                  <a:lnTo>
                    <a:pt x="1644827" y="511175"/>
                  </a:lnTo>
                  <a:close/>
                </a:path>
                <a:path w="3712210" h="961389">
                  <a:moveTo>
                    <a:pt x="1731314" y="299720"/>
                  </a:moveTo>
                  <a:lnTo>
                    <a:pt x="1621967" y="266446"/>
                  </a:lnTo>
                  <a:lnTo>
                    <a:pt x="1610918" y="302895"/>
                  </a:lnTo>
                  <a:lnTo>
                    <a:pt x="1720265" y="336169"/>
                  </a:lnTo>
                  <a:lnTo>
                    <a:pt x="1731314" y="299720"/>
                  </a:lnTo>
                  <a:close/>
                </a:path>
                <a:path w="3712210" h="961389">
                  <a:moveTo>
                    <a:pt x="1777161" y="586740"/>
                  </a:moveTo>
                  <a:lnTo>
                    <a:pt x="1677847" y="530098"/>
                  </a:lnTo>
                  <a:lnTo>
                    <a:pt x="1658924" y="563245"/>
                  </a:lnTo>
                  <a:lnTo>
                    <a:pt x="1758238" y="619760"/>
                  </a:lnTo>
                  <a:lnTo>
                    <a:pt x="1777161" y="586740"/>
                  </a:lnTo>
                  <a:close/>
                </a:path>
                <a:path w="3712210" h="961389">
                  <a:moveTo>
                    <a:pt x="1877110" y="344170"/>
                  </a:moveTo>
                  <a:lnTo>
                    <a:pt x="1767763" y="310769"/>
                  </a:lnTo>
                  <a:lnTo>
                    <a:pt x="1756714" y="347218"/>
                  </a:lnTo>
                  <a:lnTo>
                    <a:pt x="1866061" y="380619"/>
                  </a:lnTo>
                  <a:lnTo>
                    <a:pt x="1877110" y="344170"/>
                  </a:lnTo>
                  <a:close/>
                </a:path>
                <a:path w="3712210" h="961389">
                  <a:moveTo>
                    <a:pt x="1909495" y="662178"/>
                  </a:moveTo>
                  <a:lnTo>
                    <a:pt x="1810181" y="605663"/>
                  </a:lnTo>
                  <a:lnTo>
                    <a:pt x="1791385" y="638683"/>
                  </a:lnTo>
                  <a:lnTo>
                    <a:pt x="1890699" y="695325"/>
                  </a:lnTo>
                  <a:lnTo>
                    <a:pt x="1909495" y="662178"/>
                  </a:lnTo>
                  <a:close/>
                </a:path>
                <a:path w="3712210" h="961389">
                  <a:moveTo>
                    <a:pt x="2022906" y="388493"/>
                  </a:moveTo>
                  <a:lnTo>
                    <a:pt x="1913559" y="355219"/>
                  </a:lnTo>
                  <a:lnTo>
                    <a:pt x="1902510" y="391668"/>
                  </a:lnTo>
                  <a:lnTo>
                    <a:pt x="2011857" y="424942"/>
                  </a:lnTo>
                  <a:lnTo>
                    <a:pt x="2022906" y="388493"/>
                  </a:lnTo>
                  <a:close/>
                </a:path>
                <a:path w="3712210" h="961389">
                  <a:moveTo>
                    <a:pt x="2041956" y="737743"/>
                  </a:moveTo>
                  <a:lnTo>
                    <a:pt x="1942642" y="681101"/>
                  </a:lnTo>
                  <a:lnTo>
                    <a:pt x="1923719" y="714248"/>
                  </a:lnTo>
                  <a:lnTo>
                    <a:pt x="2023033" y="770763"/>
                  </a:lnTo>
                  <a:lnTo>
                    <a:pt x="2041956" y="737743"/>
                  </a:lnTo>
                  <a:close/>
                </a:path>
                <a:path w="3712210" h="961389">
                  <a:moveTo>
                    <a:pt x="2168702" y="432943"/>
                  </a:moveTo>
                  <a:lnTo>
                    <a:pt x="2059355" y="399669"/>
                  </a:lnTo>
                  <a:lnTo>
                    <a:pt x="2048179" y="436118"/>
                  </a:lnTo>
                  <a:lnTo>
                    <a:pt x="2157526" y="469392"/>
                  </a:lnTo>
                  <a:lnTo>
                    <a:pt x="2168702" y="432943"/>
                  </a:lnTo>
                  <a:close/>
                </a:path>
                <a:path w="3712210" h="961389">
                  <a:moveTo>
                    <a:pt x="2174290" y="813181"/>
                  </a:moveTo>
                  <a:lnTo>
                    <a:pt x="2074976" y="756539"/>
                  </a:lnTo>
                  <a:lnTo>
                    <a:pt x="2056180" y="789686"/>
                  </a:lnTo>
                  <a:lnTo>
                    <a:pt x="2155367" y="846328"/>
                  </a:lnTo>
                  <a:lnTo>
                    <a:pt x="2174290" y="813181"/>
                  </a:lnTo>
                  <a:close/>
                </a:path>
                <a:path w="3712210" h="961389">
                  <a:moveTo>
                    <a:pt x="2314498" y="477393"/>
                  </a:moveTo>
                  <a:lnTo>
                    <a:pt x="2205151" y="444119"/>
                  </a:lnTo>
                  <a:lnTo>
                    <a:pt x="2193975" y="480568"/>
                  </a:lnTo>
                  <a:lnTo>
                    <a:pt x="2303322" y="513842"/>
                  </a:lnTo>
                  <a:lnTo>
                    <a:pt x="2314498" y="477393"/>
                  </a:lnTo>
                  <a:close/>
                </a:path>
                <a:path w="3712210" h="961389">
                  <a:moveTo>
                    <a:pt x="2345232" y="932561"/>
                  </a:moveTo>
                  <a:lnTo>
                    <a:pt x="2339924" y="923417"/>
                  </a:lnTo>
                  <a:lnTo>
                    <a:pt x="2323376" y="894842"/>
                  </a:lnTo>
                  <a:lnTo>
                    <a:pt x="2262555" y="789813"/>
                  </a:lnTo>
                  <a:lnTo>
                    <a:pt x="2257564" y="784136"/>
                  </a:lnTo>
                  <a:lnTo>
                    <a:pt x="2251011" y="780948"/>
                  </a:lnTo>
                  <a:lnTo>
                    <a:pt x="2243709" y="780440"/>
                  </a:lnTo>
                  <a:lnTo>
                    <a:pt x="2236520" y="782828"/>
                  </a:lnTo>
                  <a:lnTo>
                    <a:pt x="2230831" y="787869"/>
                  </a:lnTo>
                  <a:lnTo>
                    <a:pt x="2227643" y="794423"/>
                  </a:lnTo>
                  <a:lnTo>
                    <a:pt x="2227135" y="801687"/>
                  </a:lnTo>
                  <a:lnTo>
                    <a:pt x="2229535" y="808863"/>
                  </a:lnTo>
                  <a:lnTo>
                    <a:pt x="2260523" y="862431"/>
                  </a:lnTo>
                  <a:lnTo>
                    <a:pt x="2207437" y="832104"/>
                  </a:lnTo>
                  <a:lnTo>
                    <a:pt x="2188514" y="865251"/>
                  </a:lnTo>
                  <a:lnTo>
                    <a:pt x="2241702" y="895527"/>
                  </a:lnTo>
                  <a:lnTo>
                    <a:pt x="2179878" y="896112"/>
                  </a:lnTo>
                  <a:lnTo>
                    <a:pt x="2172449" y="897699"/>
                  </a:lnTo>
                  <a:lnTo>
                    <a:pt x="2166416" y="901865"/>
                  </a:lnTo>
                  <a:lnTo>
                    <a:pt x="2162365" y="907973"/>
                  </a:lnTo>
                  <a:lnTo>
                    <a:pt x="2160955" y="915416"/>
                  </a:lnTo>
                  <a:lnTo>
                    <a:pt x="2162543" y="922769"/>
                  </a:lnTo>
                  <a:lnTo>
                    <a:pt x="2166696" y="928776"/>
                  </a:lnTo>
                  <a:lnTo>
                    <a:pt x="2172805" y="932802"/>
                  </a:lnTo>
                  <a:lnTo>
                    <a:pt x="2180259" y="934212"/>
                  </a:lnTo>
                  <a:lnTo>
                    <a:pt x="2345232" y="932561"/>
                  </a:lnTo>
                  <a:close/>
                </a:path>
                <a:path w="3712210" h="961389">
                  <a:moveTo>
                    <a:pt x="2460294" y="521843"/>
                  </a:moveTo>
                  <a:lnTo>
                    <a:pt x="2350947" y="488442"/>
                  </a:lnTo>
                  <a:lnTo>
                    <a:pt x="2339771" y="524891"/>
                  </a:lnTo>
                  <a:lnTo>
                    <a:pt x="2449118" y="558292"/>
                  </a:lnTo>
                  <a:lnTo>
                    <a:pt x="2460294" y="521843"/>
                  </a:lnTo>
                  <a:close/>
                </a:path>
                <a:path w="3712210" h="961389">
                  <a:moveTo>
                    <a:pt x="2606090" y="566166"/>
                  </a:moveTo>
                  <a:lnTo>
                    <a:pt x="2496743" y="532892"/>
                  </a:lnTo>
                  <a:lnTo>
                    <a:pt x="2485567" y="569341"/>
                  </a:lnTo>
                  <a:lnTo>
                    <a:pt x="2594914" y="602615"/>
                  </a:lnTo>
                  <a:lnTo>
                    <a:pt x="2606090" y="566166"/>
                  </a:lnTo>
                  <a:close/>
                </a:path>
                <a:path w="3712210" h="961389">
                  <a:moveTo>
                    <a:pt x="2751759" y="610616"/>
                  </a:moveTo>
                  <a:lnTo>
                    <a:pt x="2642539" y="577342"/>
                  </a:lnTo>
                  <a:lnTo>
                    <a:pt x="2631363" y="613791"/>
                  </a:lnTo>
                  <a:lnTo>
                    <a:pt x="2740710" y="647065"/>
                  </a:lnTo>
                  <a:lnTo>
                    <a:pt x="2751759" y="610616"/>
                  </a:lnTo>
                  <a:close/>
                </a:path>
                <a:path w="3712210" h="961389">
                  <a:moveTo>
                    <a:pt x="2897555" y="655066"/>
                  </a:moveTo>
                  <a:lnTo>
                    <a:pt x="2788208" y="621665"/>
                  </a:lnTo>
                  <a:lnTo>
                    <a:pt x="2777159" y="658114"/>
                  </a:lnTo>
                  <a:lnTo>
                    <a:pt x="2886506" y="691515"/>
                  </a:lnTo>
                  <a:lnTo>
                    <a:pt x="2897555" y="655066"/>
                  </a:lnTo>
                  <a:close/>
                </a:path>
                <a:path w="3712210" h="961389">
                  <a:moveTo>
                    <a:pt x="3043351" y="699389"/>
                  </a:moveTo>
                  <a:lnTo>
                    <a:pt x="2934004" y="666115"/>
                  </a:lnTo>
                  <a:lnTo>
                    <a:pt x="2922955" y="702564"/>
                  </a:lnTo>
                  <a:lnTo>
                    <a:pt x="3032302" y="735838"/>
                  </a:lnTo>
                  <a:lnTo>
                    <a:pt x="3043351" y="699389"/>
                  </a:lnTo>
                  <a:close/>
                </a:path>
                <a:path w="3712210" h="961389">
                  <a:moveTo>
                    <a:pt x="3189147" y="743839"/>
                  </a:moveTo>
                  <a:lnTo>
                    <a:pt x="3079800" y="710565"/>
                  </a:lnTo>
                  <a:lnTo>
                    <a:pt x="3068751" y="747014"/>
                  </a:lnTo>
                  <a:lnTo>
                    <a:pt x="3178098" y="780288"/>
                  </a:lnTo>
                  <a:lnTo>
                    <a:pt x="3189147" y="743839"/>
                  </a:lnTo>
                  <a:close/>
                </a:path>
                <a:path w="3712210" h="961389">
                  <a:moveTo>
                    <a:pt x="3334943" y="788289"/>
                  </a:moveTo>
                  <a:lnTo>
                    <a:pt x="3225596" y="755015"/>
                  </a:lnTo>
                  <a:lnTo>
                    <a:pt x="3214547" y="791464"/>
                  </a:lnTo>
                  <a:lnTo>
                    <a:pt x="3323894" y="824738"/>
                  </a:lnTo>
                  <a:lnTo>
                    <a:pt x="3334943" y="788289"/>
                  </a:lnTo>
                  <a:close/>
                </a:path>
                <a:path w="3712210" h="961389">
                  <a:moveTo>
                    <a:pt x="3480739" y="832739"/>
                  </a:moveTo>
                  <a:lnTo>
                    <a:pt x="3371392" y="799338"/>
                  </a:lnTo>
                  <a:lnTo>
                    <a:pt x="3360343" y="835787"/>
                  </a:lnTo>
                  <a:lnTo>
                    <a:pt x="3469690" y="869188"/>
                  </a:lnTo>
                  <a:lnTo>
                    <a:pt x="3480739" y="832739"/>
                  </a:lnTo>
                  <a:close/>
                </a:path>
                <a:path w="3712210" h="961389">
                  <a:moveTo>
                    <a:pt x="3712006" y="923036"/>
                  </a:moveTo>
                  <a:lnTo>
                    <a:pt x="3679761" y="888238"/>
                  </a:lnTo>
                  <a:lnTo>
                    <a:pt x="3639629" y="844931"/>
                  </a:lnTo>
                  <a:lnTo>
                    <a:pt x="3639629" y="900988"/>
                  </a:lnTo>
                  <a:lnTo>
                    <a:pt x="3617709" y="906183"/>
                  </a:lnTo>
                  <a:lnTo>
                    <a:pt x="3624300" y="884440"/>
                  </a:lnTo>
                  <a:lnTo>
                    <a:pt x="3639629" y="900988"/>
                  </a:lnTo>
                  <a:lnTo>
                    <a:pt x="3639629" y="844931"/>
                  </a:lnTo>
                  <a:lnTo>
                    <a:pt x="3599865" y="802005"/>
                  </a:lnTo>
                  <a:lnTo>
                    <a:pt x="3593744" y="797585"/>
                  </a:lnTo>
                  <a:lnTo>
                    <a:pt x="3586657" y="795934"/>
                  </a:lnTo>
                  <a:lnTo>
                    <a:pt x="3579469" y="797064"/>
                  </a:lnTo>
                  <a:lnTo>
                    <a:pt x="3573068" y="800989"/>
                  </a:lnTo>
                  <a:lnTo>
                    <a:pt x="3568611" y="807110"/>
                  </a:lnTo>
                  <a:lnTo>
                    <a:pt x="3566922" y="814222"/>
                  </a:lnTo>
                  <a:lnTo>
                    <a:pt x="3568014" y="821448"/>
                  </a:lnTo>
                  <a:lnTo>
                    <a:pt x="3571925" y="827913"/>
                  </a:lnTo>
                  <a:lnTo>
                    <a:pt x="3613912" y="873226"/>
                  </a:lnTo>
                  <a:lnTo>
                    <a:pt x="3517188" y="843788"/>
                  </a:lnTo>
                  <a:lnTo>
                    <a:pt x="3506139" y="880237"/>
                  </a:lnTo>
                  <a:lnTo>
                    <a:pt x="3602888" y="909688"/>
                  </a:lnTo>
                  <a:lnTo>
                    <a:pt x="3542715" y="923925"/>
                  </a:lnTo>
                  <a:lnTo>
                    <a:pt x="3535807" y="927100"/>
                  </a:lnTo>
                  <a:lnTo>
                    <a:pt x="3530841" y="932472"/>
                  </a:lnTo>
                  <a:lnTo>
                    <a:pt x="3528237" y="939330"/>
                  </a:lnTo>
                  <a:lnTo>
                    <a:pt x="3528491" y="946912"/>
                  </a:lnTo>
                  <a:lnTo>
                    <a:pt x="3531705" y="953795"/>
                  </a:lnTo>
                  <a:lnTo>
                    <a:pt x="3537077" y="958723"/>
                  </a:lnTo>
                  <a:lnTo>
                    <a:pt x="3543897" y="961275"/>
                  </a:lnTo>
                  <a:lnTo>
                    <a:pt x="3551478" y="961009"/>
                  </a:lnTo>
                  <a:lnTo>
                    <a:pt x="3681399" y="930275"/>
                  </a:lnTo>
                  <a:lnTo>
                    <a:pt x="3712006" y="9230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7790" y="4192142"/>
              <a:ext cx="866775" cy="1197610"/>
            </a:xfrm>
            <a:custGeom>
              <a:avLst/>
              <a:gdLst/>
              <a:ahLst/>
              <a:cxnLst/>
              <a:rect l="l" t="t" r="r" b="b"/>
              <a:pathLst>
                <a:path w="866775" h="1197610">
                  <a:moveTo>
                    <a:pt x="799718" y="1082039"/>
                  </a:moveTo>
                  <a:lnTo>
                    <a:pt x="768731" y="1104264"/>
                  </a:lnTo>
                  <a:lnTo>
                    <a:pt x="835406" y="1197101"/>
                  </a:lnTo>
                  <a:lnTo>
                    <a:pt x="866393" y="1174876"/>
                  </a:lnTo>
                  <a:lnTo>
                    <a:pt x="799718" y="1082039"/>
                  </a:lnTo>
                  <a:close/>
                </a:path>
                <a:path w="866775" h="1197610">
                  <a:moveTo>
                    <a:pt x="710945" y="958214"/>
                  </a:moveTo>
                  <a:lnTo>
                    <a:pt x="679958" y="980439"/>
                  </a:lnTo>
                  <a:lnTo>
                    <a:pt x="746633" y="1073276"/>
                  </a:lnTo>
                  <a:lnTo>
                    <a:pt x="777493" y="1051051"/>
                  </a:lnTo>
                  <a:lnTo>
                    <a:pt x="710945" y="958214"/>
                  </a:lnTo>
                  <a:close/>
                </a:path>
                <a:path w="866775" h="1197610">
                  <a:moveTo>
                    <a:pt x="622045" y="834389"/>
                  </a:moveTo>
                  <a:lnTo>
                    <a:pt x="591058" y="856614"/>
                  </a:lnTo>
                  <a:lnTo>
                    <a:pt x="657733" y="949451"/>
                  </a:lnTo>
                  <a:lnTo>
                    <a:pt x="688720" y="927226"/>
                  </a:lnTo>
                  <a:lnTo>
                    <a:pt x="622045" y="834389"/>
                  </a:lnTo>
                  <a:close/>
                </a:path>
                <a:path w="866775" h="1197610">
                  <a:moveTo>
                    <a:pt x="533145" y="710564"/>
                  </a:moveTo>
                  <a:lnTo>
                    <a:pt x="502285" y="732789"/>
                  </a:lnTo>
                  <a:lnTo>
                    <a:pt x="568833" y="825626"/>
                  </a:lnTo>
                  <a:lnTo>
                    <a:pt x="599820" y="803401"/>
                  </a:lnTo>
                  <a:lnTo>
                    <a:pt x="533145" y="710564"/>
                  </a:lnTo>
                  <a:close/>
                </a:path>
                <a:path w="866775" h="1197610">
                  <a:moveTo>
                    <a:pt x="444373" y="586739"/>
                  </a:moveTo>
                  <a:lnTo>
                    <a:pt x="413385" y="608964"/>
                  </a:lnTo>
                  <a:lnTo>
                    <a:pt x="480060" y="701801"/>
                  </a:lnTo>
                  <a:lnTo>
                    <a:pt x="511048" y="679576"/>
                  </a:lnTo>
                  <a:lnTo>
                    <a:pt x="444373" y="586739"/>
                  </a:lnTo>
                  <a:close/>
                </a:path>
                <a:path w="866775" h="1197610">
                  <a:moveTo>
                    <a:pt x="355473" y="462914"/>
                  </a:moveTo>
                  <a:lnTo>
                    <a:pt x="324612" y="485139"/>
                  </a:lnTo>
                  <a:lnTo>
                    <a:pt x="391160" y="577976"/>
                  </a:lnTo>
                  <a:lnTo>
                    <a:pt x="422148" y="555751"/>
                  </a:lnTo>
                  <a:lnTo>
                    <a:pt x="355473" y="462914"/>
                  </a:lnTo>
                  <a:close/>
                </a:path>
                <a:path w="866775" h="1197610">
                  <a:moveTo>
                    <a:pt x="266700" y="339089"/>
                  </a:moveTo>
                  <a:lnTo>
                    <a:pt x="235712" y="361314"/>
                  </a:lnTo>
                  <a:lnTo>
                    <a:pt x="302387" y="454151"/>
                  </a:lnTo>
                  <a:lnTo>
                    <a:pt x="333248" y="431926"/>
                  </a:lnTo>
                  <a:lnTo>
                    <a:pt x="266700" y="339089"/>
                  </a:lnTo>
                  <a:close/>
                </a:path>
                <a:path w="866775" h="1197610">
                  <a:moveTo>
                    <a:pt x="177800" y="215264"/>
                  </a:moveTo>
                  <a:lnTo>
                    <a:pt x="146812" y="237489"/>
                  </a:lnTo>
                  <a:lnTo>
                    <a:pt x="213487" y="330326"/>
                  </a:lnTo>
                  <a:lnTo>
                    <a:pt x="244475" y="308101"/>
                  </a:lnTo>
                  <a:lnTo>
                    <a:pt x="177800" y="215264"/>
                  </a:lnTo>
                  <a:close/>
                </a:path>
                <a:path w="866775" h="1197610">
                  <a:moveTo>
                    <a:pt x="89027" y="91439"/>
                  </a:moveTo>
                  <a:lnTo>
                    <a:pt x="58038" y="113664"/>
                  </a:lnTo>
                  <a:lnTo>
                    <a:pt x="124587" y="206501"/>
                  </a:lnTo>
                  <a:lnTo>
                    <a:pt x="155575" y="184276"/>
                  </a:lnTo>
                  <a:lnTo>
                    <a:pt x="89027" y="91439"/>
                  </a:lnTo>
                  <a:close/>
                </a:path>
                <a:path w="866775" h="1197610">
                  <a:moveTo>
                    <a:pt x="0" y="0"/>
                  </a:moveTo>
                  <a:lnTo>
                    <a:pt x="15494" y="164337"/>
                  </a:lnTo>
                  <a:lnTo>
                    <a:pt x="36195" y="181482"/>
                  </a:lnTo>
                  <a:lnTo>
                    <a:pt x="43465" y="179282"/>
                  </a:lnTo>
                  <a:lnTo>
                    <a:pt x="49117" y="174640"/>
                  </a:lnTo>
                  <a:lnTo>
                    <a:pt x="52625" y="168213"/>
                  </a:lnTo>
                  <a:lnTo>
                    <a:pt x="53467" y="160654"/>
                  </a:lnTo>
                  <a:lnTo>
                    <a:pt x="46022" y="82676"/>
                  </a:lnTo>
                  <a:lnTo>
                    <a:pt x="35813" y="82676"/>
                  </a:lnTo>
                  <a:lnTo>
                    <a:pt x="6476" y="41909"/>
                  </a:lnTo>
                  <a:lnTo>
                    <a:pt x="37464" y="19684"/>
                  </a:lnTo>
                  <a:lnTo>
                    <a:pt x="43966" y="19684"/>
                  </a:lnTo>
                  <a:lnTo>
                    <a:pt x="0" y="0"/>
                  </a:lnTo>
                  <a:close/>
                </a:path>
                <a:path w="866775" h="1197610">
                  <a:moveTo>
                    <a:pt x="43966" y="19684"/>
                  </a:moveTo>
                  <a:lnTo>
                    <a:pt x="37464" y="19684"/>
                  </a:lnTo>
                  <a:lnTo>
                    <a:pt x="66802" y="60451"/>
                  </a:lnTo>
                  <a:lnTo>
                    <a:pt x="57199" y="67338"/>
                  </a:lnTo>
                  <a:lnTo>
                    <a:pt x="135001" y="102107"/>
                  </a:lnTo>
                  <a:lnTo>
                    <a:pt x="142412" y="103780"/>
                  </a:lnTo>
                  <a:lnTo>
                    <a:pt x="149621" y="102536"/>
                  </a:lnTo>
                  <a:lnTo>
                    <a:pt x="155807" y="98696"/>
                  </a:lnTo>
                  <a:lnTo>
                    <a:pt x="160146" y="92582"/>
                  </a:lnTo>
                  <a:lnTo>
                    <a:pt x="161819" y="85171"/>
                  </a:lnTo>
                  <a:lnTo>
                    <a:pt x="160575" y="77962"/>
                  </a:lnTo>
                  <a:lnTo>
                    <a:pt x="156735" y="71776"/>
                  </a:lnTo>
                  <a:lnTo>
                    <a:pt x="150621" y="67436"/>
                  </a:lnTo>
                  <a:lnTo>
                    <a:pt x="43966" y="19684"/>
                  </a:lnTo>
                  <a:close/>
                </a:path>
                <a:path w="866775" h="1197610">
                  <a:moveTo>
                    <a:pt x="37464" y="19684"/>
                  </a:moveTo>
                  <a:lnTo>
                    <a:pt x="6476" y="41909"/>
                  </a:lnTo>
                  <a:lnTo>
                    <a:pt x="35813" y="82676"/>
                  </a:lnTo>
                  <a:lnTo>
                    <a:pt x="45368" y="75824"/>
                  </a:lnTo>
                  <a:lnTo>
                    <a:pt x="43994" y="61437"/>
                  </a:lnTo>
                  <a:lnTo>
                    <a:pt x="14224" y="48132"/>
                  </a:lnTo>
                  <a:lnTo>
                    <a:pt x="40894" y="28955"/>
                  </a:lnTo>
                  <a:lnTo>
                    <a:pt x="44136" y="28955"/>
                  </a:lnTo>
                  <a:lnTo>
                    <a:pt x="37464" y="19684"/>
                  </a:lnTo>
                  <a:close/>
                </a:path>
                <a:path w="866775" h="1197610">
                  <a:moveTo>
                    <a:pt x="45368" y="75824"/>
                  </a:moveTo>
                  <a:lnTo>
                    <a:pt x="35813" y="82676"/>
                  </a:lnTo>
                  <a:lnTo>
                    <a:pt x="46022" y="82676"/>
                  </a:lnTo>
                  <a:lnTo>
                    <a:pt x="45368" y="75824"/>
                  </a:lnTo>
                  <a:close/>
                </a:path>
                <a:path w="866775" h="1197610">
                  <a:moveTo>
                    <a:pt x="43994" y="61437"/>
                  </a:moveTo>
                  <a:lnTo>
                    <a:pt x="45368" y="75824"/>
                  </a:lnTo>
                  <a:lnTo>
                    <a:pt x="57199" y="67338"/>
                  </a:lnTo>
                  <a:lnTo>
                    <a:pt x="43994" y="61437"/>
                  </a:lnTo>
                  <a:close/>
                </a:path>
                <a:path w="866775" h="1197610">
                  <a:moveTo>
                    <a:pt x="44136" y="28955"/>
                  </a:moveTo>
                  <a:lnTo>
                    <a:pt x="40894" y="28955"/>
                  </a:lnTo>
                  <a:lnTo>
                    <a:pt x="43994" y="61437"/>
                  </a:lnTo>
                  <a:lnTo>
                    <a:pt x="57199" y="67338"/>
                  </a:lnTo>
                  <a:lnTo>
                    <a:pt x="66802" y="60451"/>
                  </a:lnTo>
                  <a:lnTo>
                    <a:pt x="44136" y="28955"/>
                  </a:lnTo>
                  <a:close/>
                </a:path>
                <a:path w="866775" h="1197610">
                  <a:moveTo>
                    <a:pt x="40894" y="28955"/>
                  </a:moveTo>
                  <a:lnTo>
                    <a:pt x="14224" y="48132"/>
                  </a:lnTo>
                  <a:lnTo>
                    <a:pt x="43994" y="61437"/>
                  </a:lnTo>
                  <a:lnTo>
                    <a:pt x="40894" y="2895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2383" y="5294292"/>
              <a:ext cx="2299335" cy="718185"/>
            </a:xfrm>
            <a:custGeom>
              <a:avLst/>
              <a:gdLst/>
              <a:ahLst/>
              <a:cxnLst/>
              <a:rect l="l" t="t" r="r" b="b"/>
              <a:pathLst>
                <a:path w="2299334" h="718185">
                  <a:moveTo>
                    <a:pt x="2189480" y="649929"/>
                  </a:moveTo>
                  <a:lnTo>
                    <a:pt x="2178939" y="686543"/>
                  </a:lnTo>
                  <a:lnTo>
                    <a:pt x="2288793" y="718103"/>
                  </a:lnTo>
                  <a:lnTo>
                    <a:pt x="2299335" y="681476"/>
                  </a:lnTo>
                  <a:lnTo>
                    <a:pt x="2189480" y="649929"/>
                  </a:lnTo>
                  <a:close/>
                </a:path>
                <a:path w="2299334" h="718185">
                  <a:moveTo>
                    <a:pt x="2042921" y="607854"/>
                  </a:moveTo>
                  <a:lnTo>
                    <a:pt x="2032508" y="644481"/>
                  </a:lnTo>
                  <a:lnTo>
                    <a:pt x="2142363" y="676028"/>
                  </a:lnTo>
                  <a:lnTo>
                    <a:pt x="2152903" y="639414"/>
                  </a:lnTo>
                  <a:lnTo>
                    <a:pt x="2042921" y="607854"/>
                  </a:lnTo>
                  <a:close/>
                </a:path>
                <a:path w="2299334" h="718185">
                  <a:moveTo>
                    <a:pt x="1896490" y="565792"/>
                  </a:moveTo>
                  <a:lnTo>
                    <a:pt x="1885949" y="602406"/>
                  </a:lnTo>
                  <a:lnTo>
                    <a:pt x="1995805" y="633965"/>
                  </a:lnTo>
                  <a:lnTo>
                    <a:pt x="2006345" y="597338"/>
                  </a:lnTo>
                  <a:lnTo>
                    <a:pt x="1896490" y="565792"/>
                  </a:lnTo>
                  <a:close/>
                </a:path>
                <a:path w="2299334" h="718185">
                  <a:moveTo>
                    <a:pt x="1750060" y="523729"/>
                  </a:moveTo>
                  <a:lnTo>
                    <a:pt x="1739518" y="560343"/>
                  </a:lnTo>
                  <a:lnTo>
                    <a:pt x="1849373" y="591890"/>
                  </a:lnTo>
                  <a:lnTo>
                    <a:pt x="1859914" y="555276"/>
                  </a:lnTo>
                  <a:lnTo>
                    <a:pt x="1750060" y="523729"/>
                  </a:lnTo>
                  <a:close/>
                </a:path>
                <a:path w="2299334" h="718185">
                  <a:moveTo>
                    <a:pt x="1603502" y="481654"/>
                  </a:moveTo>
                  <a:lnTo>
                    <a:pt x="1593088" y="518268"/>
                  </a:lnTo>
                  <a:lnTo>
                    <a:pt x="1702942" y="549828"/>
                  </a:lnTo>
                  <a:lnTo>
                    <a:pt x="1713357" y="513201"/>
                  </a:lnTo>
                  <a:lnTo>
                    <a:pt x="1603502" y="481654"/>
                  </a:lnTo>
                  <a:close/>
                </a:path>
                <a:path w="2299334" h="718185">
                  <a:moveTo>
                    <a:pt x="1457070" y="439592"/>
                  </a:moveTo>
                  <a:lnTo>
                    <a:pt x="1446529" y="476206"/>
                  </a:lnTo>
                  <a:lnTo>
                    <a:pt x="1556384" y="507753"/>
                  </a:lnTo>
                  <a:lnTo>
                    <a:pt x="1566926" y="471139"/>
                  </a:lnTo>
                  <a:lnTo>
                    <a:pt x="1457070" y="439592"/>
                  </a:lnTo>
                  <a:close/>
                </a:path>
                <a:path w="2299334" h="718185">
                  <a:moveTo>
                    <a:pt x="1310639" y="397517"/>
                  </a:moveTo>
                  <a:lnTo>
                    <a:pt x="1300099" y="434143"/>
                  </a:lnTo>
                  <a:lnTo>
                    <a:pt x="1409953" y="465690"/>
                  </a:lnTo>
                  <a:lnTo>
                    <a:pt x="1420494" y="429076"/>
                  </a:lnTo>
                  <a:lnTo>
                    <a:pt x="1310639" y="397517"/>
                  </a:lnTo>
                  <a:close/>
                </a:path>
                <a:path w="2299334" h="718185">
                  <a:moveTo>
                    <a:pt x="1164081" y="355454"/>
                  </a:moveTo>
                  <a:lnTo>
                    <a:pt x="1153540" y="392068"/>
                  </a:lnTo>
                  <a:lnTo>
                    <a:pt x="1263395" y="423615"/>
                  </a:lnTo>
                  <a:lnTo>
                    <a:pt x="1273937" y="387001"/>
                  </a:lnTo>
                  <a:lnTo>
                    <a:pt x="1164081" y="355454"/>
                  </a:lnTo>
                  <a:close/>
                </a:path>
                <a:path w="2299334" h="718185">
                  <a:moveTo>
                    <a:pt x="1017651" y="313379"/>
                  </a:moveTo>
                  <a:lnTo>
                    <a:pt x="1007109" y="350006"/>
                  </a:lnTo>
                  <a:lnTo>
                    <a:pt x="1116964" y="381553"/>
                  </a:lnTo>
                  <a:lnTo>
                    <a:pt x="1127505" y="344939"/>
                  </a:lnTo>
                  <a:lnTo>
                    <a:pt x="1017651" y="313379"/>
                  </a:lnTo>
                  <a:close/>
                </a:path>
                <a:path w="2299334" h="718185">
                  <a:moveTo>
                    <a:pt x="871219" y="271355"/>
                  </a:moveTo>
                  <a:lnTo>
                    <a:pt x="860678" y="307931"/>
                  </a:lnTo>
                  <a:lnTo>
                    <a:pt x="970533" y="339490"/>
                  </a:lnTo>
                  <a:lnTo>
                    <a:pt x="981075" y="302864"/>
                  </a:lnTo>
                  <a:lnTo>
                    <a:pt x="871219" y="271355"/>
                  </a:lnTo>
                  <a:close/>
                </a:path>
                <a:path w="2299334" h="718185">
                  <a:moveTo>
                    <a:pt x="724662" y="229191"/>
                  </a:moveTo>
                  <a:lnTo>
                    <a:pt x="714120" y="265894"/>
                  </a:lnTo>
                  <a:lnTo>
                    <a:pt x="823976" y="297415"/>
                  </a:lnTo>
                  <a:lnTo>
                    <a:pt x="834516" y="260814"/>
                  </a:lnTo>
                  <a:lnTo>
                    <a:pt x="724662" y="229191"/>
                  </a:lnTo>
                  <a:close/>
                </a:path>
                <a:path w="2299334" h="718185">
                  <a:moveTo>
                    <a:pt x="578230" y="187154"/>
                  </a:moveTo>
                  <a:lnTo>
                    <a:pt x="567689" y="223857"/>
                  </a:lnTo>
                  <a:lnTo>
                    <a:pt x="677544" y="255353"/>
                  </a:lnTo>
                  <a:lnTo>
                    <a:pt x="688086" y="218777"/>
                  </a:lnTo>
                  <a:lnTo>
                    <a:pt x="578230" y="187154"/>
                  </a:lnTo>
                  <a:close/>
                </a:path>
                <a:path w="2299334" h="718185">
                  <a:moveTo>
                    <a:pt x="431672" y="145117"/>
                  </a:moveTo>
                  <a:lnTo>
                    <a:pt x="421258" y="181693"/>
                  </a:lnTo>
                  <a:lnTo>
                    <a:pt x="531113" y="213316"/>
                  </a:lnTo>
                  <a:lnTo>
                    <a:pt x="541527" y="176613"/>
                  </a:lnTo>
                  <a:lnTo>
                    <a:pt x="431672" y="145117"/>
                  </a:lnTo>
                  <a:close/>
                </a:path>
                <a:path w="2299334" h="718185">
                  <a:moveTo>
                    <a:pt x="285241" y="103080"/>
                  </a:moveTo>
                  <a:lnTo>
                    <a:pt x="274700" y="139656"/>
                  </a:lnTo>
                  <a:lnTo>
                    <a:pt x="384555" y="171152"/>
                  </a:lnTo>
                  <a:lnTo>
                    <a:pt x="395096" y="134576"/>
                  </a:lnTo>
                  <a:lnTo>
                    <a:pt x="285241" y="103080"/>
                  </a:lnTo>
                  <a:close/>
                </a:path>
                <a:path w="2299334" h="718185">
                  <a:moveTo>
                    <a:pt x="167542" y="0"/>
                  </a:moveTo>
                  <a:lnTo>
                    <a:pt x="160019" y="337"/>
                  </a:lnTo>
                  <a:lnTo>
                    <a:pt x="0" y="40977"/>
                  </a:lnTo>
                  <a:lnTo>
                    <a:pt x="114045" y="160230"/>
                  </a:lnTo>
                  <a:lnTo>
                    <a:pt x="120235" y="164560"/>
                  </a:lnTo>
                  <a:lnTo>
                    <a:pt x="127365" y="166104"/>
                  </a:lnTo>
                  <a:lnTo>
                    <a:pt x="134566" y="164838"/>
                  </a:lnTo>
                  <a:lnTo>
                    <a:pt x="96917" y="87078"/>
                  </a:lnTo>
                  <a:lnTo>
                    <a:pt x="91566" y="87078"/>
                  </a:lnTo>
                  <a:lnTo>
                    <a:pt x="31114" y="69679"/>
                  </a:lnTo>
                  <a:lnTo>
                    <a:pt x="41655" y="33103"/>
                  </a:lnTo>
                  <a:lnTo>
                    <a:pt x="176988" y="33103"/>
                  </a:lnTo>
                  <a:lnTo>
                    <a:pt x="181022" y="28594"/>
                  </a:lnTo>
                  <a:lnTo>
                    <a:pt x="183489" y="21720"/>
                  </a:lnTo>
                  <a:lnTo>
                    <a:pt x="183133" y="14180"/>
                  </a:lnTo>
                  <a:lnTo>
                    <a:pt x="179826" y="7373"/>
                  </a:lnTo>
                  <a:lnTo>
                    <a:pt x="174386" y="2496"/>
                  </a:lnTo>
                  <a:lnTo>
                    <a:pt x="167542" y="0"/>
                  </a:lnTo>
                  <a:close/>
                </a:path>
                <a:path w="2299334" h="718185">
                  <a:moveTo>
                    <a:pt x="138811" y="60916"/>
                  </a:moveTo>
                  <a:lnTo>
                    <a:pt x="128269" y="97619"/>
                  </a:lnTo>
                  <a:lnTo>
                    <a:pt x="238125" y="129115"/>
                  </a:lnTo>
                  <a:lnTo>
                    <a:pt x="248665" y="92539"/>
                  </a:lnTo>
                  <a:lnTo>
                    <a:pt x="138811" y="60916"/>
                  </a:lnTo>
                  <a:close/>
                </a:path>
                <a:path w="2299334" h="718185">
                  <a:moveTo>
                    <a:pt x="41655" y="33103"/>
                  </a:moveTo>
                  <a:lnTo>
                    <a:pt x="31114" y="69679"/>
                  </a:lnTo>
                  <a:lnTo>
                    <a:pt x="91566" y="87078"/>
                  </a:lnTo>
                  <a:lnTo>
                    <a:pt x="92806" y="82778"/>
                  </a:lnTo>
                  <a:lnTo>
                    <a:pt x="80402" y="69806"/>
                  </a:lnTo>
                  <a:lnTo>
                    <a:pt x="41020" y="69806"/>
                  </a:lnTo>
                  <a:lnTo>
                    <a:pt x="50164" y="38183"/>
                  </a:lnTo>
                  <a:lnTo>
                    <a:pt x="59306" y="38183"/>
                  </a:lnTo>
                  <a:lnTo>
                    <a:pt x="41655" y="33103"/>
                  </a:lnTo>
                  <a:close/>
                </a:path>
                <a:path w="2299334" h="718185">
                  <a:moveTo>
                    <a:pt x="92806" y="82778"/>
                  </a:moveTo>
                  <a:lnTo>
                    <a:pt x="91566" y="87078"/>
                  </a:lnTo>
                  <a:lnTo>
                    <a:pt x="96917" y="87078"/>
                  </a:lnTo>
                  <a:lnTo>
                    <a:pt x="92806" y="82778"/>
                  </a:lnTo>
                  <a:close/>
                </a:path>
                <a:path w="2299334" h="718185">
                  <a:moveTo>
                    <a:pt x="100920" y="54623"/>
                  </a:moveTo>
                  <a:lnTo>
                    <a:pt x="72719" y="61771"/>
                  </a:lnTo>
                  <a:lnTo>
                    <a:pt x="92806" y="82778"/>
                  </a:lnTo>
                  <a:lnTo>
                    <a:pt x="100920" y="54623"/>
                  </a:lnTo>
                  <a:close/>
                </a:path>
                <a:path w="2299334" h="718185">
                  <a:moveTo>
                    <a:pt x="50164" y="38183"/>
                  </a:moveTo>
                  <a:lnTo>
                    <a:pt x="41020" y="69806"/>
                  </a:lnTo>
                  <a:lnTo>
                    <a:pt x="72719" y="61771"/>
                  </a:lnTo>
                  <a:lnTo>
                    <a:pt x="50164" y="38183"/>
                  </a:lnTo>
                  <a:close/>
                </a:path>
                <a:path w="2299334" h="718185">
                  <a:moveTo>
                    <a:pt x="72719" y="61771"/>
                  </a:moveTo>
                  <a:lnTo>
                    <a:pt x="41020" y="69806"/>
                  </a:lnTo>
                  <a:lnTo>
                    <a:pt x="80402" y="69806"/>
                  </a:lnTo>
                  <a:lnTo>
                    <a:pt x="72719" y="61771"/>
                  </a:lnTo>
                  <a:close/>
                </a:path>
                <a:path w="2299334" h="718185">
                  <a:moveTo>
                    <a:pt x="59306" y="38183"/>
                  </a:moveTo>
                  <a:lnTo>
                    <a:pt x="50164" y="38183"/>
                  </a:lnTo>
                  <a:lnTo>
                    <a:pt x="72719" y="61771"/>
                  </a:lnTo>
                  <a:lnTo>
                    <a:pt x="100920" y="54623"/>
                  </a:lnTo>
                  <a:lnTo>
                    <a:pt x="102107" y="50502"/>
                  </a:lnTo>
                  <a:lnTo>
                    <a:pt x="59306" y="38183"/>
                  </a:lnTo>
                  <a:close/>
                </a:path>
                <a:path w="2299334" h="718185">
                  <a:moveTo>
                    <a:pt x="176988" y="33103"/>
                  </a:moveTo>
                  <a:lnTo>
                    <a:pt x="41655" y="33103"/>
                  </a:lnTo>
                  <a:lnTo>
                    <a:pt x="102107" y="50502"/>
                  </a:lnTo>
                  <a:lnTo>
                    <a:pt x="100920" y="54623"/>
                  </a:lnTo>
                  <a:lnTo>
                    <a:pt x="169290" y="37294"/>
                  </a:lnTo>
                  <a:lnTo>
                    <a:pt x="176150" y="34039"/>
                  </a:lnTo>
                  <a:lnTo>
                    <a:pt x="176988" y="33103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277" y="1041509"/>
            <a:ext cx="8653780" cy="51542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Attribute/Feature/Dimension</a:t>
            </a:r>
            <a:endParaRPr sz="2400">
              <a:latin typeface="Calibri"/>
              <a:cs typeface="Calibri"/>
            </a:endParaRPr>
          </a:p>
          <a:p>
            <a:pPr marL="4082415">
              <a:lnSpc>
                <a:spcPct val="100000"/>
              </a:lnSpc>
              <a:spcBef>
                <a:spcPts val="355"/>
              </a:spcBef>
            </a:pP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Class/Label/Target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7401559" marR="5080">
              <a:lnSpc>
                <a:spcPct val="74400"/>
              </a:lnSpc>
              <a:spcBef>
                <a:spcPts val="1955"/>
              </a:spcBef>
            </a:pP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Record/ </a:t>
            </a:r>
            <a:r>
              <a:rPr sz="2800" b="1" spc="-6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Object/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 S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mp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/  </a:t>
            </a:r>
            <a:r>
              <a:rPr sz="2800" b="1" spc="-30" dirty="0">
                <a:solidFill>
                  <a:srgbClr val="6F2F9F"/>
                </a:solidFill>
                <a:latin typeface="Calibri"/>
                <a:cs typeface="Calibri"/>
              </a:rPr>
              <a:t>Tuple/ 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Calibri"/>
              <a:cs typeface="Calibri"/>
            </a:endParaRPr>
          </a:p>
          <a:p>
            <a:pPr marL="7167880" marR="62230" indent="161925">
              <a:lnSpc>
                <a:spcPct val="144000"/>
              </a:lnSpc>
            </a:pP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mi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al  </a:t>
            </a:r>
            <a:r>
              <a:rPr sz="2800" b="1" spc="-10" dirty="0">
                <a:solidFill>
                  <a:srgbClr val="FF9933"/>
                </a:solidFill>
                <a:latin typeface="Calibri"/>
                <a:cs typeface="Calibri"/>
              </a:rPr>
              <a:t>Numerik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1503" y="3598691"/>
            <a:ext cx="680085" cy="171450"/>
          </a:xfrm>
          <a:custGeom>
            <a:avLst/>
            <a:gdLst/>
            <a:ahLst/>
            <a:cxnLst/>
            <a:rect l="l" t="t" r="r" b="b"/>
            <a:pathLst>
              <a:path w="680084" h="171450">
                <a:moveTo>
                  <a:pt x="679576" y="66528"/>
                </a:moveTo>
                <a:lnTo>
                  <a:pt x="565276" y="66528"/>
                </a:lnTo>
                <a:lnTo>
                  <a:pt x="565276" y="104628"/>
                </a:lnTo>
                <a:lnTo>
                  <a:pt x="679576" y="104628"/>
                </a:lnTo>
                <a:lnTo>
                  <a:pt x="679576" y="66528"/>
                </a:lnTo>
                <a:close/>
              </a:path>
              <a:path w="680084" h="171450">
                <a:moveTo>
                  <a:pt x="527176" y="66528"/>
                </a:moveTo>
                <a:lnTo>
                  <a:pt x="412876" y="66528"/>
                </a:lnTo>
                <a:lnTo>
                  <a:pt x="412876" y="104628"/>
                </a:lnTo>
                <a:lnTo>
                  <a:pt x="527176" y="104628"/>
                </a:lnTo>
                <a:lnTo>
                  <a:pt x="527176" y="66528"/>
                </a:lnTo>
                <a:close/>
              </a:path>
              <a:path w="680084" h="171450">
                <a:moveTo>
                  <a:pt x="374776" y="66528"/>
                </a:moveTo>
                <a:lnTo>
                  <a:pt x="260476" y="66528"/>
                </a:lnTo>
                <a:lnTo>
                  <a:pt x="260476" y="104628"/>
                </a:lnTo>
                <a:lnTo>
                  <a:pt x="374776" y="104628"/>
                </a:lnTo>
                <a:lnTo>
                  <a:pt x="374776" y="66528"/>
                </a:lnTo>
                <a:close/>
              </a:path>
              <a:path w="680084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5" y="161905"/>
                </a:lnTo>
                <a:lnTo>
                  <a:pt x="171049" y="154709"/>
                </a:lnTo>
                <a:lnTo>
                  <a:pt x="170561" y="147395"/>
                </a:lnTo>
                <a:lnTo>
                  <a:pt x="167405" y="140795"/>
                </a:lnTo>
                <a:lnTo>
                  <a:pt x="161798" y="135743"/>
                </a:lnTo>
                <a:lnTo>
                  <a:pt x="108457" y="104628"/>
                </a:lnTo>
                <a:lnTo>
                  <a:pt x="37846" y="104628"/>
                </a:lnTo>
                <a:lnTo>
                  <a:pt x="37846" y="66528"/>
                </a:lnTo>
                <a:lnTo>
                  <a:pt x="108458" y="66528"/>
                </a:lnTo>
                <a:lnTo>
                  <a:pt x="161798" y="35413"/>
                </a:lnTo>
                <a:lnTo>
                  <a:pt x="167405" y="30360"/>
                </a:lnTo>
                <a:lnTo>
                  <a:pt x="170561" y="23760"/>
                </a:lnTo>
                <a:lnTo>
                  <a:pt x="171049" y="16446"/>
                </a:lnTo>
                <a:lnTo>
                  <a:pt x="168655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680084" h="171450">
                <a:moveTo>
                  <a:pt x="69976" y="66528"/>
                </a:moveTo>
                <a:lnTo>
                  <a:pt x="37846" y="66528"/>
                </a:lnTo>
                <a:lnTo>
                  <a:pt x="37846" y="104628"/>
                </a:lnTo>
                <a:lnTo>
                  <a:pt x="69976" y="104628"/>
                </a:lnTo>
                <a:lnTo>
                  <a:pt x="69976" y="102088"/>
                </a:lnTo>
                <a:lnTo>
                  <a:pt x="47498" y="102088"/>
                </a:lnTo>
                <a:lnTo>
                  <a:pt x="47498" y="69068"/>
                </a:lnTo>
                <a:lnTo>
                  <a:pt x="69976" y="69068"/>
                </a:lnTo>
                <a:lnTo>
                  <a:pt x="69976" y="66528"/>
                </a:lnTo>
                <a:close/>
              </a:path>
              <a:path w="680084" h="171450">
                <a:moveTo>
                  <a:pt x="75800" y="85578"/>
                </a:moveTo>
                <a:lnTo>
                  <a:pt x="69976" y="88975"/>
                </a:lnTo>
                <a:lnTo>
                  <a:pt x="69976" y="104628"/>
                </a:lnTo>
                <a:lnTo>
                  <a:pt x="108076" y="104628"/>
                </a:lnTo>
                <a:lnTo>
                  <a:pt x="108076" y="104405"/>
                </a:lnTo>
                <a:lnTo>
                  <a:pt x="75800" y="85578"/>
                </a:lnTo>
                <a:close/>
              </a:path>
              <a:path w="680084" h="171450">
                <a:moveTo>
                  <a:pt x="108076" y="104405"/>
                </a:moveTo>
                <a:lnTo>
                  <a:pt x="108076" y="104628"/>
                </a:lnTo>
                <a:lnTo>
                  <a:pt x="108457" y="104628"/>
                </a:lnTo>
                <a:lnTo>
                  <a:pt x="108076" y="104405"/>
                </a:lnTo>
                <a:close/>
              </a:path>
              <a:path w="680084" h="171450">
                <a:moveTo>
                  <a:pt x="222376" y="66528"/>
                </a:moveTo>
                <a:lnTo>
                  <a:pt x="108458" y="66528"/>
                </a:lnTo>
                <a:lnTo>
                  <a:pt x="108076" y="66750"/>
                </a:lnTo>
                <a:lnTo>
                  <a:pt x="108076" y="104405"/>
                </a:lnTo>
                <a:lnTo>
                  <a:pt x="108457" y="104628"/>
                </a:lnTo>
                <a:lnTo>
                  <a:pt x="222376" y="104628"/>
                </a:lnTo>
                <a:lnTo>
                  <a:pt x="222376" y="66528"/>
                </a:lnTo>
                <a:close/>
              </a:path>
              <a:path w="680084" h="171450">
                <a:moveTo>
                  <a:pt x="47498" y="69068"/>
                </a:moveTo>
                <a:lnTo>
                  <a:pt x="47498" y="102088"/>
                </a:lnTo>
                <a:lnTo>
                  <a:pt x="69976" y="88975"/>
                </a:lnTo>
                <a:lnTo>
                  <a:pt x="69976" y="82180"/>
                </a:lnTo>
                <a:lnTo>
                  <a:pt x="47498" y="69068"/>
                </a:lnTo>
                <a:close/>
              </a:path>
              <a:path w="680084" h="171450">
                <a:moveTo>
                  <a:pt x="69976" y="88975"/>
                </a:moveTo>
                <a:lnTo>
                  <a:pt x="47498" y="102088"/>
                </a:lnTo>
                <a:lnTo>
                  <a:pt x="69976" y="102088"/>
                </a:lnTo>
                <a:lnTo>
                  <a:pt x="69976" y="88975"/>
                </a:lnTo>
                <a:close/>
              </a:path>
              <a:path w="680084" h="171450">
                <a:moveTo>
                  <a:pt x="69976" y="82180"/>
                </a:moveTo>
                <a:lnTo>
                  <a:pt x="69976" y="88975"/>
                </a:lnTo>
                <a:lnTo>
                  <a:pt x="75800" y="85578"/>
                </a:lnTo>
                <a:lnTo>
                  <a:pt x="69976" y="82180"/>
                </a:lnTo>
                <a:close/>
              </a:path>
              <a:path w="680084" h="171450">
                <a:moveTo>
                  <a:pt x="108076" y="66528"/>
                </a:moveTo>
                <a:lnTo>
                  <a:pt x="69976" y="66528"/>
                </a:lnTo>
                <a:lnTo>
                  <a:pt x="69976" y="82180"/>
                </a:lnTo>
                <a:lnTo>
                  <a:pt x="75800" y="85578"/>
                </a:lnTo>
                <a:lnTo>
                  <a:pt x="108076" y="66750"/>
                </a:lnTo>
                <a:lnTo>
                  <a:pt x="108076" y="66528"/>
                </a:lnTo>
                <a:close/>
              </a:path>
              <a:path w="680084" h="171450">
                <a:moveTo>
                  <a:pt x="69976" y="69068"/>
                </a:moveTo>
                <a:lnTo>
                  <a:pt x="47498" y="69068"/>
                </a:lnTo>
                <a:lnTo>
                  <a:pt x="69976" y="82180"/>
                </a:lnTo>
                <a:lnTo>
                  <a:pt x="69976" y="69068"/>
                </a:lnTo>
                <a:close/>
              </a:path>
              <a:path w="680084" h="171450">
                <a:moveTo>
                  <a:pt x="108458" y="66528"/>
                </a:moveTo>
                <a:lnTo>
                  <a:pt x="108076" y="66528"/>
                </a:lnTo>
                <a:lnTo>
                  <a:pt x="108076" y="66750"/>
                </a:lnTo>
                <a:lnTo>
                  <a:pt x="108458" y="6652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2919" y="0"/>
            <a:ext cx="2291079" cy="247650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02784" y="6681469"/>
            <a:ext cx="1409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z="10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8353" y="195834"/>
            <a:ext cx="2077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Tipe</a:t>
            </a:r>
            <a:r>
              <a:rPr spc="-90" dirty="0"/>
              <a:t> </a:t>
            </a:r>
            <a:r>
              <a:rPr dirty="0"/>
              <a:t>Data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7543800" cy="36271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48626" y="2388298"/>
            <a:ext cx="1409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(Konti</a:t>
            </a:r>
            <a:r>
              <a:rPr sz="2400" spc="5" dirty="0">
                <a:latin typeface="Arial MT"/>
                <a:cs typeface="Arial MT"/>
              </a:rPr>
              <a:t>n</a:t>
            </a:r>
            <a:r>
              <a:rPr sz="2400" spc="-65" dirty="0">
                <a:latin typeface="Arial MT"/>
                <a:cs typeface="Arial MT"/>
              </a:rPr>
              <a:t>y</a:t>
            </a:r>
            <a:r>
              <a:rPr sz="2400" dirty="0">
                <a:latin typeface="Arial MT"/>
                <a:cs typeface="Arial MT"/>
              </a:rPr>
              <a:t>u)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2784" y="6681469"/>
            <a:ext cx="1409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z="10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4826" y="4079557"/>
            <a:ext cx="1077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(D</a:t>
            </a:r>
            <a:r>
              <a:rPr sz="2400" spc="5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skrit)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290" y="460206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675" dirty="0">
                <a:latin typeface="Arial"/>
                <a:cs typeface="Arial"/>
              </a:rPr>
              <a:t>.</a:t>
            </a: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675" dirty="0">
                <a:latin typeface="Arial"/>
                <a:cs typeface="Arial"/>
              </a:rPr>
              <a:t>6</a:t>
            </a:r>
            <a:r>
              <a:rPr sz="1200" b="1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2518" y="6420316"/>
            <a:ext cx="63563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805" dirty="0">
                <a:latin typeface="Arial MT"/>
                <a:cs typeface="Arial MT"/>
              </a:rPr>
              <a:t>V</a:t>
            </a:r>
            <a:r>
              <a:rPr sz="1200" spc="-60" dirty="0">
                <a:latin typeface="Arial MT"/>
                <a:cs typeface="Arial MT"/>
              </a:rPr>
              <a:t>V</a:t>
            </a:r>
            <a:r>
              <a:rPr sz="1200" spc="-67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rs</a:t>
            </a:r>
            <a:r>
              <a:rPr sz="1200" spc="-127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rsi </a:t>
            </a:r>
            <a:r>
              <a:rPr sz="1200" spc="-335" dirty="0">
                <a:latin typeface="Arial MT"/>
                <a:cs typeface="Arial MT"/>
              </a:rPr>
              <a:t>:</a:t>
            </a:r>
            <a:r>
              <a:rPr sz="1200" dirty="0">
                <a:latin typeface="Arial MT"/>
                <a:cs typeface="Arial MT"/>
              </a:rPr>
              <a:t>: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470" dirty="0">
                <a:latin typeface="Arial MT"/>
                <a:cs typeface="Arial MT"/>
              </a:rPr>
              <a:t>0011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5734" y="241950"/>
            <a:ext cx="82867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b="1" spc="-5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ipe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5534" y="241950"/>
            <a:ext cx="88201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b="1" dirty="0">
                <a:latin typeface="Arial"/>
                <a:cs typeface="Arial"/>
              </a:rPr>
              <a:t>D</a:t>
            </a:r>
            <a:r>
              <a:rPr sz="3200" b="1" spc="-5" dirty="0">
                <a:latin typeface="Arial"/>
                <a:cs typeface="Arial"/>
              </a:rPr>
              <a:t>ata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0"/>
          <a:ext cx="9137015" cy="6854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6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Tipe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Deskripsi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Contoh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42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Ratio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(Mutlak)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11125" indent="-28765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diperoleh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cara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pengukuran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dimana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jarak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titik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skala sudah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diketahui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Mempunyai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titik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nol</a:t>
                      </a:r>
                      <a:r>
                        <a:rPr sz="18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absolut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338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(*,</a:t>
                      </a: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/)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65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Umur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Berat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badan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Tinggi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badan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Jumlah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uang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3652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geometric mean,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harmonic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mean,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percent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variation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791">
                <a:tc>
                  <a:txBody>
                    <a:bodyPr/>
                    <a:lstStyle/>
                    <a:p>
                      <a:pPr marL="88900" marR="465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 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(Jarak)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11125" indent="-28765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diperoleh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cara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pengukuran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dimana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jarak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titik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skala sudah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diketahui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44958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mempunyai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titik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nol yang </a:t>
                      </a:r>
                      <a:r>
                        <a:rPr sz="1800" spc="-3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absolut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211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(+,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65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Suhu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0°c-100°c,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Umur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20-30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tahun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mean,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standard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deviation,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Pearson's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correlation,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423">
                <a:tc>
                  <a:txBody>
                    <a:bodyPr/>
                    <a:lstStyle/>
                    <a:p>
                      <a:pPr marL="88900" marR="154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Ordinal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300355" indent="-28765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diperoleh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cara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kategorisasi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klasifikasi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Tetapi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diantara</a:t>
                      </a:r>
                      <a:r>
                        <a:rPr sz="18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tersebut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terdapat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hubungan</a:t>
                      </a:r>
                      <a:r>
                        <a:rPr sz="1800" spc="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berurutan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2623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(&lt;,</a:t>
                      </a: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&gt;)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103505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Tingkat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kepuasan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pelanggan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puas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sedang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8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puas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835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median,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percentiles,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rank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correlation,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run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tests,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sign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32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Nominal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(Label)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diperoleh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cara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kategorisasi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klasifikasi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49530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Menunjukkan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beberapa</a:t>
                      </a:r>
                      <a:r>
                        <a:rPr sz="18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object </a:t>
                      </a:r>
                      <a:r>
                        <a:rPr sz="1800" spc="-3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berbeda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186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3244850" algn="l"/>
                        </a:tabLst>
                      </a:pPr>
                      <a:r>
                        <a:rPr sz="2700" b="1" baseline="3086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(=,</a:t>
                      </a:r>
                      <a:r>
                        <a:rPr sz="2700" b="1" spc="7" baseline="3086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22" baseline="3086" dirty="0">
                          <a:solidFill>
                            <a:srgbClr val="006FC0"/>
                          </a:solidFill>
                          <a:latin typeface="Symbol"/>
                          <a:cs typeface="Symbol"/>
                        </a:rPr>
                        <a:t></a:t>
                      </a:r>
                      <a:r>
                        <a:rPr sz="2700" b="1" spc="22" baseline="3086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)	</a:t>
                      </a:r>
                      <a:r>
                        <a:rPr sz="1000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655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Kode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pos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Jenis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kelamin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Nomer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karyawan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73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Nama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kota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07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mode,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entropy,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contingency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correlation,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Symbol"/>
                          <a:cs typeface="Symbol"/>
                        </a:rPr>
                        <a:t></a:t>
                      </a:r>
                      <a:r>
                        <a:rPr sz="1800" spc="-7" baseline="25462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212850"/>
          <a:ext cx="8077199" cy="2748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Customer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Jumlah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Pesanan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Jumlah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(TL)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Jarak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(J)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Tempuh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...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1000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2270" y="5259070"/>
            <a:ext cx="7315200" cy="1120140"/>
          </a:xfrm>
          <a:prstGeom prst="rect">
            <a:avLst/>
          </a:prstGeom>
          <a:ln w="38100">
            <a:solidFill>
              <a:srgbClr val="C0504D"/>
            </a:solidFill>
          </a:ln>
        </p:spPr>
        <p:txBody>
          <a:bodyPr vert="horz" wrap="square" lIns="0" tIns="325120" rIns="0" bIns="0" rtlCol="0">
            <a:spAutoFit/>
          </a:bodyPr>
          <a:lstStyle/>
          <a:p>
            <a:pPr marL="62865">
              <a:lnSpc>
                <a:spcPts val="3204"/>
              </a:lnSpc>
              <a:spcBef>
                <a:spcPts val="2560"/>
              </a:spcBef>
            </a:pPr>
            <a:r>
              <a:rPr sz="2800" spc="-20" dirty="0">
                <a:latin typeface="Arial MT"/>
                <a:cs typeface="Arial MT"/>
              </a:rPr>
              <a:t>Waktu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55" dirty="0">
                <a:latin typeface="Arial MT"/>
                <a:cs typeface="Arial MT"/>
              </a:rPr>
              <a:t>Tempuh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(T)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= 0.48P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 </a:t>
            </a:r>
            <a:r>
              <a:rPr sz="2800" spc="-5" dirty="0">
                <a:latin typeface="Arial MT"/>
                <a:cs typeface="Arial MT"/>
              </a:rPr>
              <a:t>0.23TL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0.5J</a:t>
            </a:r>
            <a:endParaRPr sz="2800">
              <a:latin typeface="Arial MT"/>
              <a:cs typeface="Arial MT"/>
            </a:endParaRPr>
          </a:p>
          <a:p>
            <a:pPr marR="289560" algn="r">
              <a:lnSpc>
                <a:spcPts val="2725"/>
              </a:lnSpc>
            </a:pPr>
            <a:r>
              <a:rPr sz="2400" b="1" spc="-15" dirty="0">
                <a:solidFill>
                  <a:srgbClr val="FF9933"/>
                </a:solidFill>
                <a:latin typeface="Calibri"/>
                <a:cs typeface="Calibri"/>
              </a:rPr>
              <a:t>Pengetahuan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2700" y="3883659"/>
            <a:ext cx="228600" cy="1754505"/>
          </a:xfrm>
          <a:custGeom>
            <a:avLst/>
            <a:gdLst/>
            <a:ahLst/>
            <a:cxnLst/>
            <a:rect l="l" t="t" r="r" b="b"/>
            <a:pathLst>
              <a:path w="228600" h="1754504">
                <a:moveTo>
                  <a:pt x="152400" y="0"/>
                </a:moveTo>
                <a:lnTo>
                  <a:pt x="76200" y="0"/>
                </a:lnTo>
                <a:lnTo>
                  <a:pt x="76200" y="228600"/>
                </a:lnTo>
                <a:lnTo>
                  <a:pt x="152400" y="228600"/>
                </a:lnTo>
                <a:lnTo>
                  <a:pt x="152400" y="0"/>
                </a:lnTo>
                <a:close/>
              </a:path>
              <a:path w="228600" h="1754504">
                <a:moveTo>
                  <a:pt x="152400" y="304800"/>
                </a:moveTo>
                <a:lnTo>
                  <a:pt x="76200" y="304800"/>
                </a:lnTo>
                <a:lnTo>
                  <a:pt x="76200" y="533400"/>
                </a:lnTo>
                <a:lnTo>
                  <a:pt x="152400" y="533400"/>
                </a:lnTo>
                <a:lnTo>
                  <a:pt x="152400" y="304800"/>
                </a:lnTo>
                <a:close/>
              </a:path>
              <a:path w="228600" h="1754504">
                <a:moveTo>
                  <a:pt x="152400" y="609600"/>
                </a:moveTo>
                <a:lnTo>
                  <a:pt x="76200" y="609600"/>
                </a:lnTo>
                <a:lnTo>
                  <a:pt x="76200" y="838200"/>
                </a:lnTo>
                <a:lnTo>
                  <a:pt x="152400" y="838200"/>
                </a:lnTo>
                <a:lnTo>
                  <a:pt x="152400" y="609600"/>
                </a:lnTo>
                <a:close/>
              </a:path>
              <a:path w="228600" h="1754504">
                <a:moveTo>
                  <a:pt x="152400" y="914400"/>
                </a:moveTo>
                <a:lnTo>
                  <a:pt x="76200" y="914400"/>
                </a:lnTo>
                <a:lnTo>
                  <a:pt x="76200" y="1143000"/>
                </a:lnTo>
                <a:lnTo>
                  <a:pt x="152400" y="1143000"/>
                </a:lnTo>
                <a:lnTo>
                  <a:pt x="152400" y="914400"/>
                </a:lnTo>
                <a:close/>
              </a:path>
              <a:path w="228600" h="1754504">
                <a:moveTo>
                  <a:pt x="152400" y="1219200"/>
                </a:moveTo>
                <a:lnTo>
                  <a:pt x="76200" y="1219200"/>
                </a:lnTo>
                <a:lnTo>
                  <a:pt x="76200" y="1447799"/>
                </a:lnTo>
                <a:lnTo>
                  <a:pt x="152400" y="1447799"/>
                </a:lnTo>
                <a:lnTo>
                  <a:pt x="152400" y="1219200"/>
                </a:lnTo>
                <a:close/>
              </a:path>
              <a:path w="228600" h="1754504">
                <a:moveTo>
                  <a:pt x="76200" y="1525523"/>
                </a:moveTo>
                <a:lnTo>
                  <a:pt x="0" y="1525523"/>
                </a:lnTo>
                <a:lnTo>
                  <a:pt x="114300" y="1754187"/>
                </a:lnTo>
                <a:lnTo>
                  <a:pt x="209555" y="1563623"/>
                </a:lnTo>
                <a:lnTo>
                  <a:pt x="76200" y="1563623"/>
                </a:lnTo>
                <a:lnTo>
                  <a:pt x="76200" y="1525523"/>
                </a:lnTo>
                <a:close/>
              </a:path>
              <a:path w="228600" h="1754504">
                <a:moveTo>
                  <a:pt x="152400" y="1523999"/>
                </a:moveTo>
                <a:lnTo>
                  <a:pt x="76200" y="1523999"/>
                </a:lnTo>
                <a:lnTo>
                  <a:pt x="76200" y="1563623"/>
                </a:lnTo>
                <a:lnTo>
                  <a:pt x="152400" y="1563623"/>
                </a:lnTo>
                <a:lnTo>
                  <a:pt x="152400" y="1523999"/>
                </a:lnTo>
                <a:close/>
              </a:path>
              <a:path w="228600" h="1754504">
                <a:moveTo>
                  <a:pt x="228600" y="1525523"/>
                </a:moveTo>
                <a:lnTo>
                  <a:pt x="152400" y="1525523"/>
                </a:lnTo>
                <a:lnTo>
                  <a:pt x="152400" y="1563623"/>
                </a:lnTo>
                <a:lnTo>
                  <a:pt x="209555" y="1563623"/>
                </a:lnTo>
                <a:lnTo>
                  <a:pt x="228600" y="152552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2829" y="4271581"/>
            <a:ext cx="371030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Pembelajaran</a:t>
            </a:r>
            <a:r>
              <a:rPr sz="2000" spc="-7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dengan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Metode</a:t>
            </a:r>
            <a:r>
              <a:rPr sz="2000"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Estimasi</a:t>
            </a:r>
            <a:r>
              <a:rPr sz="20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Regresi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Linier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5362" y="218503"/>
            <a:ext cx="778954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25" dirty="0"/>
              <a:t> </a:t>
            </a:r>
            <a:r>
              <a:rPr dirty="0"/>
              <a:t>Estimasi</a:t>
            </a:r>
            <a:r>
              <a:rPr spc="-10" dirty="0"/>
              <a:t> </a:t>
            </a:r>
            <a:r>
              <a:rPr spc="-30" dirty="0"/>
              <a:t>Waktu</a:t>
            </a:r>
            <a:r>
              <a:rPr spc="-10" dirty="0"/>
              <a:t> </a:t>
            </a:r>
            <a:r>
              <a:rPr dirty="0"/>
              <a:t>Pengiriman</a:t>
            </a:r>
            <a:r>
              <a:rPr spc="-5" dirty="0"/>
              <a:t> </a:t>
            </a:r>
            <a:r>
              <a:rPr dirty="0"/>
              <a:t>Pizza</a:t>
            </a:r>
          </a:p>
          <a:p>
            <a:pPr marR="194310" algn="r">
              <a:lnSpc>
                <a:spcPts val="2370"/>
              </a:lnSpc>
            </a:pPr>
            <a:r>
              <a:rPr sz="2000" b="0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44690" y="950213"/>
            <a:ext cx="1122045" cy="281305"/>
          </a:xfrm>
          <a:custGeom>
            <a:avLst/>
            <a:gdLst/>
            <a:ahLst/>
            <a:cxnLst/>
            <a:rect l="l" t="t" r="r" b="b"/>
            <a:pathLst>
              <a:path w="1122045" h="281305">
                <a:moveTo>
                  <a:pt x="1116456" y="0"/>
                </a:moveTo>
                <a:lnTo>
                  <a:pt x="1034287" y="16510"/>
                </a:lnTo>
                <a:lnTo>
                  <a:pt x="1039749" y="43941"/>
                </a:lnTo>
                <a:lnTo>
                  <a:pt x="1121917" y="27432"/>
                </a:lnTo>
                <a:lnTo>
                  <a:pt x="1116456" y="0"/>
                </a:lnTo>
                <a:close/>
              </a:path>
              <a:path w="1122045" h="281305">
                <a:moveTo>
                  <a:pt x="1006855" y="22098"/>
                </a:moveTo>
                <a:lnTo>
                  <a:pt x="924686" y="38608"/>
                </a:lnTo>
                <a:lnTo>
                  <a:pt x="930275" y="66039"/>
                </a:lnTo>
                <a:lnTo>
                  <a:pt x="1012443" y="49530"/>
                </a:lnTo>
                <a:lnTo>
                  <a:pt x="1006855" y="22098"/>
                </a:lnTo>
                <a:close/>
              </a:path>
              <a:path w="1122045" h="281305">
                <a:moveTo>
                  <a:pt x="897254" y="44196"/>
                </a:moveTo>
                <a:lnTo>
                  <a:pt x="815085" y="60706"/>
                </a:lnTo>
                <a:lnTo>
                  <a:pt x="820674" y="88137"/>
                </a:lnTo>
                <a:lnTo>
                  <a:pt x="902842" y="71500"/>
                </a:lnTo>
                <a:lnTo>
                  <a:pt x="897254" y="44196"/>
                </a:lnTo>
                <a:close/>
              </a:path>
              <a:path w="1122045" h="281305">
                <a:moveTo>
                  <a:pt x="787780" y="66166"/>
                </a:moveTo>
                <a:lnTo>
                  <a:pt x="705611" y="82803"/>
                </a:lnTo>
                <a:lnTo>
                  <a:pt x="711073" y="110109"/>
                </a:lnTo>
                <a:lnTo>
                  <a:pt x="793241" y="93599"/>
                </a:lnTo>
                <a:lnTo>
                  <a:pt x="787780" y="66166"/>
                </a:lnTo>
                <a:close/>
              </a:path>
              <a:path w="1122045" h="281305">
                <a:moveTo>
                  <a:pt x="678179" y="88264"/>
                </a:moveTo>
                <a:lnTo>
                  <a:pt x="596010" y="104901"/>
                </a:lnTo>
                <a:lnTo>
                  <a:pt x="601599" y="132207"/>
                </a:lnTo>
                <a:lnTo>
                  <a:pt x="683767" y="115697"/>
                </a:lnTo>
                <a:lnTo>
                  <a:pt x="678179" y="88264"/>
                </a:lnTo>
                <a:close/>
              </a:path>
              <a:path w="1122045" h="281305">
                <a:moveTo>
                  <a:pt x="568578" y="110362"/>
                </a:moveTo>
                <a:lnTo>
                  <a:pt x="486409" y="126873"/>
                </a:lnTo>
                <a:lnTo>
                  <a:pt x="491998" y="154305"/>
                </a:lnTo>
                <a:lnTo>
                  <a:pt x="574166" y="137795"/>
                </a:lnTo>
                <a:lnTo>
                  <a:pt x="568578" y="110362"/>
                </a:lnTo>
                <a:close/>
              </a:path>
              <a:path w="1122045" h="281305">
                <a:moveTo>
                  <a:pt x="459104" y="132461"/>
                </a:moveTo>
                <a:lnTo>
                  <a:pt x="376935" y="148971"/>
                </a:lnTo>
                <a:lnTo>
                  <a:pt x="382396" y="176402"/>
                </a:lnTo>
                <a:lnTo>
                  <a:pt x="464565" y="159765"/>
                </a:lnTo>
                <a:lnTo>
                  <a:pt x="459104" y="132461"/>
                </a:lnTo>
                <a:close/>
              </a:path>
              <a:path w="1122045" h="281305">
                <a:moveTo>
                  <a:pt x="349503" y="154432"/>
                </a:moveTo>
                <a:lnTo>
                  <a:pt x="267334" y="171069"/>
                </a:lnTo>
                <a:lnTo>
                  <a:pt x="272923" y="198374"/>
                </a:lnTo>
                <a:lnTo>
                  <a:pt x="355091" y="181863"/>
                </a:lnTo>
                <a:lnTo>
                  <a:pt x="349503" y="154432"/>
                </a:lnTo>
                <a:close/>
              </a:path>
              <a:path w="1122045" h="281305">
                <a:moveTo>
                  <a:pt x="239902" y="176530"/>
                </a:moveTo>
                <a:lnTo>
                  <a:pt x="157733" y="193166"/>
                </a:lnTo>
                <a:lnTo>
                  <a:pt x="163321" y="220472"/>
                </a:lnTo>
                <a:lnTo>
                  <a:pt x="245490" y="203962"/>
                </a:lnTo>
                <a:lnTo>
                  <a:pt x="239902" y="176530"/>
                </a:lnTo>
                <a:close/>
              </a:path>
              <a:path w="1122045" h="281305">
                <a:moveTo>
                  <a:pt x="96138" y="153670"/>
                </a:moveTo>
                <a:lnTo>
                  <a:pt x="90296" y="158750"/>
                </a:lnTo>
                <a:lnTo>
                  <a:pt x="0" y="239140"/>
                </a:lnTo>
                <a:lnTo>
                  <a:pt x="121665" y="280797"/>
                </a:lnTo>
                <a:lnTo>
                  <a:pt x="129666" y="276860"/>
                </a:lnTo>
                <a:lnTo>
                  <a:pt x="132206" y="269621"/>
                </a:lnTo>
                <a:lnTo>
                  <a:pt x="134619" y="262255"/>
                </a:lnTo>
                <a:lnTo>
                  <a:pt x="130809" y="254381"/>
                </a:lnTo>
                <a:lnTo>
                  <a:pt x="100767" y="244094"/>
                </a:lnTo>
                <a:lnTo>
                  <a:pt x="36449" y="244094"/>
                </a:lnTo>
                <a:lnTo>
                  <a:pt x="31623" y="220472"/>
                </a:lnTo>
                <a:lnTo>
                  <a:pt x="49321" y="220472"/>
                </a:lnTo>
                <a:lnTo>
                  <a:pt x="48259" y="215137"/>
                </a:lnTo>
                <a:lnTo>
                  <a:pt x="75048" y="209755"/>
                </a:lnTo>
                <a:lnTo>
                  <a:pt x="114680" y="174498"/>
                </a:lnTo>
                <a:lnTo>
                  <a:pt x="115188" y="165735"/>
                </a:lnTo>
                <a:lnTo>
                  <a:pt x="110108" y="159893"/>
                </a:lnTo>
                <a:lnTo>
                  <a:pt x="104901" y="154177"/>
                </a:lnTo>
                <a:lnTo>
                  <a:pt x="96138" y="153670"/>
                </a:lnTo>
                <a:close/>
              </a:path>
              <a:path w="1122045" h="281305">
                <a:moveTo>
                  <a:pt x="31623" y="220472"/>
                </a:moveTo>
                <a:lnTo>
                  <a:pt x="36449" y="244094"/>
                </a:lnTo>
                <a:lnTo>
                  <a:pt x="51380" y="230811"/>
                </a:lnTo>
                <a:lnTo>
                  <a:pt x="50613" y="226959"/>
                </a:lnTo>
                <a:lnTo>
                  <a:pt x="31623" y="220472"/>
                </a:lnTo>
                <a:close/>
              </a:path>
              <a:path w="1122045" h="281305">
                <a:moveTo>
                  <a:pt x="51380" y="230811"/>
                </a:moveTo>
                <a:lnTo>
                  <a:pt x="36449" y="244094"/>
                </a:lnTo>
                <a:lnTo>
                  <a:pt x="100767" y="244094"/>
                </a:lnTo>
                <a:lnTo>
                  <a:pt x="96306" y="242570"/>
                </a:lnTo>
                <a:lnTo>
                  <a:pt x="53720" y="242570"/>
                </a:lnTo>
                <a:lnTo>
                  <a:pt x="51380" y="230811"/>
                </a:lnTo>
                <a:close/>
              </a:path>
              <a:path w="1122045" h="281305">
                <a:moveTo>
                  <a:pt x="54295" y="228217"/>
                </a:moveTo>
                <a:lnTo>
                  <a:pt x="51380" y="230811"/>
                </a:lnTo>
                <a:lnTo>
                  <a:pt x="53720" y="242570"/>
                </a:lnTo>
                <a:lnTo>
                  <a:pt x="80535" y="237182"/>
                </a:lnTo>
                <a:lnTo>
                  <a:pt x="54295" y="228217"/>
                </a:lnTo>
                <a:close/>
              </a:path>
              <a:path w="1122045" h="281305">
                <a:moveTo>
                  <a:pt x="80535" y="237182"/>
                </a:moveTo>
                <a:lnTo>
                  <a:pt x="53720" y="242570"/>
                </a:lnTo>
                <a:lnTo>
                  <a:pt x="96306" y="242570"/>
                </a:lnTo>
                <a:lnTo>
                  <a:pt x="80535" y="237182"/>
                </a:lnTo>
                <a:close/>
              </a:path>
              <a:path w="1122045" h="281305">
                <a:moveTo>
                  <a:pt x="130428" y="198627"/>
                </a:moveTo>
                <a:lnTo>
                  <a:pt x="75048" y="209755"/>
                </a:lnTo>
                <a:lnTo>
                  <a:pt x="54295" y="228217"/>
                </a:lnTo>
                <a:lnTo>
                  <a:pt x="80535" y="237182"/>
                </a:lnTo>
                <a:lnTo>
                  <a:pt x="135889" y="226060"/>
                </a:lnTo>
                <a:lnTo>
                  <a:pt x="130428" y="198627"/>
                </a:lnTo>
                <a:close/>
              </a:path>
              <a:path w="1122045" h="281305">
                <a:moveTo>
                  <a:pt x="50613" y="226959"/>
                </a:moveTo>
                <a:lnTo>
                  <a:pt x="51380" y="230811"/>
                </a:lnTo>
                <a:lnTo>
                  <a:pt x="54295" y="228217"/>
                </a:lnTo>
                <a:lnTo>
                  <a:pt x="50613" y="226959"/>
                </a:lnTo>
                <a:close/>
              </a:path>
              <a:path w="1122045" h="281305">
                <a:moveTo>
                  <a:pt x="75048" y="209755"/>
                </a:moveTo>
                <a:lnTo>
                  <a:pt x="48259" y="215137"/>
                </a:lnTo>
                <a:lnTo>
                  <a:pt x="50613" y="226959"/>
                </a:lnTo>
                <a:lnTo>
                  <a:pt x="54295" y="228217"/>
                </a:lnTo>
                <a:lnTo>
                  <a:pt x="75048" y="209755"/>
                </a:lnTo>
                <a:close/>
              </a:path>
              <a:path w="1122045" h="281305">
                <a:moveTo>
                  <a:pt x="49321" y="220472"/>
                </a:moveTo>
                <a:lnTo>
                  <a:pt x="31623" y="220472"/>
                </a:lnTo>
                <a:lnTo>
                  <a:pt x="50613" y="226959"/>
                </a:lnTo>
                <a:lnTo>
                  <a:pt x="49321" y="2204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4740" y="2303779"/>
            <a:ext cx="4150360" cy="28016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6799" y="195834"/>
            <a:ext cx="664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Output/Pola/Model/Knowledge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6257" y="1542097"/>
            <a:ext cx="6908800" cy="421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Formula/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Function</a:t>
            </a:r>
            <a:r>
              <a:rPr sz="26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(Rumus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atau</a:t>
            </a:r>
            <a:r>
              <a:rPr sz="2600" spc="-5" dirty="0">
                <a:latin typeface="Times New Roman"/>
                <a:cs typeface="Times New Roman"/>
              </a:rPr>
              <a:t> Fungsi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Regresi)</a:t>
            </a:r>
            <a:endParaRPr sz="26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798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50" dirty="0">
                <a:latin typeface="Times New Roman"/>
                <a:cs typeface="Times New Roman"/>
              </a:rPr>
              <a:t>WAKTU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TEMPUH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=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0.48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+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0.6</a:t>
            </a:r>
            <a:r>
              <a:rPr sz="1900" spc="-5" dirty="0">
                <a:latin typeface="Times New Roman"/>
                <a:cs typeface="Times New Roman"/>
              </a:rPr>
              <a:t> JARAK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+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0.34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LAMPU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+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0.2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PESANAN</a:t>
            </a:r>
            <a:endParaRPr sz="1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–"/>
            </a:pPr>
            <a:endParaRPr sz="195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Decision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C00000"/>
                </a:solidFill>
                <a:latin typeface="Times New Roman"/>
                <a:cs typeface="Times New Roman"/>
              </a:rPr>
              <a:t>Tree</a:t>
            </a:r>
            <a:r>
              <a:rPr sz="26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(Pohon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Keputusan)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Korela</a:t>
            </a:r>
            <a:r>
              <a:rPr sz="2600" spc="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dan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ia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si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Rule</a:t>
            </a:r>
            <a:r>
              <a:rPr sz="26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(Aturan)</a:t>
            </a:r>
            <a:endParaRPr sz="26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  <a:tab pos="2182495" algn="l"/>
              </a:tabLst>
            </a:pPr>
            <a:r>
              <a:rPr sz="2200" spc="-5" dirty="0">
                <a:latin typeface="Times New Roman"/>
                <a:cs typeface="Times New Roman"/>
              </a:rPr>
              <a:t>IF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ips3=2.8	</a:t>
            </a:r>
            <a:r>
              <a:rPr sz="2200" spc="-5" dirty="0">
                <a:latin typeface="Times New Roman"/>
                <a:cs typeface="Times New Roman"/>
              </a:rPr>
              <a:t>THEN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lulustepatwaktu</a:t>
            </a:r>
            <a:endParaRPr sz="2200">
              <a:latin typeface="Times New Roman"/>
              <a:cs typeface="Times New Roman"/>
            </a:endParaRPr>
          </a:p>
          <a:p>
            <a:pPr marL="528320" indent="-515620">
              <a:lnSpc>
                <a:spcPct val="100000"/>
              </a:lnSpc>
              <a:spcBef>
                <a:spcPts val="2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Cluster</a:t>
            </a:r>
            <a:r>
              <a:rPr sz="26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(Klaster)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33070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I.</a:t>
            </a:r>
            <a:r>
              <a:rPr sz="1200" b="1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860" y="193103"/>
            <a:ext cx="6173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10" dirty="0"/>
              <a:t> </a:t>
            </a:r>
            <a:r>
              <a:rPr spc="-5" dirty="0"/>
              <a:t>Forecasting Harga Saham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2845" y="1699577"/>
            <a:ext cx="25387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Dataset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harga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saham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dalam bentuk </a:t>
            </a:r>
            <a:r>
              <a:rPr sz="2400" spc="-15" dirty="0">
                <a:solidFill>
                  <a:srgbClr val="00AF50"/>
                </a:solidFill>
                <a:latin typeface="Times New Roman"/>
                <a:cs typeface="Times New Roman"/>
              </a:rPr>
              <a:t>time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series</a:t>
            </a:r>
            <a:r>
              <a:rPr sz="2400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(rentet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waktu)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5791200" cy="310388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42539" y="4892040"/>
            <a:ext cx="228600" cy="1611630"/>
          </a:xfrm>
          <a:custGeom>
            <a:avLst/>
            <a:gdLst/>
            <a:ahLst/>
            <a:cxnLst/>
            <a:rect l="l" t="t" r="r" b="b"/>
            <a:pathLst>
              <a:path w="228600" h="1611629">
                <a:moveTo>
                  <a:pt x="15240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  <a:path w="228600" h="1611629">
                <a:moveTo>
                  <a:pt x="152400" y="152400"/>
                </a:moveTo>
                <a:lnTo>
                  <a:pt x="76200" y="152400"/>
                </a:lnTo>
                <a:lnTo>
                  <a:pt x="76200" y="228600"/>
                </a:lnTo>
                <a:lnTo>
                  <a:pt x="152400" y="228600"/>
                </a:lnTo>
                <a:lnTo>
                  <a:pt x="152400" y="152400"/>
                </a:lnTo>
                <a:close/>
              </a:path>
              <a:path w="228600" h="1611629">
                <a:moveTo>
                  <a:pt x="152400" y="304800"/>
                </a:moveTo>
                <a:lnTo>
                  <a:pt x="76200" y="304800"/>
                </a:lnTo>
                <a:lnTo>
                  <a:pt x="76200" y="381000"/>
                </a:lnTo>
                <a:lnTo>
                  <a:pt x="152400" y="381000"/>
                </a:lnTo>
                <a:lnTo>
                  <a:pt x="152400" y="304800"/>
                </a:lnTo>
                <a:close/>
              </a:path>
              <a:path w="228600" h="1611629">
                <a:moveTo>
                  <a:pt x="152400" y="457200"/>
                </a:moveTo>
                <a:lnTo>
                  <a:pt x="76200" y="457200"/>
                </a:lnTo>
                <a:lnTo>
                  <a:pt x="76200" y="533400"/>
                </a:lnTo>
                <a:lnTo>
                  <a:pt x="152400" y="533400"/>
                </a:lnTo>
                <a:lnTo>
                  <a:pt x="152400" y="457200"/>
                </a:lnTo>
                <a:close/>
              </a:path>
              <a:path w="228600" h="1611629">
                <a:moveTo>
                  <a:pt x="152400" y="609600"/>
                </a:moveTo>
                <a:lnTo>
                  <a:pt x="76200" y="609600"/>
                </a:lnTo>
                <a:lnTo>
                  <a:pt x="76200" y="685800"/>
                </a:lnTo>
                <a:lnTo>
                  <a:pt x="152400" y="685800"/>
                </a:lnTo>
                <a:lnTo>
                  <a:pt x="152400" y="609600"/>
                </a:lnTo>
                <a:close/>
              </a:path>
              <a:path w="228600" h="1611629">
                <a:moveTo>
                  <a:pt x="152400" y="762000"/>
                </a:moveTo>
                <a:lnTo>
                  <a:pt x="76200" y="762000"/>
                </a:lnTo>
                <a:lnTo>
                  <a:pt x="76200" y="838200"/>
                </a:lnTo>
                <a:lnTo>
                  <a:pt x="152400" y="838200"/>
                </a:lnTo>
                <a:lnTo>
                  <a:pt x="152400" y="762000"/>
                </a:lnTo>
                <a:close/>
              </a:path>
              <a:path w="228600" h="1611629">
                <a:moveTo>
                  <a:pt x="152400" y="914400"/>
                </a:moveTo>
                <a:lnTo>
                  <a:pt x="76200" y="914400"/>
                </a:lnTo>
                <a:lnTo>
                  <a:pt x="76200" y="990600"/>
                </a:lnTo>
                <a:lnTo>
                  <a:pt x="152400" y="990600"/>
                </a:lnTo>
                <a:lnTo>
                  <a:pt x="152400" y="914400"/>
                </a:lnTo>
                <a:close/>
              </a:path>
              <a:path w="228600" h="1611629">
                <a:moveTo>
                  <a:pt x="152400" y="1066800"/>
                </a:moveTo>
                <a:lnTo>
                  <a:pt x="76200" y="1066800"/>
                </a:lnTo>
                <a:lnTo>
                  <a:pt x="76200" y="1143000"/>
                </a:lnTo>
                <a:lnTo>
                  <a:pt x="152400" y="1143000"/>
                </a:lnTo>
                <a:lnTo>
                  <a:pt x="152400" y="1066800"/>
                </a:lnTo>
                <a:close/>
              </a:path>
              <a:path w="228600" h="1611629">
                <a:moveTo>
                  <a:pt x="152400" y="1219200"/>
                </a:moveTo>
                <a:lnTo>
                  <a:pt x="76200" y="1219200"/>
                </a:lnTo>
                <a:lnTo>
                  <a:pt x="76200" y="1295400"/>
                </a:lnTo>
                <a:lnTo>
                  <a:pt x="152400" y="1295400"/>
                </a:lnTo>
                <a:lnTo>
                  <a:pt x="152400" y="1219200"/>
                </a:lnTo>
                <a:close/>
              </a:path>
              <a:path w="228600" h="1611629">
                <a:moveTo>
                  <a:pt x="76200" y="1382712"/>
                </a:moveTo>
                <a:lnTo>
                  <a:pt x="0" y="1382712"/>
                </a:lnTo>
                <a:lnTo>
                  <a:pt x="114300" y="1611312"/>
                </a:lnTo>
                <a:lnTo>
                  <a:pt x="209550" y="1420812"/>
                </a:lnTo>
                <a:lnTo>
                  <a:pt x="76200" y="1420812"/>
                </a:lnTo>
                <a:lnTo>
                  <a:pt x="76200" y="1382712"/>
                </a:lnTo>
                <a:close/>
              </a:path>
              <a:path w="228600" h="1611629">
                <a:moveTo>
                  <a:pt x="152400" y="1371600"/>
                </a:moveTo>
                <a:lnTo>
                  <a:pt x="76200" y="1371600"/>
                </a:lnTo>
                <a:lnTo>
                  <a:pt x="76200" y="1420812"/>
                </a:lnTo>
                <a:lnTo>
                  <a:pt x="152400" y="1420812"/>
                </a:lnTo>
                <a:lnTo>
                  <a:pt x="152400" y="1371600"/>
                </a:lnTo>
                <a:close/>
              </a:path>
              <a:path w="228600" h="1611629">
                <a:moveTo>
                  <a:pt x="228600" y="1382712"/>
                </a:moveTo>
                <a:lnTo>
                  <a:pt x="152400" y="1382712"/>
                </a:lnTo>
                <a:lnTo>
                  <a:pt x="152400" y="1420812"/>
                </a:lnTo>
                <a:lnTo>
                  <a:pt x="209550" y="1420812"/>
                </a:lnTo>
                <a:lnTo>
                  <a:pt x="228600" y="13827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9155" y="5299709"/>
            <a:ext cx="4261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Pembelajaran</a:t>
            </a:r>
            <a:r>
              <a:rPr sz="2000" spc="-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dengan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Metode</a:t>
            </a:r>
            <a:r>
              <a:rPr sz="2000"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Forecasting</a:t>
            </a:r>
            <a:r>
              <a:rPr sz="2000" spc="-5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Neural</a:t>
            </a:r>
            <a:r>
              <a:rPr sz="2000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Network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457" y="1067815"/>
            <a:ext cx="573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2000" spc="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483" y="1408430"/>
            <a:ext cx="130175" cy="422909"/>
          </a:xfrm>
          <a:custGeom>
            <a:avLst/>
            <a:gdLst/>
            <a:ahLst/>
            <a:cxnLst/>
            <a:rect l="l" t="t" r="r" b="b"/>
            <a:pathLst>
              <a:path w="130175" h="422910">
                <a:moveTo>
                  <a:pt x="78816" y="0"/>
                </a:moveTo>
                <a:lnTo>
                  <a:pt x="50876" y="0"/>
                </a:lnTo>
                <a:lnTo>
                  <a:pt x="50876" y="83820"/>
                </a:lnTo>
                <a:lnTo>
                  <a:pt x="78816" y="83820"/>
                </a:lnTo>
                <a:lnTo>
                  <a:pt x="78816" y="0"/>
                </a:lnTo>
                <a:close/>
              </a:path>
              <a:path w="130175" h="422910">
                <a:moveTo>
                  <a:pt x="78816" y="111760"/>
                </a:moveTo>
                <a:lnTo>
                  <a:pt x="50876" y="111760"/>
                </a:lnTo>
                <a:lnTo>
                  <a:pt x="50876" y="195580"/>
                </a:lnTo>
                <a:lnTo>
                  <a:pt x="78816" y="195580"/>
                </a:lnTo>
                <a:lnTo>
                  <a:pt x="78816" y="111760"/>
                </a:lnTo>
                <a:close/>
              </a:path>
              <a:path w="130175" h="422910">
                <a:moveTo>
                  <a:pt x="15582" y="294894"/>
                </a:moveTo>
                <a:lnTo>
                  <a:pt x="8915" y="298704"/>
                </a:lnTo>
                <a:lnTo>
                  <a:pt x="2247" y="302641"/>
                </a:lnTo>
                <a:lnTo>
                  <a:pt x="0" y="311150"/>
                </a:lnTo>
                <a:lnTo>
                  <a:pt x="3886" y="317881"/>
                </a:lnTo>
                <a:lnTo>
                  <a:pt x="64846" y="422402"/>
                </a:lnTo>
                <a:lnTo>
                  <a:pt x="81067" y="394589"/>
                </a:lnTo>
                <a:lnTo>
                  <a:pt x="50876" y="394589"/>
                </a:lnTo>
                <a:lnTo>
                  <a:pt x="50876" y="342972"/>
                </a:lnTo>
                <a:lnTo>
                  <a:pt x="28016" y="303784"/>
                </a:lnTo>
                <a:lnTo>
                  <a:pt x="24130" y="297053"/>
                </a:lnTo>
                <a:lnTo>
                  <a:pt x="15582" y="294894"/>
                </a:lnTo>
                <a:close/>
              </a:path>
              <a:path w="130175" h="422910">
                <a:moveTo>
                  <a:pt x="50876" y="342972"/>
                </a:moveTo>
                <a:lnTo>
                  <a:pt x="50876" y="394589"/>
                </a:lnTo>
                <a:lnTo>
                  <a:pt x="78816" y="394589"/>
                </a:lnTo>
                <a:lnTo>
                  <a:pt x="78816" y="387604"/>
                </a:lnTo>
                <a:lnTo>
                  <a:pt x="52781" y="387604"/>
                </a:lnTo>
                <a:lnTo>
                  <a:pt x="64847" y="366923"/>
                </a:lnTo>
                <a:lnTo>
                  <a:pt x="50876" y="342972"/>
                </a:lnTo>
                <a:close/>
              </a:path>
              <a:path w="130175" h="422910">
                <a:moveTo>
                  <a:pt x="114122" y="294894"/>
                </a:moveTo>
                <a:lnTo>
                  <a:pt x="105613" y="297053"/>
                </a:lnTo>
                <a:lnTo>
                  <a:pt x="78821" y="342972"/>
                </a:lnTo>
                <a:lnTo>
                  <a:pt x="78816" y="394589"/>
                </a:lnTo>
                <a:lnTo>
                  <a:pt x="81067" y="394589"/>
                </a:lnTo>
                <a:lnTo>
                  <a:pt x="129743" y="311150"/>
                </a:lnTo>
                <a:lnTo>
                  <a:pt x="127457" y="302641"/>
                </a:lnTo>
                <a:lnTo>
                  <a:pt x="114122" y="294894"/>
                </a:lnTo>
                <a:close/>
              </a:path>
              <a:path w="130175" h="422910">
                <a:moveTo>
                  <a:pt x="64847" y="366923"/>
                </a:moveTo>
                <a:lnTo>
                  <a:pt x="52781" y="387604"/>
                </a:lnTo>
                <a:lnTo>
                  <a:pt x="76911" y="387604"/>
                </a:lnTo>
                <a:lnTo>
                  <a:pt x="64847" y="366923"/>
                </a:lnTo>
                <a:close/>
              </a:path>
              <a:path w="130175" h="422910">
                <a:moveTo>
                  <a:pt x="78816" y="342981"/>
                </a:moveTo>
                <a:lnTo>
                  <a:pt x="64847" y="366923"/>
                </a:lnTo>
                <a:lnTo>
                  <a:pt x="76911" y="387604"/>
                </a:lnTo>
                <a:lnTo>
                  <a:pt x="78816" y="387604"/>
                </a:lnTo>
                <a:lnTo>
                  <a:pt x="78816" y="342981"/>
                </a:lnTo>
                <a:close/>
              </a:path>
              <a:path w="130175" h="422910">
                <a:moveTo>
                  <a:pt x="78816" y="335280"/>
                </a:moveTo>
                <a:lnTo>
                  <a:pt x="50876" y="335280"/>
                </a:lnTo>
                <a:lnTo>
                  <a:pt x="50881" y="342981"/>
                </a:lnTo>
                <a:lnTo>
                  <a:pt x="64847" y="366923"/>
                </a:lnTo>
                <a:lnTo>
                  <a:pt x="78816" y="342981"/>
                </a:lnTo>
                <a:lnTo>
                  <a:pt x="78816" y="335280"/>
                </a:lnTo>
                <a:close/>
              </a:path>
              <a:path w="130175" h="422910">
                <a:moveTo>
                  <a:pt x="78816" y="223520"/>
                </a:moveTo>
                <a:lnTo>
                  <a:pt x="50876" y="223520"/>
                </a:lnTo>
                <a:lnTo>
                  <a:pt x="50876" y="307340"/>
                </a:lnTo>
                <a:lnTo>
                  <a:pt x="78816" y="307340"/>
                </a:lnTo>
                <a:lnTo>
                  <a:pt x="78816" y="22352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4825" y="1067815"/>
            <a:ext cx="1211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Time</a:t>
            </a:r>
            <a:r>
              <a:rPr sz="20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Series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39213" y="1408430"/>
            <a:ext cx="130175" cy="422909"/>
          </a:xfrm>
          <a:custGeom>
            <a:avLst/>
            <a:gdLst/>
            <a:ahLst/>
            <a:cxnLst/>
            <a:rect l="l" t="t" r="r" b="b"/>
            <a:pathLst>
              <a:path w="130175" h="422910">
                <a:moveTo>
                  <a:pt x="78867" y="0"/>
                </a:moveTo>
                <a:lnTo>
                  <a:pt x="50926" y="0"/>
                </a:lnTo>
                <a:lnTo>
                  <a:pt x="50926" y="83820"/>
                </a:lnTo>
                <a:lnTo>
                  <a:pt x="78867" y="83820"/>
                </a:lnTo>
                <a:lnTo>
                  <a:pt x="78867" y="0"/>
                </a:lnTo>
                <a:close/>
              </a:path>
              <a:path w="130175" h="422910">
                <a:moveTo>
                  <a:pt x="78867" y="111760"/>
                </a:moveTo>
                <a:lnTo>
                  <a:pt x="50926" y="111760"/>
                </a:lnTo>
                <a:lnTo>
                  <a:pt x="50926" y="195580"/>
                </a:lnTo>
                <a:lnTo>
                  <a:pt x="78867" y="195580"/>
                </a:lnTo>
                <a:lnTo>
                  <a:pt x="78867" y="111760"/>
                </a:lnTo>
                <a:close/>
              </a:path>
              <a:path w="130175" h="422910">
                <a:moveTo>
                  <a:pt x="15620" y="294894"/>
                </a:moveTo>
                <a:lnTo>
                  <a:pt x="2286" y="302641"/>
                </a:lnTo>
                <a:lnTo>
                  <a:pt x="0" y="311150"/>
                </a:lnTo>
                <a:lnTo>
                  <a:pt x="64897" y="422402"/>
                </a:lnTo>
                <a:lnTo>
                  <a:pt x="81118" y="394589"/>
                </a:lnTo>
                <a:lnTo>
                  <a:pt x="50926" y="394589"/>
                </a:lnTo>
                <a:lnTo>
                  <a:pt x="50926" y="342981"/>
                </a:lnTo>
                <a:lnTo>
                  <a:pt x="24130" y="297053"/>
                </a:lnTo>
                <a:lnTo>
                  <a:pt x="15620" y="294894"/>
                </a:lnTo>
                <a:close/>
              </a:path>
              <a:path w="130175" h="422910">
                <a:moveTo>
                  <a:pt x="50926" y="342981"/>
                </a:moveTo>
                <a:lnTo>
                  <a:pt x="50926" y="394589"/>
                </a:lnTo>
                <a:lnTo>
                  <a:pt x="78867" y="394589"/>
                </a:lnTo>
                <a:lnTo>
                  <a:pt x="78867" y="387604"/>
                </a:lnTo>
                <a:lnTo>
                  <a:pt x="52831" y="387604"/>
                </a:lnTo>
                <a:lnTo>
                  <a:pt x="64896" y="366925"/>
                </a:lnTo>
                <a:lnTo>
                  <a:pt x="50926" y="342981"/>
                </a:lnTo>
                <a:close/>
              </a:path>
              <a:path w="130175" h="422910">
                <a:moveTo>
                  <a:pt x="114173" y="294894"/>
                </a:moveTo>
                <a:lnTo>
                  <a:pt x="105663" y="297053"/>
                </a:lnTo>
                <a:lnTo>
                  <a:pt x="78867" y="342981"/>
                </a:lnTo>
                <a:lnTo>
                  <a:pt x="78867" y="394589"/>
                </a:lnTo>
                <a:lnTo>
                  <a:pt x="81118" y="394589"/>
                </a:lnTo>
                <a:lnTo>
                  <a:pt x="129793" y="311150"/>
                </a:lnTo>
                <a:lnTo>
                  <a:pt x="127507" y="302641"/>
                </a:lnTo>
                <a:lnTo>
                  <a:pt x="114173" y="294894"/>
                </a:lnTo>
                <a:close/>
              </a:path>
              <a:path w="130175" h="422910">
                <a:moveTo>
                  <a:pt x="64897" y="366925"/>
                </a:moveTo>
                <a:lnTo>
                  <a:pt x="52831" y="387604"/>
                </a:lnTo>
                <a:lnTo>
                  <a:pt x="76962" y="387604"/>
                </a:lnTo>
                <a:lnTo>
                  <a:pt x="64897" y="366925"/>
                </a:lnTo>
                <a:close/>
              </a:path>
              <a:path w="130175" h="422910">
                <a:moveTo>
                  <a:pt x="78867" y="342981"/>
                </a:moveTo>
                <a:lnTo>
                  <a:pt x="64897" y="366925"/>
                </a:lnTo>
                <a:lnTo>
                  <a:pt x="76962" y="387604"/>
                </a:lnTo>
                <a:lnTo>
                  <a:pt x="78867" y="387604"/>
                </a:lnTo>
                <a:lnTo>
                  <a:pt x="78867" y="342981"/>
                </a:lnTo>
                <a:close/>
              </a:path>
              <a:path w="130175" h="422910">
                <a:moveTo>
                  <a:pt x="78867" y="335280"/>
                </a:moveTo>
                <a:lnTo>
                  <a:pt x="50926" y="335280"/>
                </a:lnTo>
                <a:lnTo>
                  <a:pt x="50926" y="342981"/>
                </a:lnTo>
                <a:lnTo>
                  <a:pt x="64897" y="366925"/>
                </a:lnTo>
                <a:lnTo>
                  <a:pt x="78867" y="342981"/>
                </a:lnTo>
                <a:lnTo>
                  <a:pt x="78867" y="335280"/>
                </a:lnTo>
                <a:close/>
              </a:path>
              <a:path w="130175" h="422910">
                <a:moveTo>
                  <a:pt x="78867" y="223520"/>
                </a:moveTo>
                <a:lnTo>
                  <a:pt x="50926" y="223520"/>
                </a:lnTo>
                <a:lnTo>
                  <a:pt x="50926" y="307340"/>
                </a:lnTo>
                <a:lnTo>
                  <a:pt x="78867" y="307340"/>
                </a:lnTo>
                <a:lnTo>
                  <a:pt x="78867" y="2235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Versi</a:t>
            </a:r>
            <a:r>
              <a:rPr spc="-4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spc="-10" dirty="0"/>
              <a:t>01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1052</Words>
  <Application>Microsoft Office PowerPoint</Application>
  <PresentationFormat>On-screen Show (4:3)</PresentationFormat>
  <Paragraphs>310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MT</vt:lpstr>
      <vt:lpstr>Calibri</vt:lpstr>
      <vt:lpstr>Symbol</vt:lpstr>
      <vt:lpstr>Times New Roman</vt:lpstr>
      <vt:lpstr>Wingdings</vt:lpstr>
      <vt:lpstr>Office Theme</vt:lpstr>
      <vt:lpstr>PowerPoint Presentation</vt:lpstr>
      <vt:lpstr>1.2 PERAN UTAMA DAN  METODE DATA MINING</vt:lpstr>
      <vt:lpstr>Peran Utama Data Mining</vt:lpstr>
      <vt:lpstr>Dataset (Himpunan Data)</vt:lpstr>
      <vt:lpstr>Tipe Data</vt:lpstr>
      <vt:lpstr>PowerPoint Presentation</vt:lpstr>
      <vt:lpstr>1. Estimasi Waktu Pengiriman Pizza Label</vt:lpstr>
      <vt:lpstr>Output/Pola/Model/Knowledge</vt:lpstr>
      <vt:lpstr>2. Forecasting Harga Saham</vt:lpstr>
      <vt:lpstr>3. Klasifikasi Kelulusan Mahasiswa</vt:lpstr>
      <vt:lpstr>Pengetahuan Berupa Pohon  Keputusan</vt:lpstr>
      <vt:lpstr>4. Klastering Bunga Iris</vt:lpstr>
      <vt:lpstr>Pengetahuan (Model) Berupa Klaster</vt:lpstr>
      <vt:lpstr>Klastering Jenis Pelanggan</vt:lpstr>
      <vt:lpstr>5. Aturan Asosiasi Pembelian Barang</vt:lpstr>
      <vt:lpstr>Pengetahuan Berupa Aturan Asosiasi</vt:lpstr>
      <vt:lpstr>Contoh Aturan Asosiasi</vt:lpstr>
      <vt:lpstr>Aturan Asosiasi di Amazon.com</vt:lpstr>
      <vt:lpstr>Metode Learning Algoritma Data Mining</vt:lpstr>
      <vt:lpstr>1. Supervised Learning</vt:lpstr>
      <vt:lpstr>Dataset dengan Class</vt:lpstr>
      <vt:lpstr>2. Unsupervised Learning</vt:lpstr>
      <vt:lpstr>Dataset tanpa Class</vt:lpstr>
      <vt:lpstr>3. Semi-Supervised Learning</vt:lpstr>
      <vt:lpstr>Latihan</vt:lpstr>
      <vt:lpstr>Review dan 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Handoyo Widi</cp:lastModifiedBy>
  <cp:revision>1</cp:revision>
  <dcterms:created xsi:type="dcterms:W3CDTF">2023-10-02T08:48:23Z</dcterms:created>
  <dcterms:modified xsi:type="dcterms:W3CDTF">2023-10-02T08:52:40Z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2023-10-02T00:00:00Z</vt:filetime>
  </property>
</Properties>
</file>