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330" r:id="rId3"/>
    <p:sldId id="331" r:id="rId4"/>
    <p:sldId id="332" r:id="rId5"/>
    <p:sldId id="333" r:id="rId6"/>
    <p:sldId id="334" r:id="rId7"/>
    <p:sldId id="335" r:id="rId8"/>
    <p:sldId id="336" r:id="rId9"/>
    <p:sldId id="337" r:id="rId10"/>
    <p:sldId id="338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>
      <p:cViewPr>
        <p:scale>
          <a:sx n="86" d="100"/>
          <a:sy n="86" d="100"/>
        </p:scale>
        <p:origin x="2304" y="5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6/29/22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6/29/22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6/29/22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6/29/22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6/29/22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2362200"/>
            <a:ext cx="5638800" cy="2513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spc="-150" dirty="0">
                <a:latin typeface="Calibri"/>
                <a:ea typeface="+mj-ea"/>
                <a:cs typeface="Calibri"/>
              </a:rPr>
              <a:t>Vector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spc="-150" dirty="0">
                <a:latin typeface="Calibri"/>
                <a:ea typeface="+mj-ea"/>
                <a:cs typeface="Calibri"/>
              </a:rPr>
              <a:t>LOGO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457200"/>
            <a:ext cx="5638800" cy="3679825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MK. </a:t>
            </a:r>
            <a:r>
              <a:rPr lang="en-US" sz="3200" dirty="0" err="1">
                <a:solidFill>
                  <a:srgbClr val="FF0000"/>
                </a:solidFill>
                <a:latin typeface="Calibri"/>
                <a:cs typeface="Calibri"/>
              </a:rPr>
              <a:t>Komputer</a:t>
            </a:r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/>
                <a:cs typeface="Calibri"/>
              </a:rPr>
              <a:t>Grafis</a:t>
            </a:r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 1</a:t>
            </a:r>
            <a:b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</a:br>
            <a:endParaRPr lang="en-US" sz="3200" dirty="0">
              <a:solidFill>
                <a:schemeClr val="accent5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8200" y="4114800"/>
            <a:ext cx="6400800" cy="2667000"/>
          </a:xfrm>
        </p:spPr>
        <p:txBody>
          <a:bodyPr/>
          <a:lstStyle/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  <a:p>
            <a:pPr algn="l" eaLnBrk="1" hangingPunct="1"/>
            <a:r>
              <a:rPr lang="en-US" sz="1400" dirty="0">
                <a:solidFill>
                  <a:schemeClr val="tx1"/>
                </a:solidFill>
              </a:rPr>
              <a:t>Desain </a:t>
            </a:r>
            <a:r>
              <a:rPr lang="en-US" sz="1400" dirty="0" err="1">
                <a:solidFill>
                  <a:schemeClr val="tx1"/>
                </a:solidFill>
              </a:rPr>
              <a:t>Komunikasi</a:t>
            </a:r>
            <a:r>
              <a:rPr lang="en-US" sz="1400" dirty="0">
                <a:solidFill>
                  <a:schemeClr val="tx1"/>
                </a:solidFill>
              </a:rPr>
              <a:t> Visual</a:t>
            </a:r>
            <a:endParaRPr lang="id-ID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00100" y="609600"/>
            <a:ext cx="7543800" cy="23622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ID" dirty="0"/>
              <a:t>8. </a:t>
            </a:r>
            <a:r>
              <a:rPr lang="en-ID" dirty="0" err="1"/>
              <a:t>Sekarang</a:t>
            </a:r>
            <a:r>
              <a:rPr lang="en-ID" dirty="0"/>
              <a:t> </a:t>
            </a:r>
            <a:r>
              <a:rPr lang="en-ID" dirty="0" err="1"/>
              <a:t>tahap</a:t>
            </a:r>
            <a:r>
              <a:rPr lang="en-ID" dirty="0"/>
              <a:t> </a:t>
            </a:r>
            <a:r>
              <a:rPr lang="en-ID" dirty="0" err="1"/>
              <a:t>akhir</a:t>
            </a:r>
            <a:r>
              <a:rPr lang="en-ID" dirty="0"/>
              <a:t>, </a:t>
            </a:r>
            <a:r>
              <a:rPr lang="en-ID" dirty="0" err="1"/>
              <a:t>tinggal</a:t>
            </a:r>
            <a:r>
              <a:rPr lang="en-ID" dirty="0"/>
              <a:t> </a:t>
            </a:r>
            <a:r>
              <a:rPr lang="en-ID" dirty="0" err="1"/>
              <a:t>memotong</a:t>
            </a:r>
            <a:r>
              <a:rPr lang="en-ID" dirty="0"/>
              <a:t> </a:t>
            </a:r>
            <a:r>
              <a:rPr lang="en-ID" dirty="0" err="1"/>
              <a:t>lingkaran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kotak</a:t>
            </a:r>
            <a:r>
              <a:rPr lang="en-ID" dirty="0"/>
              <a:t> yang </a:t>
            </a:r>
            <a:r>
              <a:rPr lang="en-ID" dirty="0" err="1"/>
              <a:t>berwarna</a:t>
            </a:r>
            <a:r>
              <a:rPr lang="en-ID" dirty="0"/>
              <a:t> </a:t>
            </a:r>
            <a:r>
              <a:rPr lang="en-ID" dirty="0" err="1"/>
              <a:t>ungu</a:t>
            </a:r>
            <a:r>
              <a:rPr lang="en-ID" dirty="0"/>
              <a:t>. </a:t>
            </a:r>
            <a:r>
              <a:rPr lang="en-ID" dirty="0" err="1"/>
              <a:t>Duplikat</a:t>
            </a:r>
            <a:r>
              <a:rPr lang="en-ID" dirty="0"/>
              <a:t> </a:t>
            </a:r>
            <a:r>
              <a:rPr lang="en-ID" dirty="0" err="1"/>
              <a:t>kotak</a:t>
            </a:r>
            <a:r>
              <a:rPr lang="en-ID" dirty="0"/>
              <a:t> </a:t>
            </a:r>
            <a:r>
              <a:rPr lang="en-ID" dirty="0" err="1"/>
              <a:t>ungu</a:t>
            </a:r>
            <a:r>
              <a:rPr lang="en-ID" dirty="0"/>
              <a:t>, </a:t>
            </a:r>
            <a:r>
              <a:rPr lang="en-ID" dirty="0" err="1"/>
              <a:t>tumpuk</a:t>
            </a:r>
            <a:r>
              <a:rPr lang="en-ID" dirty="0"/>
              <a:t> </a:t>
            </a:r>
            <a:r>
              <a:rPr lang="en-ID" dirty="0" err="1"/>
              <a:t>kotak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lingkaran</a:t>
            </a:r>
            <a:r>
              <a:rPr lang="en-ID" dirty="0"/>
              <a:t> yang </a:t>
            </a:r>
            <a:r>
              <a:rPr lang="en-ID" dirty="0" err="1"/>
              <a:t>sudah</a:t>
            </a:r>
            <a:r>
              <a:rPr lang="en-ID" dirty="0"/>
              <a:t> </a:t>
            </a:r>
            <a:r>
              <a:rPr lang="en-ID" dirty="0" err="1"/>
              <a:t>kita</a:t>
            </a:r>
            <a:r>
              <a:rPr lang="en-ID" dirty="0"/>
              <a:t> buat, </a:t>
            </a:r>
            <a:r>
              <a:rPr lang="en-ID" dirty="0" err="1"/>
              <a:t>jangan</a:t>
            </a:r>
            <a:r>
              <a:rPr lang="en-ID" dirty="0"/>
              <a:t> </a:t>
            </a:r>
            <a:r>
              <a:rPr lang="en-ID" dirty="0" err="1"/>
              <a:t>lupa</a:t>
            </a:r>
            <a:r>
              <a:rPr lang="en-ID" dirty="0"/>
              <a:t> </a:t>
            </a:r>
            <a:r>
              <a:rPr lang="en-ID" dirty="0" err="1"/>
              <a:t>sesuaikan</a:t>
            </a:r>
            <a:r>
              <a:rPr lang="en-ID" dirty="0"/>
              <a:t> </a:t>
            </a:r>
            <a:r>
              <a:rPr lang="en-ID" dirty="0" err="1"/>
              <a:t>posisi</a:t>
            </a:r>
            <a:r>
              <a:rPr lang="en-ID" dirty="0"/>
              <a:t> </a:t>
            </a:r>
            <a:r>
              <a:rPr lang="en-ID" dirty="0" err="1"/>
              <a:t>lingkaran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kotak</a:t>
            </a:r>
            <a:r>
              <a:rPr lang="en-ID" dirty="0"/>
              <a:t> (</a:t>
            </a:r>
            <a:r>
              <a:rPr lang="en-ID" dirty="0" err="1"/>
              <a:t>lihat</a:t>
            </a:r>
            <a:r>
              <a:rPr lang="en-ID" dirty="0"/>
              <a:t> logo Instagram). Blok </a:t>
            </a:r>
            <a:r>
              <a:rPr lang="en-ID" dirty="0" err="1"/>
              <a:t>kedua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, </a:t>
            </a:r>
            <a:r>
              <a:rPr lang="en-ID" dirty="0" err="1"/>
              <a:t>lalu</a:t>
            </a:r>
            <a:r>
              <a:rPr lang="en-ID" dirty="0"/>
              <a:t> </a:t>
            </a:r>
            <a:r>
              <a:rPr lang="en-ID" dirty="0" err="1"/>
              <a:t>tekan</a:t>
            </a:r>
            <a:r>
              <a:rPr lang="en-ID" dirty="0"/>
              <a:t> ctrl +7 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memotong</a:t>
            </a:r>
            <a:r>
              <a:rPr lang="en-ID" dirty="0"/>
              <a:t> </a:t>
            </a:r>
            <a:r>
              <a:rPr lang="en-ID" dirty="0" err="1"/>
              <a:t>lingkaran</a:t>
            </a:r>
            <a:r>
              <a:rPr lang="en-ID" dirty="0"/>
              <a:t>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kotak</a:t>
            </a:r>
            <a:r>
              <a:rPr lang="en-ID" dirty="0"/>
              <a:t>.</a:t>
            </a:r>
            <a:endParaRPr lang="en-ID" sz="2400" dirty="0"/>
          </a:p>
        </p:txBody>
      </p:sp>
      <p:pic>
        <p:nvPicPr>
          <p:cNvPr id="15362" name="Picture 2" descr="Cara Mudah Membuat Logo di Adobe Illustrator">
            <a:extLst>
              <a:ext uri="{FF2B5EF4-FFF2-40B4-BE49-F238E27FC236}">
                <a16:creationId xmlns:a16="http://schemas.microsoft.com/office/drawing/2014/main" id="{16109DE9-A23A-89BC-0792-0A9DFD75B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61" y="2819400"/>
            <a:ext cx="7426853" cy="356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95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2A909E-0D31-12AE-2179-79B465720CB8}"/>
              </a:ext>
            </a:extLst>
          </p:cNvPr>
          <p:cNvSpPr/>
          <p:nvPr/>
        </p:nvSpPr>
        <p:spPr>
          <a:xfrm>
            <a:off x="0" y="2971800"/>
            <a:ext cx="601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ADOBE</a:t>
            </a:r>
            <a:r>
              <a:rPr lang="en-US" sz="3600" b="1" dirty="0">
                <a:solidFill>
                  <a:schemeClr val="bg1"/>
                </a:solidFill>
              </a:rPr>
              <a:t> ILLUSTRATOR</a:t>
            </a:r>
          </a:p>
        </p:txBody>
      </p:sp>
    </p:spTree>
    <p:extLst>
      <p:ext uri="{BB962C8B-B14F-4D97-AF65-F5344CB8AC3E}">
        <p14:creationId xmlns:p14="http://schemas.microsoft.com/office/powerpoint/2010/main" val="2549810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00100" y="609600"/>
            <a:ext cx="7543800" cy="16002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ID" sz="2400" dirty="0"/>
              <a:t>1. Buat file </a:t>
            </a:r>
            <a:r>
              <a:rPr lang="en-ID" sz="2400" dirty="0" err="1"/>
              <a:t>baru</a:t>
            </a:r>
            <a:r>
              <a:rPr lang="en-ID" sz="2400" dirty="0"/>
              <a:t>, </a:t>
            </a:r>
            <a:r>
              <a:rPr lang="en-ID" sz="2400" dirty="0" err="1"/>
              <a:t>pilih</a:t>
            </a:r>
            <a:r>
              <a:rPr lang="en-ID" sz="2400" dirty="0"/>
              <a:t> menu File, New,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bisa</a:t>
            </a:r>
            <a:r>
              <a:rPr lang="en-ID" sz="2400" dirty="0"/>
              <a:t> juga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menekan</a:t>
            </a:r>
            <a:r>
              <a:rPr lang="en-ID" sz="2400" dirty="0"/>
              <a:t> shortcut Ctrl + N. </a:t>
            </a:r>
            <a:r>
              <a:rPr lang="en-ID" sz="2400" dirty="0" err="1"/>
              <a:t>setelah</a:t>
            </a:r>
            <a:r>
              <a:rPr lang="en-ID" sz="2400" dirty="0"/>
              <a:t> </a:t>
            </a:r>
            <a:r>
              <a:rPr lang="en-ID" sz="2400" dirty="0" err="1"/>
              <a:t>itu</a:t>
            </a:r>
            <a:r>
              <a:rPr lang="en-ID" sz="2400" dirty="0"/>
              <a:t> </a:t>
            </a:r>
            <a:r>
              <a:rPr lang="en-ID" sz="2400" dirty="0" err="1"/>
              <a:t>akan</a:t>
            </a:r>
            <a:r>
              <a:rPr lang="en-ID" sz="2400" dirty="0"/>
              <a:t> </a:t>
            </a:r>
            <a:r>
              <a:rPr lang="en-ID" sz="2400" dirty="0" err="1"/>
              <a:t>keluar</a:t>
            </a:r>
            <a:r>
              <a:rPr lang="en-ID" sz="2400" dirty="0"/>
              <a:t> </a:t>
            </a:r>
            <a:r>
              <a:rPr lang="en-ID" sz="2400" dirty="0" err="1"/>
              <a:t>jendela</a:t>
            </a:r>
            <a:r>
              <a:rPr lang="en-ID" sz="2400" dirty="0"/>
              <a:t> </a:t>
            </a:r>
            <a:r>
              <a:rPr lang="en-ID" sz="2400" dirty="0" err="1"/>
              <a:t>seperti</a:t>
            </a:r>
            <a:r>
              <a:rPr lang="en-ID" sz="2400" dirty="0"/>
              <a:t> di </a:t>
            </a:r>
            <a:r>
              <a:rPr lang="en-ID" sz="2400" dirty="0" err="1"/>
              <a:t>bawah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endParaRPr lang="en-ID" sz="2400" dirty="0"/>
          </a:p>
        </p:txBody>
      </p:sp>
      <p:pic>
        <p:nvPicPr>
          <p:cNvPr id="1026" name="Picture 2" descr="Cara Mudah Membuat Logo di Adobe Illustrator">
            <a:extLst>
              <a:ext uri="{FF2B5EF4-FFF2-40B4-BE49-F238E27FC236}">
                <a16:creationId xmlns:a16="http://schemas.microsoft.com/office/drawing/2014/main" id="{D46C783D-6612-E50C-FA7F-97C2375AF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50" y="2209800"/>
            <a:ext cx="5067300" cy="4204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825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00100" y="609600"/>
            <a:ext cx="7543800" cy="16002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ID" sz="2400" dirty="0"/>
              <a:t>2. Isi data </a:t>
            </a:r>
            <a:r>
              <a:rPr lang="en-ID" sz="2400" dirty="0" err="1"/>
              <a:t>sesuai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keinginan</a:t>
            </a:r>
            <a:r>
              <a:rPr lang="en-ID" sz="2400" dirty="0"/>
              <a:t> </a:t>
            </a:r>
            <a:r>
              <a:rPr lang="en-ID" sz="2400" dirty="0" err="1"/>
              <a:t>kamu</a:t>
            </a:r>
            <a:r>
              <a:rPr lang="en-ID" sz="2400" dirty="0"/>
              <a:t>. Pada tutorial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menggunakan</a:t>
            </a:r>
            <a:r>
              <a:rPr lang="en-ID" sz="2400" dirty="0"/>
              <a:t> </a:t>
            </a:r>
            <a:r>
              <a:rPr lang="en-ID" sz="2400" dirty="0" err="1"/>
              <a:t>ukuran</a:t>
            </a:r>
            <a:r>
              <a:rPr lang="en-ID" sz="2400" dirty="0"/>
              <a:t> 500 x 500 </a:t>
            </a:r>
            <a:r>
              <a:rPr lang="en-ID" sz="2400" dirty="0" err="1"/>
              <a:t>px</a:t>
            </a:r>
            <a:r>
              <a:rPr lang="en-ID" sz="2400" dirty="0"/>
              <a:t>. </a:t>
            </a:r>
            <a:r>
              <a:rPr lang="en-ID" sz="2400" dirty="0" err="1"/>
              <a:t>Tentu</a:t>
            </a:r>
            <a:r>
              <a:rPr lang="en-ID" sz="2400" dirty="0"/>
              <a:t> </a:t>
            </a:r>
            <a:r>
              <a:rPr lang="en-ID" sz="2400" dirty="0" err="1"/>
              <a:t>saja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harus</a:t>
            </a:r>
            <a:r>
              <a:rPr lang="en-ID" sz="2400" dirty="0"/>
              <a:t> </a:t>
            </a:r>
            <a:r>
              <a:rPr lang="en-ID" sz="2400" dirty="0" err="1"/>
              <a:t>sama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gambar</a:t>
            </a:r>
            <a:r>
              <a:rPr lang="en-ID" sz="2400" dirty="0"/>
              <a:t> di </a:t>
            </a:r>
            <a:r>
              <a:rPr lang="en-ID" sz="2400" dirty="0" err="1"/>
              <a:t>atas</a:t>
            </a:r>
            <a:r>
              <a:rPr lang="en-ID" sz="2400" dirty="0"/>
              <a:t>. Jika </a:t>
            </a:r>
            <a:r>
              <a:rPr lang="en-ID" sz="2400" dirty="0" err="1"/>
              <a:t>sudah</a:t>
            </a:r>
            <a:r>
              <a:rPr lang="en-ID" sz="2400" dirty="0"/>
              <a:t>, </a:t>
            </a:r>
            <a:r>
              <a:rPr lang="en-ID" sz="2400" dirty="0" err="1"/>
              <a:t>langsung</a:t>
            </a:r>
            <a:r>
              <a:rPr lang="en-ID" sz="2400" dirty="0"/>
              <a:t> </a:t>
            </a:r>
            <a:r>
              <a:rPr lang="en-ID" sz="2400" dirty="0" err="1"/>
              <a:t>tekan</a:t>
            </a:r>
            <a:r>
              <a:rPr lang="en-ID" sz="2400" dirty="0"/>
              <a:t> </a:t>
            </a:r>
            <a:r>
              <a:rPr lang="en-ID" sz="2400" dirty="0" err="1"/>
              <a:t>tombol</a:t>
            </a:r>
            <a:r>
              <a:rPr lang="en-ID" sz="2400" dirty="0"/>
              <a:t> “Ok”. </a:t>
            </a:r>
            <a:r>
              <a:rPr lang="en-ID" sz="2400" dirty="0" err="1"/>
              <a:t>pilih</a:t>
            </a:r>
            <a:r>
              <a:rPr lang="en-ID" sz="2400" dirty="0"/>
              <a:t> Rectangle Tool</a:t>
            </a:r>
          </a:p>
        </p:txBody>
      </p:sp>
      <p:pic>
        <p:nvPicPr>
          <p:cNvPr id="3080" name="Picture 8" descr="Cara Mudah Membuat Logo di Adobe Illustrator">
            <a:extLst>
              <a:ext uri="{FF2B5EF4-FFF2-40B4-BE49-F238E27FC236}">
                <a16:creationId xmlns:a16="http://schemas.microsoft.com/office/drawing/2014/main" id="{2A214A0B-77D6-E507-7453-CA8EB736B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2438400"/>
            <a:ext cx="7239000" cy="3459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646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00100" y="609600"/>
            <a:ext cx="7543800" cy="16002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ID" sz="2400" dirty="0"/>
              <a:t>3. </a:t>
            </a:r>
            <a:r>
              <a:rPr lang="en-ID" sz="2400" dirty="0" err="1"/>
              <a:t>Berikan</a:t>
            </a:r>
            <a:r>
              <a:rPr lang="en-ID" sz="2400" dirty="0"/>
              <a:t> </a:t>
            </a:r>
            <a:r>
              <a:rPr lang="en-ID" sz="2400" dirty="0" err="1"/>
              <a:t>warna</a:t>
            </a:r>
            <a:r>
              <a:rPr lang="en-ID" sz="2400" dirty="0"/>
              <a:t> gradient pada </a:t>
            </a:r>
            <a:r>
              <a:rPr lang="en-ID" sz="2400" dirty="0" err="1"/>
              <a:t>kotak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menekan</a:t>
            </a:r>
            <a:r>
              <a:rPr lang="en-ID" sz="2400" dirty="0"/>
              <a:t> icon Gradient Tool </a:t>
            </a:r>
          </a:p>
        </p:txBody>
      </p:sp>
      <p:pic>
        <p:nvPicPr>
          <p:cNvPr id="5122" name="Picture 2" descr="Cara Mudah Membuat Logo di Adobe Illustrator">
            <a:extLst>
              <a:ext uri="{FF2B5EF4-FFF2-40B4-BE49-F238E27FC236}">
                <a16:creationId xmlns:a16="http://schemas.microsoft.com/office/drawing/2014/main" id="{C581D29B-48CB-662E-1218-DCEEAE123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884" y="1981200"/>
            <a:ext cx="7484232" cy="399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89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00100" y="609600"/>
            <a:ext cx="7543800" cy="16002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ID" sz="2400" dirty="0"/>
              <a:t>4. Buat </a:t>
            </a:r>
            <a:r>
              <a:rPr lang="en-ID" sz="2400" dirty="0" err="1"/>
              <a:t>objek</a:t>
            </a:r>
            <a:r>
              <a:rPr lang="en-ID" sz="2400" dirty="0"/>
              <a:t> </a:t>
            </a:r>
            <a:r>
              <a:rPr lang="en-ID" sz="2400" dirty="0" err="1"/>
              <a:t>kotak</a:t>
            </a:r>
            <a:r>
              <a:rPr lang="en-ID" sz="2400" dirty="0"/>
              <a:t> </a:t>
            </a:r>
            <a:r>
              <a:rPr lang="en-ID" sz="2400" dirty="0" err="1"/>
              <a:t>lagi</a:t>
            </a:r>
            <a:r>
              <a:rPr lang="en-ID" sz="2400" dirty="0"/>
              <a:t>, </a:t>
            </a:r>
            <a:r>
              <a:rPr lang="en-ID" sz="2400" dirty="0" err="1"/>
              <a:t>biar</a:t>
            </a:r>
            <a:r>
              <a:rPr lang="en-ID" sz="2400" dirty="0"/>
              <a:t> </a:t>
            </a:r>
            <a:r>
              <a:rPr lang="en-ID" sz="2400" dirty="0" err="1"/>
              <a:t>mudah</a:t>
            </a:r>
            <a:r>
              <a:rPr lang="en-ID" sz="2400" dirty="0"/>
              <a:t> </a:t>
            </a:r>
            <a:r>
              <a:rPr lang="en-ID" sz="2400" dirty="0" err="1"/>
              <a:t>duplikat</a:t>
            </a:r>
            <a:r>
              <a:rPr lang="en-ID" sz="2400" dirty="0"/>
              <a:t> </a:t>
            </a:r>
            <a:r>
              <a:rPr lang="en-ID" sz="2400" dirty="0" err="1"/>
              <a:t>saja</a:t>
            </a:r>
            <a:r>
              <a:rPr lang="en-ID" sz="2400" dirty="0"/>
              <a:t> </a:t>
            </a:r>
            <a:r>
              <a:rPr lang="en-ID" sz="2400" dirty="0" err="1"/>
              <a:t>kotak</a:t>
            </a:r>
            <a:r>
              <a:rPr lang="en-ID" sz="2400" dirty="0"/>
              <a:t> </a:t>
            </a:r>
            <a:r>
              <a:rPr lang="en-ID" sz="2400" dirty="0" err="1"/>
              <a:t>tadi</a:t>
            </a:r>
            <a:r>
              <a:rPr lang="en-ID" sz="2400" dirty="0"/>
              <a:t> yang </a:t>
            </a:r>
            <a:r>
              <a:rPr lang="en-ID" sz="2400" dirty="0" err="1"/>
              <a:t>sudah</a:t>
            </a:r>
            <a:r>
              <a:rPr lang="en-ID" sz="2400" dirty="0"/>
              <a:t> </a:t>
            </a:r>
            <a:r>
              <a:rPr lang="en-ID" sz="2400" dirty="0" err="1"/>
              <a:t>kita</a:t>
            </a:r>
            <a:r>
              <a:rPr lang="en-ID" sz="2400" dirty="0"/>
              <a:t> buat. </a:t>
            </a:r>
            <a:r>
              <a:rPr lang="en-ID" sz="2400" dirty="0" err="1"/>
              <a:t>Caranya</a:t>
            </a:r>
            <a:r>
              <a:rPr lang="en-ID" sz="2400" dirty="0"/>
              <a:t> </a:t>
            </a:r>
            <a:r>
              <a:rPr lang="en-ID" sz="2400" dirty="0" err="1"/>
              <a:t>klik</a:t>
            </a:r>
            <a:r>
              <a:rPr lang="en-ID" sz="2400" dirty="0"/>
              <a:t> </a:t>
            </a:r>
            <a:r>
              <a:rPr lang="en-ID" sz="2400" dirty="0" err="1"/>
              <a:t>objek</a:t>
            </a:r>
            <a:r>
              <a:rPr lang="en-ID" sz="2400" dirty="0"/>
              <a:t>, </a:t>
            </a:r>
            <a:r>
              <a:rPr lang="en-ID" sz="2400" dirty="0" err="1"/>
              <a:t>lalu</a:t>
            </a:r>
            <a:r>
              <a:rPr lang="en-ID" sz="2400" dirty="0"/>
              <a:t> </a:t>
            </a:r>
            <a:r>
              <a:rPr lang="en-ID" sz="2400" dirty="0" err="1"/>
              <a:t>tekan</a:t>
            </a:r>
            <a:r>
              <a:rPr lang="en-ID" sz="2400" dirty="0"/>
              <a:t> alt + </a:t>
            </a:r>
            <a:r>
              <a:rPr lang="en-ID" sz="2400" dirty="0" err="1"/>
              <a:t>geser</a:t>
            </a:r>
            <a:r>
              <a:rPr lang="en-ID" sz="2400" dirty="0"/>
              <a:t> </a:t>
            </a:r>
            <a:r>
              <a:rPr lang="en-ID" sz="2400" dirty="0" err="1"/>
              <a:t>kursor</a:t>
            </a:r>
            <a:r>
              <a:rPr lang="en-ID" sz="2400" dirty="0"/>
              <a:t>,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bisa</a:t>
            </a:r>
            <a:r>
              <a:rPr lang="en-ID" sz="2400" dirty="0"/>
              <a:t> juga copy paste </a:t>
            </a:r>
            <a:r>
              <a:rPr lang="en-ID" sz="2400" dirty="0" err="1"/>
              <a:t>seperti</a:t>
            </a:r>
            <a:r>
              <a:rPr lang="en-ID" sz="2400" dirty="0"/>
              <a:t> </a:t>
            </a:r>
            <a:r>
              <a:rPr lang="en-ID" sz="2400" dirty="0" err="1"/>
              <a:t>biasa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menekan</a:t>
            </a:r>
            <a:r>
              <a:rPr lang="en-ID" sz="2400" dirty="0"/>
              <a:t> ctrl + C </a:t>
            </a:r>
            <a:r>
              <a:rPr lang="en-ID" sz="2400" dirty="0" err="1"/>
              <a:t>lalu</a:t>
            </a:r>
            <a:r>
              <a:rPr lang="en-ID" sz="2400" dirty="0"/>
              <a:t> ctrl + V. </a:t>
            </a:r>
          </a:p>
        </p:txBody>
      </p:sp>
      <p:pic>
        <p:nvPicPr>
          <p:cNvPr id="7182" name="Picture 14" descr="Cara Mudah Membuat Logo di Adobe Illustrator">
            <a:extLst>
              <a:ext uri="{FF2B5EF4-FFF2-40B4-BE49-F238E27FC236}">
                <a16:creationId xmlns:a16="http://schemas.microsoft.com/office/drawing/2014/main" id="{BA14AA1F-6947-03A1-03BD-8F33015C3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54580"/>
            <a:ext cx="7315200" cy="389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092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00100" y="609600"/>
            <a:ext cx="7543800" cy="22860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ID" dirty="0"/>
              <a:t>5. Lalu buat </a:t>
            </a:r>
            <a:r>
              <a:rPr lang="en-ID" dirty="0" err="1"/>
              <a:t>objek</a:t>
            </a:r>
            <a:r>
              <a:rPr lang="en-ID" dirty="0"/>
              <a:t> </a:t>
            </a:r>
            <a:r>
              <a:rPr lang="en-ID" dirty="0" err="1"/>
              <a:t>lingkaran</a:t>
            </a:r>
            <a:r>
              <a:rPr lang="en-ID" dirty="0"/>
              <a:t>, </a:t>
            </a:r>
            <a:r>
              <a:rPr lang="en-ID" dirty="0" err="1"/>
              <a:t>tekan</a:t>
            </a:r>
            <a:r>
              <a:rPr lang="en-ID" dirty="0"/>
              <a:t> </a:t>
            </a:r>
            <a:r>
              <a:rPr lang="en-ID" dirty="0" err="1"/>
              <a:t>tombol</a:t>
            </a:r>
            <a:r>
              <a:rPr lang="en-ID" dirty="0"/>
              <a:t> </a:t>
            </a:r>
            <a:r>
              <a:rPr lang="en-ID" b="1" dirty="0"/>
              <a:t>L</a:t>
            </a:r>
            <a:r>
              <a:rPr lang="en-ID" dirty="0"/>
              <a:t>. </a:t>
            </a:r>
            <a:r>
              <a:rPr lang="en-ID" dirty="0" err="1"/>
              <a:t>buatlah</a:t>
            </a:r>
            <a:r>
              <a:rPr lang="en-ID" dirty="0"/>
              <a:t> </a:t>
            </a:r>
            <a:r>
              <a:rPr lang="en-ID" dirty="0" err="1"/>
              <a:t>lingkaran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menahan</a:t>
            </a:r>
            <a:r>
              <a:rPr lang="en-ID" dirty="0"/>
              <a:t> </a:t>
            </a:r>
            <a:r>
              <a:rPr lang="en-ID" dirty="0" err="1"/>
              <a:t>tombol</a:t>
            </a:r>
            <a:r>
              <a:rPr lang="en-ID" dirty="0"/>
              <a:t> </a:t>
            </a:r>
            <a:r>
              <a:rPr lang="en-ID" b="1" dirty="0"/>
              <a:t>shift 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ukuran</a:t>
            </a:r>
            <a:r>
              <a:rPr lang="en-ID" dirty="0"/>
              <a:t> </a:t>
            </a:r>
            <a:r>
              <a:rPr lang="en-ID" dirty="0" err="1"/>
              <a:t>lingkaran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presisi</a:t>
            </a:r>
            <a:r>
              <a:rPr lang="en-ID" dirty="0"/>
              <a:t>. </a:t>
            </a:r>
            <a:r>
              <a:rPr lang="en-ID" dirty="0" err="1"/>
              <a:t>Tempatkan</a:t>
            </a:r>
            <a:r>
              <a:rPr lang="en-ID" dirty="0"/>
              <a:t> </a:t>
            </a:r>
            <a:r>
              <a:rPr lang="en-ID" dirty="0" err="1"/>
              <a:t>lingkaran</a:t>
            </a:r>
            <a:r>
              <a:rPr lang="en-ID" dirty="0"/>
              <a:t> </a:t>
            </a:r>
            <a:r>
              <a:rPr lang="en-ID" dirty="0" err="1"/>
              <a:t>ditengah</a:t>
            </a:r>
            <a:r>
              <a:rPr lang="en-ID" dirty="0"/>
              <a:t> logo,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blok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,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itu</a:t>
            </a:r>
            <a:r>
              <a:rPr lang="en-ID" dirty="0"/>
              <a:t> </a:t>
            </a:r>
            <a:r>
              <a:rPr lang="en-ID" dirty="0" err="1"/>
              <a:t>tekan</a:t>
            </a:r>
            <a:r>
              <a:rPr lang="en-ID" dirty="0"/>
              <a:t> </a:t>
            </a:r>
            <a:r>
              <a:rPr lang="en-ID" b="1" dirty="0"/>
              <a:t>horizontal </a:t>
            </a:r>
            <a:r>
              <a:rPr lang="en-ID" dirty="0"/>
              <a:t>dan </a:t>
            </a:r>
            <a:r>
              <a:rPr lang="en-ID" b="1" dirty="0"/>
              <a:t>vertical align </a:t>
            </a:r>
            <a:r>
              <a:rPr lang="en-ID" b="1" dirty="0" err="1"/>
              <a:t>center</a:t>
            </a:r>
            <a:r>
              <a:rPr lang="en-ID" b="1" dirty="0"/>
              <a:t> </a:t>
            </a:r>
            <a:r>
              <a:rPr lang="en-ID" dirty="0"/>
              <a:t>di </a:t>
            </a:r>
            <a:r>
              <a:rPr lang="en-ID" b="1" dirty="0"/>
              <a:t>property bar</a:t>
            </a:r>
            <a:r>
              <a:rPr lang="en-ID" dirty="0"/>
              <a:t>.</a:t>
            </a:r>
            <a:endParaRPr lang="en-ID" sz="2400" dirty="0"/>
          </a:p>
        </p:txBody>
      </p:sp>
      <p:pic>
        <p:nvPicPr>
          <p:cNvPr id="9218" name="Picture 2" descr="Cara Mudah Membuat Logo di Adobe Illustrator">
            <a:extLst>
              <a:ext uri="{FF2B5EF4-FFF2-40B4-BE49-F238E27FC236}">
                <a16:creationId xmlns:a16="http://schemas.microsoft.com/office/drawing/2014/main" id="{02EA64B9-3024-3CC0-929A-6DD7AC433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64" y="2736060"/>
            <a:ext cx="7543800" cy="350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702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00100" y="609600"/>
            <a:ext cx="7543800" cy="12192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ID" dirty="0"/>
              <a:t>6. Buat </a:t>
            </a:r>
            <a:r>
              <a:rPr lang="en-ID" dirty="0" err="1"/>
              <a:t>objek</a:t>
            </a:r>
            <a:r>
              <a:rPr lang="en-ID" dirty="0"/>
              <a:t> </a:t>
            </a:r>
            <a:r>
              <a:rPr lang="en-ID" dirty="0" err="1"/>
              <a:t>lingkaran</a:t>
            </a:r>
            <a:r>
              <a:rPr lang="en-ID" dirty="0"/>
              <a:t> </a:t>
            </a:r>
            <a:r>
              <a:rPr lang="en-ID" dirty="0" err="1"/>
              <a:t>lagi</a:t>
            </a:r>
            <a:r>
              <a:rPr lang="en-ID" dirty="0"/>
              <a:t> </a:t>
            </a:r>
            <a:r>
              <a:rPr lang="en-ID" dirty="0" err="1"/>
              <a:t>berwarna</a:t>
            </a:r>
            <a:r>
              <a:rPr lang="en-ID" dirty="0"/>
              <a:t> </a:t>
            </a:r>
            <a:r>
              <a:rPr lang="en-ID" dirty="0" err="1"/>
              <a:t>putih</a:t>
            </a:r>
            <a:r>
              <a:rPr lang="en-ID" dirty="0"/>
              <a:t>, kali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warna</a:t>
            </a:r>
            <a:r>
              <a:rPr lang="en-ID" dirty="0"/>
              <a:t> “stroke” </a:t>
            </a:r>
            <a:r>
              <a:rPr lang="en-ID" dirty="0" err="1"/>
              <a:t>dihilangkan</a:t>
            </a:r>
            <a:r>
              <a:rPr lang="en-ID" dirty="0"/>
              <a:t>, </a:t>
            </a:r>
            <a:r>
              <a:rPr lang="en-ID" dirty="0" err="1"/>
              <a:t>letakkan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 </a:t>
            </a:r>
            <a:r>
              <a:rPr lang="en-ID" dirty="0" err="1"/>
              <a:t>persis</a:t>
            </a:r>
            <a:r>
              <a:rPr lang="en-ID" dirty="0"/>
              <a:t> di </a:t>
            </a:r>
            <a:r>
              <a:rPr lang="en-ID" dirty="0" err="1"/>
              <a:t>pojok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kanan</a:t>
            </a:r>
            <a:r>
              <a:rPr lang="en-ID" dirty="0"/>
              <a:t> </a:t>
            </a:r>
            <a:r>
              <a:rPr lang="en-ID" dirty="0" err="1"/>
              <a:t>lingkaran</a:t>
            </a:r>
            <a:r>
              <a:rPr lang="en-ID" dirty="0"/>
              <a:t> </a:t>
            </a:r>
            <a:r>
              <a:rPr lang="en-ID" dirty="0" err="1"/>
              <a:t>pertama</a:t>
            </a:r>
            <a:r>
              <a:rPr lang="en-ID" dirty="0"/>
              <a:t>.</a:t>
            </a:r>
            <a:endParaRPr lang="en-ID" sz="2400" dirty="0"/>
          </a:p>
        </p:txBody>
      </p:sp>
      <p:pic>
        <p:nvPicPr>
          <p:cNvPr id="11266" name="Picture 2" descr="Cara Mudah Membuat Logo di Adobe Illustrator">
            <a:extLst>
              <a:ext uri="{FF2B5EF4-FFF2-40B4-BE49-F238E27FC236}">
                <a16:creationId xmlns:a16="http://schemas.microsoft.com/office/drawing/2014/main" id="{CB6E60E1-5755-5E66-D635-3B4AC6936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02" y="2133600"/>
            <a:ext cx="7309195" cy="386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396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00100" y="609600"/>
            <a:ext cx="7543800" cy="31242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ID" dirty="0"/>
              <a:t>7. </a:t>
            </a:r>
            <a:r>
              <a:rPr lang="en-ID" dirty="0" err="1"/>
              <a:t>Sekarang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warna</a:t>
            </a:r>
            <a:r>
              <a:rPr lang="en-ID" dirty="0"/>
              <a:t> </a:t>
            </a:r>
            <a:r>
              <a:rPr lang="en-ID" dirty="0" err="1"/>
              <a:t>kuning</a:t>
            </a:r>
            <a:r>
              <a:rPr lang="en-ID" dirty="0"/>
              <a:t> pada </a:t>
            </a:r>
            <a:r>
              <a:rPr lang="en-ID" dirty="0" err="1"/>
              <a:t>bagian</a:t>
            </a:r>
            <a:r>
              <a:rPr lang="en-ID" dirty="0"/>
              <a:t> </a:t>
            </a:r>
            <a:r>
              <a:rPr lang="en-ID" dirty="0" err="1"/>
              <a:t>bawah</a:t>
            </a:r>
            <a:r>
              <a:rPr lang="en-ID" dirty="0"/>
              <a:t> logo. </a:t>
            </a:r>
            <a:r>
              <a:rPr lang="en-ID" dirty="0" err="1"/>
              <a:t>Tekan</a:t>
            </a:r>
            <a:r>
              <a:rPr lang="en-ID" dirty="0"/>
              <a:t> </a:t>
            </a:r>
            <a:r>
              <a:rPr lang="en-ID" b="1" dirty="0"/>
              <a:t>L 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lingkaran</a:t>
            </a:r>
            <a:r>
              <a:rPr lang="en-ID" dirty="0"/>
              <a:t>. Buat 2 </a:t>
            </a:r>
            <a:r>
              <a:rPr lang="en-ID" dirty="0" err="1"/>
              <a:t>lingkaran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ukuran</a:t>
            </a:r>
            <a:r>
              <a:rPr lang="en-ID" dirty="0"/>
              <a:t> yang </a:t>
            </a:r>
            <a:r>
              <a:rPr lang="en-ID" dirty="0" err="1"/>
              <a:t>berbeda</a:t>
            </a:r>
            <a:r>
              <a:rPr lang="en-ID" dirty="0"/>
              <a:t>, </a:t>
            </a:r>
            <a:r>
              <a:rPr lang="en-ID" dirty="0" err="1"/>
              <a:t>beri</a:t>
            </a:r>
            <a:r>
              <a:rPr lang="en-ID" dirty="0"/>
              <a:t> </a:t>
            </a:r>
            <a:r>
              <a:rPr lang="en-ID" dirty="0" err="1"/>
              <a:t>warna</a:t>
            </a:r>
            <a:r>
              <a:rPr lang="en-ID" dirty="0"/>
              <a:t> </a:t>
            </a:r>
            <a:r>
              <a:rPr lang="en-ID" dirty="0" err="1"/>
              <a:t>kuning</a:t>
            </a:r>
            <a:r>
              <a:rPr lang="en-ID" dirty="0"/>
              <a:t> </a:t>
            </a:r>
            <a:r>
              <a:rPr lang="en-ID" dirty="0" err="1"/>
              <a:t>cerah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lingkaran</a:t>
            </a:r>
            <a:r>
              <a:rPr lang="en-ID" dirty="0"/>
              <a:t> </a:t>
            </a:r>
            <a:r>
              <a:rPr lang="en-ID" dirty="0" err="1"/>
              <a:t>kecil</a:t>
            </a:r>
            <a:r>
              <a:rPr lang="en-ID" dirty="0"/>
              <a:t> dan </a:t>
            </a:r>
            <a:r>
              <a:rPr lang="en-ID" dirty="0" err="1"/>
              <a:t>beri</a:t>
            </a:r>
            <a:r>
              <a:rPr lang="en-ID" dirty="0"/>
              <a:t> </a:t>
            </a:r>
            <a:r>
              <a:rPr lang="en-ID" dirty="0" err="1"/>
              <a:t>warna</a:t>
            </a:r>
            <a:r>
              <a:rPr lang="en-ID" dirty="0"/>
              <a:t> orange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lingkaran</a:t>
            </a:r>
            <a:r>
              <a:rPr lang="en-ID" dirty="0"/>
              <a:t>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besar</a:t>
            </a:r>
            <a:r>
              <a:rPr lang="en-ID" dirty="0"/>
              <a:t>. Lalu </a:t>
            </a:r>
            <a:r>
              <a:rPr lang="en-ID" dirty="0" err="1"/>
              <a:t>blok</a:t>
            </a:r>
            <a:r>
              <a:rPr lang="en-ID" dirty="0"/>
              <a:t> </a:t>
            </a:r>
            <a:r>
              <a:rPr lang="en-ID" dirty="0" err="1"/>
              <a:t>kedua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 dan </a:t>
            </a:r>
            <a:r>
              <a:rPr lang="en-ID" dirty="0" err="1"/>
              <a:t>tekan</a:t>
            </a:r>
            <a:r>
              <a:rPr lang="en-ID" dirty="0"/>
              <a:t> </a:t>
            </a:r>
            <a:r>
              <a:rPr lang="en-ID" b="1" dirty="0"/>
              <a:t>horizontal </a:t>
            </a:r>
            <a:r>
              <a:rPr lang="en-ID" dirty="0"/>
              <a:t>dan </a:t>
            </a:r>
            <a:r>
              <a:rPr lang="en-ID" b="1" dirty="0"/>
              <a:t>vertical align </a:t>
            </a:r>
            <a:r>
              <a:rPr lang="en-ID" b="1" dirty="0" err="1"/>
              <a:t>center</a:t>
            </a:r>
            <a:r>
              <a:rPr lang="en-ID" b="1" dirty="0"/>
              <a:t> </a:t>
            </a:r>
            <a:r>
              <a:rPr lang="en-ID" dirty="0"/>
              <a:t>(</a:t>
            </a:r>
            <a:r>
              <a:rPr lang="en-ID" dirty="0" err="1"/>
              <a:t>Caranya</a:t>
            </a:r>
            <a:r>
              <a:rPr lang="en-ID" dirty="0"/>
              <a:t> </a:t>
            </a:r>
            <a:r>
              <a:rPr lang="en-ID" dirty="0" err="1"/>
              <a:t>sudah</a:t>
            </a:r>
            <a:r>
              <a:rPr lang="en-ID" dirty="0"/>
              <a:t> </a:t>
            </a:r>
            <a:r>
              <a:rPr lang="en-ID" dirty="0" err="1"/>
              <a:t>disebutkan</a:t>
            </a:r>
            <a:r>
              <a:rPr lang="en-ID" dirty="0"/>
              <a:t> di </a:t>
            </a:r>
            <a:r>
              <a:rPr lang="en-ID" dirty="0" err="1"/>
              <a:t>atas</a:t>
            </a:r>
            <a:r>
              <a:rPr lang="en-ID" dirty="0"/>
              <a:t>), </a:t>
            </a:r>
            <a:r>
              <a:rPr lang="en-ID" dirty="0" err="1"/>
              <a:t>lalu</a:t>
            </a:r>
            <a:r>
              <a:rPr lang="en-ID" dirty="0"/>
              <a:t> </a:t>
            </a:r>
            <a:r>
              <a:rPr lang="en-ID" dirty="0" err="1"/>
              <a:t>tekan</a:t>
            </a:r>
            <a:r>
              <a:rPr lang="en-ID" dirty="0"/>
              <a:t> </a:t>
            </a:r>
            <a:r>
              <a:rPr lang="en-ID" b="1" dirty="0"/>
              <a:t>ctrl + G 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kedua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grub. Lalu buat </a:t>
            </a:r>
            <a:r>
              <a:rPr lang="en-ID" dirty="0" err="1"/>
              <a:t>objek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blur, </a:t>
            </a:r>
            <a:r>
              <a:rPr lang="en-ID" dirty="0" err="1"/>
              <a:t>tekan</a:t>
            </a:r>
            <a:r>
              <a:rPr lang="en-ID" dirty="0"/>
              <a:t> </a:t>
            </a:r>
            <a:r>
              <a:rPr lang="en-ID" b="1" dirty="0"/>
              <a:t>Effect &gt; Blur &gt; Gaussian Blur </a:t>
            </a:r>
            <a:r>
              <a:rPr lang="en-ID" dirty="0"/>
              <a:t>di </a:t>
            </a:r>
            <a:r>
              <a:rPr lang="en-ID" dirty="0" err="1"/>
              <a:t>menubar</a:t>
            </a:r>
            <a:r>
              <a:rPr lang="en-ID" dirty="0"/>
              <a:t>, </a:t>
            </a:r>
            <a:r>
              <a:rPr lang="en-ID" dirty="0" err="1"/>
              <a:t>atur</a:t>
            </a:r>
            <a:r>
              <a:rPr lang="en-ID" dirty="0"/>
              <a:t> </a:t>
            </a:r>
            <a:r>
              <a:rPr lang="en-ID" dirty="0" err="1"/>
              <a:t>angka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“</a:t>
            </a:r>
            <a:r>
              <a:rPr lang="en-ID" b="1" dirty="0"/>
              <a:t>20</a:t>
            </a:r>
            <a:r>
              <a:rPr lang="en-ID" dirty="0"/>
              <a:t>”. </a:t>
            </a:r>
            <a:endParaRPr lang="en-ID" sz="2400" dirty="0"/>
          </a:p>
        </p:txBody>
      </p:sp>
      <p:pic>
        <p:nvPicPr>
          <p:cNvPr id="13344" name="Picture 32" descr="Cara Mudah Membuat Logo di Adobe Illustrator">
            <a:extLst>
              <a:ext uri="{FF2B5EF4-FFF2-40B4-BE49-F238E27FC236}">
                <a16:creationId xmlns:a16="http://schemas.microsoft.com/office/drawing/2014/main" id="{72103168-969B-EAB9-572F-D34B85838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886200"/>
            <a:ext cx="5181600" cy="276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291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</TotalTime>
  <Words>370</Words>
  <Application>Microsoft Macintosh PowerPoint</Application>
  <PresentationFormat>On-screen Show (4:3)</PresentationFormat>
  <Paragraphs>17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MK. Komputer Grafis 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198</cp:revision>
  <dcterms:created xsi:type="dcterms:W3CDTF">2016-02-13T14:18:26Z</dcterms:created>
  <dcterms:modified xsi:type="dcterms:W3CDTF">2022-06-29T02:08:45Z</dcterms:modified>
</cp:coreProperties>
</file>