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391" r:id="rId3"/>
    <p:sldId id="369" r:id="rId4"/>
    <p:sldId id="446" r:id="rId5"/>
    <p:sldId id="451" r:id="rId6"/>
    <p:sldId id="452" r:id="rId7"/>
    <p:sldId id="300" r:id="rId8"/>
  </p:sldIdLst>
  <p:sldSz cx="9144000" cy="6858000" type="screen4x3"/>
  <p:notesSz cx="7045325" cy="9345613"/>
  <p:custDataLst>
    <p:tags r:id="rId1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16" autoAdjust="0"/>
    <p:restoredTop sz="94580" autoAdjust="0"/>
  </p:normalViewPr>
  <p:slideViewPr>
    <p:cSldViewPr>
      <p:cViewPr varScale="1">
        <p:scale>
          <a:sx n="51" d="100"/>
          <a:sy n="51" d="100"/>
        </p:scale>
        <p:origin x="52" y="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4875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5247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Ketika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bangun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rumah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kunci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pintu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memenuhi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standar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kecil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tdk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besar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spt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konstruksi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atap/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fondasinya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substansial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wanprestasi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sz="18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6183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ID" sz="18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7573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ID" sz="18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392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HKB23407: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PERIKATAN – WANPRESTASI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HKB23407: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PERIKATAN – WANPRESTASI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464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ID" sz="39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WANPRESTASI</a:t>
            </a:r>
            <a:endParaRPr lang="id-ID" sz="39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10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pelaksanaan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hal-hal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diperjanjikan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ditulis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Jadi,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memenuhi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memenuhi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janjinya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1234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KUHPdt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0146010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Wanprestasi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kebalikan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dijalankan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dipenuhi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para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wanprestasi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menjalankan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memenuhi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bersangkutan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Wanprestasi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bhs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Inggris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default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non fulfillment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ataupun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breach of contract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Terkait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wanprestasi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doktrin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pelaksanaan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substansial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 (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substancial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performance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322084139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Doktrin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pelaksanaan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substansial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mengajarkan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dikatakan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wanprestasi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dipenuhi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penting-penting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substansial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wanprestasi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gagal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membangun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rumah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tumah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kecil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saja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rumah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3530025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klausul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mana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substansial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mana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substansial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sangatlah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relatif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subjektif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panduan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universal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menyatakan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dilaksanakan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substansial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wanprestasi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198842925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052736"/>
            <a:ext cx="8229600" cy="507342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kompensasi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ganti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memuaskan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sulit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ditentukan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sulit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dihitung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relatif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besar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hilangnya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keuntungan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diharapkan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dipenuhi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dilaksanakan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cukup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besar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sedangkan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sudah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relatif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kecil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dilaksanakannya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sengaja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kelalaian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bertikad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keinginan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sungguh-sungguh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memperbaiki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akibat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dilaksanakan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pretasinya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keterlambatan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memenuhi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cukup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lama,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keterlambatan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kerugian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besar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lainnya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55673495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8154</TotalTime>
  <Words>381</Words>
  <Application>Microsoft Office PowerPoint</Application>
  <PresentationFormat>On-screen Show (4:3)</PresentationFormat>
  <Paragraphs>24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526</cp:revision>
  <cp:lastPrinted>2017-08-29T02:54:51Z</cp:lastPrinted>
  <dcterms:created xsi:type="dcterms:W3CDTF">2010-04-18T12:06:30Z</dcterms:created>
  <dcterms:modified xsi:type="dcterms:W3CDTF">2024-12-01T16:55:50Z</dcterms:modified>
</cp:coreProperties>
</file>