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91" r:id="rId3"/>
    <p:sldId id="369" r:id="rId4"/>
    <p:sldId id="446" r:id="rId5"/>
    <p:sldId id="451" r:id="rId6"/>
    <p:sldId id="452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8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247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Ketika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bangun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kunci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pintu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Apabila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konstruksi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atap/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fondasinya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18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57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ID" sz="18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9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PERIKATAN – WANPRESTASI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464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9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endParaRPr lang="id-ID" sz="39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hal-hal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diperjanjikan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janjinya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1234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KUHPdt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14601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kebalikan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para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Inggris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default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non fulfillment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breach of contract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Terkait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(</a:t>
            </a:r>
            <a:r>
              <a:rPr lang="en-US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substancial</a:t>
            </a:r>
            <a:r>
              <a:rPr lang="en-US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performance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32208413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Doktrin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penting-penting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Misalnya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membangun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rumah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353002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klausul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mana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mana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sangatlah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subjektif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panduan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universal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substansial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dianggap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wanprestasi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9884292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kompensasi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ganti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dihitung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hilangnya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keuntungan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diharapkan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sengaja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kelalaian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bertikad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sungguh-sungguh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memperbaiki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akibat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pretasinya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keterlambatan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memenuhi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cukup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lama,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keterlambatan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kerugian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567349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8154</TotalTime>
  <Words>381</Words>
  <Application>Microsoft Office PowerPoint</Application>
  <PresentationFormat>On-screen Show (4:3)</PresentationFormat>
  <Paragraphs>24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526</cp:revision>
  <cp:lastPrinted>2017-08-29T02:54:51Z</cp:lastPrinted>
  <dcterms:created xsi:type="dcterms:W3CDTF">2010-04-18T12:06:30Z</dcterms:created>
  <dcterms:modified xsi:type="dcterms:W3CDTF">2024-12-01T16:55:50Z</dcterms:modified>
</cp:coreProperties>
</file>