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54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BDC46-17E8-442A-8DF4-61E706E77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1600" b="1" dirty="0"/>
              <a:t>Pemrosesan Bahasa Alami (NLP)</a:t>
            </a:r>
            <a:br>
              <a:rPr lang="sv-SE" sz="1600" b="1" dirty="0"/>
            </a:br>
            <a:br>
              <a:rPr lang="sv-SE" sz="1600" dirty="0"/>
            </a:br>
            <a:r>
              <a:rPr lang="sv-SE" sz="1600" i="1" dirty="0"/>
              <a:t>Subjudul:</a:t>
            </a:r>
            <a:r>
              <a:rPr lang="sv-SE" sz="1600" dirty="0"/>
              <a:t> Pengenalan, Komponen, dan Alat dalam NLP</a:t>
            </a:r>
            <a:br>
              <a:rPr lang="sv-SE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5426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2A25-CF25-4482-9B3E-1C23A06C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r>
              <a:rPr lang="en-US" dirty="0"/>
              <a:t> NLP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9D297-0AC8-4BF3-8B30-5D40B810EEC7}"/>
              </a:ext>
            </a:extLst>
          </p:cNvPr>
          <p:cNvSpPr txBox="1"/>
          <p:nvPr/>
        </p:nvSpPr>
        <p:spPr>
          <a:xfrm>
            <a:off x="1604914" y="1969731"/>
            <a:ext cx="958470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Definisi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 Bahasa </a:t>
            </a:r>
            <a:r>
              <a:rPr lang="en-US" dirty="0" err="1"/>
              <a:t>Alami</a:t>
            </a:r>
            <a:r>
              <a:rPr lang="en-US" dirty="0"/>
              <a:t> (Natural Language Processing </a:t>
            </a:r>
            <a:r>
              <a:rPr lang="en-US" dirty="0" err="1"/>
              <a:t>atau</a:t>
            </a:r>
            <a:r>
              <a:rPr lang="en-US" dirty="0"/>
              <a:t> NLP)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yang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dan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dan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, dan </a:t>
            </a:r>
            <a:r>
              <a:rPr lang="en-US" dirty="0" err="1"/>
              <a:t>penerjemahan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Contoh</a:t>
            </a:r>
            <a:r>
              <a:rPr lang="en-US" b="1" dirty="0"/>
              <a:t>:</a:t>
            </a:r>
            <a:r>
              <a:rPr lang="en-US" dirty="0"/>
              <a:t> Siri dan Google Translate </a:t>
            </a:r>
            <a:r>
              <a:rPr lang="en-US" dirty="0" err="1"/>
              <a:t>menggunakan</a:t>
            </a:r>
            <a:r>
              <a:rPr lang="en-US" dirty="0"/>
              <a:t> NLP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dan </a:t>
            </a:r>
            <a:r>
              <a:rPr lang="en-US" dirty="0" err="1"/>
              <a:t>menerjemahkannya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175180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BE46-D4E2-4E55-AB52-95B30F939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Kemajuan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NLP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70EB-7D08-49F3-9F81-CEDC4068D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Perkembangan</a:t>
            </a:r>
            <a:r>
              <a:rPr lang="en-US" b="1" dirty="0"/>
              <a:t>:</a:t>
            </a:r>
            <a:r>
              <a:rPr lang="en-US" dirty="0"/>
              <a:t> NLP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pesat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dan model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transformer </a:t>
            </a:r>
            <a:r>
              <a:rPr lang="en-US" dirty="0" err="1"/>
              <a:t>seperti</a:t>
            </a:r>
            <a:r>
              <a:rPr lang="en-US" dirty="0"/>
              <a:t> BERT dan GPT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01327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9721-6306-4308-B944-993D5E04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r>
              <a:rPr lang="en-US" dirty="0"/>
              <a:t> NLP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1B56B-7A93-4D6B-8CA9-E7E8DA94E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Bidang</a:t>
            </a:r>
            <a:r>
              <a:rPr lang="en-US" b="1" dirty="0"/>
              <a:t> </a:t>
            </a:r>
            <a:r>
              <a:rPr lang="en-US" b="1" dirty="0" err="1"/>
              <a:t>Penggunaan</a:t>
            </a:r>
            <a:r>
              <a:rPr lang="en-US" b="1" dirty="0"/>
              <a:t>:</a:t>
            </a:r>
            <a:r>
              <a:rPr lang="en-US" dirty="0"/>
              <a:t> NLP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chatbot,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sentimen</a:t>
            </a:r>
            <a:r>
              <a:rPr lang="en-US" dirty="0"/>
              <a:t>, </a:t>
            </a:r>
            <a:r>
              <a:rPr lang="en-US" dirty="0" err="1"/>
              <a:t>penerjemahan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,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, dan </a:t>
            </a:r>
            <a:r>
              <a:rPr lang="en-US" dirty="0" err="1"/>
              <a:t>deteksi</a:t>
            </a:r>
            <a:r>
              <a:rPr lang="en-US" dirty="0"/>
              <a:t> spam.</a:t>
            </a:r>
          </a:p>
          <a:p>
            <a:r>
              <a:rPr lang="en-US" b="1" dirty="0" err="1"/>
              <a:t>Contoh</a:t>
            </a:r>
            <a:r>
              <a:rPr lang="en-US" b="1" dirty="0"/>
              <a:t>: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sentimen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045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4A30F-CE31-493B-8650-45581A295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NLP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F8CB73-AA1A-4999-BE94-73DECF7B36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507041"/>
            <a:ext cx="1231298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Tokenisasi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Memisahkan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unit-unit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kata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kalimat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 Tagging (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Penandaan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Kelas Kata)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kategori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gramatikal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kata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kata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Parsing (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Penguraian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struktur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sintaksis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kalimat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 (Named Entity Recognition)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entitas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Sentimen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Menentukan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NER,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entitas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"Jakarta" dan "Sudirman"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diidentifikasi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orang. </a:t>
            </a:r>
          </a:p>
        </p:txBody>
      </p:sp>
    </p:spTree>
    <p:extLst>
      <p:ext uri="{BB962C8B-B14F-4D97-AF65-F5344CB8AC3E}">
        <p14:creationId xmlns:p14="http://schemas.microsoft.com/office/powerpoint/2010/main" val="71522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BE44-9FE7-4692-8F49-9E5A9324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Alat </a:t>
            </a:r>
            <a:r>
              <a:rPr lang="en-US" dirty="0" err="1"/>
              <a:t>dalam</a:t>
            </a:r>
            <a:r>
              <a:rPr lang="en-US" dirty="0"/>
              <a:t> NLP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A234079-4F28-4E2D-B8FE-7D356D883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3061037"/>
            <a:ext cx="1033199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NLTK: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Toolkit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pemrosesan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bahasa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Python, sangat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berguna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pemula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NLP.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spaCy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Pustaka NLP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cocok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pemrosesan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skala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Transformers (Hugging Face):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Alat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populer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model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berbasis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BERT dan GPT.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Gensim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Pustaka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pemodelan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terstruktur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CoreNLP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Toolkit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Stanford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sintaks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sentimen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Gensim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artikel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menemukan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pola-pola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sekumpulan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733494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{92B0A9AC-38AB-4292-B497-D4C803FF33B3}tf10001105</Template>
  <TotalTime>7</TotalTime>
  <Words>345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Franklin Gothic Book</vt:lpstr>
      <vt:lpstr>Crop</vt:lpstr>
      <vt:lpstr>Pemrosesan Bahasa Alami (NLP)  Subjudul: Pengenalan, Komponen, dan Alat dalam NLP </vt:lpstr>
      <vt:lpstr>Pendahuluan NLP</vt:lpstr>
      <vt:lpstr>Kemajuan dalam NLP</vt:lpstr>
      <vt:lpstr>Aplikasi NLP</vt:lpstr>
      <vt:lpstr>Komponen NLP</vt:lpstr>
      <vt:lpstr>Alat dalam NLP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Pemrosesan Bahasa Alami (NLP)  Subjudul: Pengenalan, Komponen, dan Alat dalam NLP </dc:title>
  <dc:creator>Sri Karnila</dc:creator>
  <cp:lastModifiedBy>Sri Karnila</cp:lastModifiedBy>
  <cp:revision>2</cp:revision>
  <dcterms:created xsi:type="dcterms:W3CDTF">2024-11-01T10:15:56Z</dcterms:created>
  <dcterms:modified xsi:type="dcterms:W3CDTF">2024-11-01T10:23:04Z</dcterms:modified>
</cp:coreProperties>
</file>