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99" r:id="rId3"/>
    <p:sldId id="301" r:id="rId4"/>
    <p:sldId id="302" r:id="rId5"/>
    <p:sldId id="303" r:id="rId6"/>
    <p:sldId id="304" r:id="rId7"/>
    <p:sldId id="305" r:id="rId8"/>
    <p:sldId id="306" r:id="rId9"/>
    <p:sldId id="307" r:id="rId10"/>
    <p:sldId id="308" r:id="rId11"/>
    <p:sldId id="309" r:id="rId12"/>
    <p:sldId id="310" r:id="rId13"/>
    <p:sldId id="311" r:id="rId14"/>
    <p:sldId id="312" r:id="rId15"/>
    <p:sldId id="300" r:id="rId16"/>
  </p:sldIdLst>
  <p:sldSz cx="9144000" cy="6858000" type="screen4x3"/>
  <p:notesSz cx="7045325" cy="9345613"/>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 xmlns:p15="http://schemas.microsoft.com/office/powerpoint/2012/main" userId="Ray" providerId="None"/>
      </p:ext>
    </p:extLst>
  </p:cmAuthor>
  <p:cmAuthor id="2" name="user" initials="u" lastIdx="1" clrIdx="1">
    <p:extLst>
      <p:ext uri="{19B8F6BF-5375-455C-9EA6-DF929625EA0E}">
        <p15:presenceInfo xmlns=""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p:scale>
          <a:sx n="69" d="100"/>
          <a:sy n="69" d="100"/>
        </p:scale>
        <p:origin x="-1104" y="2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 xmlns:p15="http://schemas.microsoft.com/office/powerpoint/2012/main" timeZoneBias="-420"/>
      </p:ext>
    </p:extLst>
  </p:cm>
</p:cmLst>
</file>

<file path=ppt/diagrams/_rels/data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image" Target="../media/image9.jfif"/><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g"/></Relationships>
</file>

<file path=ppt/diagrams/_rels/drawing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image" Target="../media/image9.jfif"/><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 Id="rId9"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472ADB-99CC-4612-BC60-3215CCA5171A}"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EEC2F40B-A1B4-4729-9707-84D1E0789157}">
      <dgm:prSet phldrT="[Text]"/>
      <dgm:spPr/>
      <dgm:t>
        <a:bodyPr/>
        <a:lstStyle/>
        <a:p>
          <a:r>
            <a:rPr lang="en-US" dirty="0" smtClean="0"/>
            <a:t>Religius</a:t>
          </a:r>
          <a:endParaRPr lang="en-US" dirty="0"/>
        </a:p>
      </dgm:t>
    </dgm:pt>
    <dgm:pt modelId="{91113559-7CBE-49A9-84A3-B57FABBA1B87}" type="parTrans" cxnId="{2A830720-9957-44B6-A28A-F4D80C701E22}">
      <dgm:prSet/>
      <dgm:spPr/>
      <dgm:t>
        <a:bodyPr/>
        <a:lstStyle/>
        <a:p>
          <a:endParaRPr lang="en-US"/>
        </a:p>
      </dgm:t>
    </dgm:pt>
    <dgm:pt modelId="{1E19D77A-6944-459C-9E23-1443613B3EF5}" type="sibTrans" cxnId="{2A830720-9957-44B6-A28A-F4D80C701E22}">
      <dgm:prSet/>
      <dgm:spPr/>
      <dgm:t>
        <a:bodyPr/>
        <a:lstStyle/>
        <a:p>
          <a:endParaRPr lang="en-US"/>
        </a:p>
      </dgm:t>
    </dgm:pt>
    <dgm:pt modelId="{9DF99788-9A45-4A52-913D-96894C273813}">
      <dgm:prSet phldrT="[Text]"/>
      <dgm:spPr/>
      <dgm:t>
        <a:bodyPr/>
        <a:lstStyle/>
        <a:p>
          <a:r>
            <a:rPr lang="en-US" dirty="0" smtClean="0"/>
            <a:t>Sikap menghormati bangsa dan manusia lain</a:t>
          </a:r>
          <a:endParaRPr lang="en-US" dirty="0"/>
        </a:p>
      </dgm:t>
    </dgm:pt>
    <dgm:pt modelId="{0514B9F5-FF9D-4AA4-90C4-9CBEE7111E66}" type="parTrans" cxnId="{4B480B13-1883-4232-A1CC-2A302BFD599B}">
      <dgm:prSet/>
      <dgm:spPr/>
      <dgm:t>
        <a:bodyPr/>
        <a:lstStyle/>
        <a:p>
          <a:endParaRPr lang="en-US"/>
        </a:p>
      </dgm:t>
    </dgm:pt>
    <dgm:pt modelId="{9A66E821-9255-43F3-BD82-EF35472590E0}" type="sibTrans" cxnId="{4B480B13-1883-4232-A1CC-2A302BFD599B}">
      <dgm:prSet/>
      <dgm:spPr/>
      <dgm:t>
        <a:bodyPr/>
        <a:lstStyle/>
        <a:p>
          <a:endParaRPr lang="en-US"/>
        </a:p>
      </dgm:t>
    </dgm:pt>
    <dgm:pt modelId="{8F79E25F-2EBD-45EE-B92E-B6CB4189C57E}">
      <dgm:prSet phldrT="[Text]"/>
      <dgm:spPr/>
      <dgm:t>
        <a:bodyPr/>
        <a:lstStyle/>
        <a:p>
          <a:r>
            <a:rPr lang="en-US" dirty="0" smtClean="0"/>
            <a:t>Persatuan</a:t>
          </a:r>
          <a:endParaRPr lang="en-US" dirty="0"/>
        </a:p>
      </dgm:t>
    </dgm:pt>
    <dgm:pt modelId="{C91CA04D-37A6-4D63-AAE7-931881B83CCA}" type="parTrans" cxnId="{575B278D-56CA-4DD4-BEB8-4E05C4FB73F3}">
      <dgm:prSet/>
      <dgm:spPr/>
      <dgm:t>
        <a:bodyPr/>
        <a:lstStyle/>
        <a:p>
          <a:endParaRPr lang="en-US"/>
        </a:p>
      </dgm:t>
    </dgm:pt>
    <dgm:pt modelId="{1DBB6A9A-9EB9-4FFF-9CC0-35BC4654C1BD}" type="sibTrans" cxnId="{575B278D-56CA-4DD4-BEB8-4E05C4FB73F3}">
      <dgm:prSet/>
      <dgm:spPr/>
      <dgm:t>
        <a:bodyPr/>
        <a:lstStyle/>
        <a:p>
          <a:endParaRPr lang="en-US"/>
        </a:p>
      </dgm:t>
    </dgm:pt>
    <dgm:pt modelId="{0F5FE10C-57D0-43D9-9AF7-7F89615D54C2}">
      <dgm:prSet phldrT="[Text]"/>
      <dgm:spPr/>
      <dgm:t>
        <a:bodyPr/>
        <a:lstStyle/>
        <a:p>
          <a:r>
            <a:rPr lang="en-US" dirty="0" smtClean="0"/>
            <a:t>Gotong royong dan musyawarah</a:t>
          </a:r>
          <a:endParaRPr lang="en-US" dirty="0"/>
        </a:p>
      </dgm:t>
    </dgm:pt>
    <dgm:pt modelId="{77926743-4F72-48B6-B88E-F9939F2E3803}" type="parTrans" cxnId="{F155D6A8-7F8E-4745-8C60-91C09F2ACD83}">
      <dgm:prSet/>
      <dgm:spPr/>
      <dgm:t>
        <a:bodyPr/>
        <a:lstStyle/>
        <a:p>
          <a:endParaRPr lang="en-US"/>
        </a:p>
      </dgm:t>
    </dgm:pt>
    <dgm:pt modelId="{51D34A28-4F6C-44C8-8F79-D2DC3E8F21C0}" type="sibTrans" cxnId="{F155D6A8-7F8E-4745-8C60-91C09F2ACD83}">
      <dgm:prSet/>
      <dgm:spPr/>
      <dgm:t>
        <a:bodyPr/>
        <a:lstStyle/>
        <a:p>
          <a:endParaRPr lang="en-US"/>
        </a:p>
      </dgm:t>
    </dgm:pt>
    <dgm:pt modelId="{1828A2E6-9282-45FA-B2BD-E7D2490B0112}">
      <dgm:prSet phldrT="[Text]"/>
      <dgm:spPr/>
      <dgm:t>
        <a:bodyPr/>
        <a:lstStyle/>
        <a:p>
          <a:r>
            <a:rPr lang="en-US" dirty="0" smtClean="0"/>
            <a:t>Keadilan sosial</a:t>
          </a:r>
          <a:endParaRPr lang="en-US" dirty="0"/>
        </a:p>
      </dgm:t>
    </dgm:pt>
    <dgm:pt modelId="{8BDFB873-3502-425D-9118-DCD0C083AB93}" type="parTrans" cxnId="{357A37EC-02DC-4558-9F7D-24F57617E122}">
      <dgm:prSet/>
      <dgm:spPr/>
      <dgm:t>
        <a:bodyPr/>
        <a:lstStyle/>
        <a:p>
          <a:endParaRPr lang="en-US"/>
        </a:p>
      </dgm:t>
    </dgm:pt>
    <dgm:pt modelId="{F9AED2DB-2588-44FD-9C9D-215CFB4EEC59}" type="sibTrans" cxnId="{357A37EC-02DC-4558-9F7D-24F57617E122}">
      <dgm:prSet/>
      <dgm:spPr/>
      <dgm:t>
        <a:bodyPr/>
        <a:lstStyle/>
        <a:p>
          <a:endParaRPr lang="en-US"/>
        </a:p>
      </dgm:t>
    </dgm:pt>
    <dgm:pt modelId="{CE4944F6-DDEB-466A-ABCD-EA8AAC1CB7E9}" type="pres">
      <dgm:prSet presAssocID="{B5472ADB-99CC-4612-BC60-3215CCA5171A}" presName="Name0" presStyleCnt="0">
        <dgm:presLayoutVars>
          <dgm:chMax val="7"/>
          <dgm:chPref val="7"/>
          <dgm:dir/>
        </dgm:presLayoutVars>
      </dgm:prSet>
      <dgm:spPr/>
      <dgm:t>
        <a:bodyPr/>
        <a:lstStyle/>
        <a:p>
          <a:endParaRPr lang="en-US"/>
        </a:p>
      </dgm:t>
    </dgm:pt>
    <dgm:pt modelId="{80FE141A-3A9C-493B-AE79-7795F2297119}" type="pres">
      <dgm:prSet presAssocID="{B5472ADB-99CC-4612-BC60-3215CCA5171A}" presName="Name1" presStyleCnt="0"/>
      <dgm:spPr/>
    </dgm:pt>
    <dgm:pt modelId="{66C0E84F-B05F-436C-A4F4-71D10F9F88A2}" type="pres">
      <dgm:prSet presAssocID="{B5472ADB-99CC-4612-BC60-3215CCA5171A}" presName="cycle" presStyleCnt="0"/>
      <dgm:spPr/>
    </dgm:pt>
    <dgm:pt modelId="{06C1ED5C-0D98-444D-BE27-3C0FDF0C0821}" type="pres">
      <dgm:prSet presAssocID="{B5472ADB-99CC-4612-BC60-3215CCA5171A}" presName="srcNode" presStyleLbl="node1" presStyleIdx="0" presStyleCnt="5"/>
      <dgm:spPr/>
    </dgm:pt>
    <dgm:pt modelId="{99FB3BE8-1C31-427D-AE1D-540C4990E564}" type="pres">
      <dgm:prSet presAssocID="{B5472ADB-99CC-4612-BC60-3215CCA5171A}" presName="conn" presStyleLbl="parChTrans1D2" presStyleIdx="0" presStyleCnt="1"/>
      <dgm:spPr/>
      <dgm:t>
        <a:bodyPr/>
        <a:lstStyle/>
        <a:p>
          <a:endParaRPr lang="en-US"/>
        </a:p>
      </dgm:t>
    </dgm:pt>
    <dgm:pt modelId="{20823319-8979-49EE-B554-58378BD132D1}" type="pres">
      <dgm:prSet presAssocID="{B5472ADB-99CC-4612-BC60-3215CCA5171A}" presName="extraNode" presStyleLbl="node1" presStyleIdx="0" presStyleCnt="5"/>
      <dgm:spPr/>
    </dgm:pt>
    <dgm:pt modelId="{5998B084-E717-4577-A1EF-38BE1DF1111C}" type="pres">
      <dgm:prSet presAssocID="{B5472ADB-99CC-4612-BC60-3215CCA5171A}" presName="dstNode" presStyleLbl="node1" presStyleIdx="0" presStyleCnt="5"/>
      <dgm:spPr/>
    </dgm:pt>
    <dgm:pt modelId="{3B16E8C3-6A41-4191-B6D9-4FDE093F463B}" type="pres">
      <dgm:prSet presAssocID="{EEC2F40B-A1B4-4729-9707-84D1E0789157}" presName="text_1" presStyleLbl="node1" presStyleIdx="0" presStyleCnt="5">
        <dgm:presLayoutVars>
          <dgm:bulletEnabled val="1"/>
        </dgm:presLayoutVars>
      </dgm:prSet>
      <dgm:spPr/>
      <dgm:t>
        <a:bodyPr/>
        <a:lstStyle/>
        <a:p>
          <a:endParaRPr lang="en-US"/>
        </a:p>
      </dgm:t>
    </dgm:pt>
    <dgm:pt modelId="{4C09CD63-7A41-49A9-903E-C9820A49E990}" type="pres">
      <dgm:prSet presAssocID="{EEC2F40B-A1B4-4729-9707-84D1E0789157}" presName="accent_1" presStyleCnt="0"/>
      <dgm:spPr/>
    </dgm:pt>
    <dgm:pt modelId="{0BA7F982-E0F2-467E-9807-013029D8597F}" type="pres">
      <dgm:prSet presAssocID="{EEC2F40B-A1B4-4729-9707-84D1E0789157}" presName="accentRepeatNode" presStyleLbl="solidFgAcc1" presStyleIdx="0" presStyleCnt="5"/>
      <dgm:spPr/>
    </dgm:pt>
    <dgm:pt modelId="{7CF6148A-DB1E-48A3-91A1-B81D9259C220}" type="pres">
      <dgm:prSet presAssocID="{9DF99788-9A45-4A52-913D-96894C273813}" presName="text_2" presStyleLbl="node1" presStyleIdx="1" presStyleCnt="5">
        <dgm:presLayoutVars>
          <dgm:bulletEnabled val="1"/>
        </dgm:presLayoutVars>
      </dgm:prSet>
      <dgm:spPr/>
      <dgm:t>
        <a:bodyPr/>
        <a:lstStyle/>
        <a:p>
          <a:endParaRPr lang="en-US"/>
        </a:p>
      </dgm:t>
    </dgm:pt>
    <dgm:pt modelId="{38168806-5C5B-43C4-A364-779FE45A2C06}" type="pres">
      <dgm:prSet presAssocID="{9DF99788-9A45-4A52-913D-96894C273813}" presName="accent_2" presStyleCnt="0"/>
      <dgm:spPr/>
    </dgm:pt>
    <dgm:pt modelId="{CE30E2A0-95CF-4666-A3AE-894379F90110}" type="pres">
      <dgm:prSet presAssocID="{9DF99788-9A45-4A52-913D-96894C273813}" presName="accentRepeatNode" presStyleLbl="solidFgAcc1" presStyleIdx="1" presStyleCnt="5"/>
      <dgm:spPr/>
    </dgm:pt>
    <dgm:pt modelId="{AB1000B1-3F0C-4D58-91EB-90E913C11384}" type="pres">
      <dgm:prSet presAssocID="{8F79E25F-2EBD-45EE-B92E-B6CB4189C57E}" presName="text_3" presStyleLbl="node1" presStyleIdx="2" presStyleCnt="5">
        <dgm:presLayoutVars>
          <dgm:bulletEnabled val="1"/>
        </dgm:presLayoutVars>
      </dgm:prSet>
      <dgm:spPr/>
      <dgm:t>
        <a:bodyPr/>
        <a:lstStyle/>
        <a:p>
          <a:endParaRPr lang="en-US"/>
        </a:p>
      </dgm:t>
    </dgm:pt>
    <dgm:pt modelId="{E91CB5BC-B8A2-44DE-A9C1-BCEE28BB323C}" type="pres">
      <dgm:prSet presAssocID="{8F79E25F-2EBD-45EE-B92E-B6CB4189C57E}" presName="accent_3" presStyleCnt="0"/>
      <dgm:spPr/>
    </dgm:pt>
    <dgm:pt modelId="{7660040C-E93E-4EA3-9EB5-378278F4F748}" type="pres">
      <dgm:prSet presAssocID="{8F79E25F-2EBD-45EE-B92E-B6CB4189C57E}" presName="accentRepeatNode" presStyleLbl="solidFgAcc1" presStyleIdx="2" presStyleCnt="5"/>
      <dgm:spPr/>
    </dgm:pt>
    <dgm:pt modelId="{CCCE76CB-2CA7-43FC-ADEC-D39F55716869}" type="pres">
      <dgm:prSet presAssocID="{0F5FE10C-57D0-43D9-9AF7-7F89615D54C2}" presName="text_4" presStyleLbl="node1" presStyleIdx="3" presStyleCnt="5">
        <dgm:presLayoutVars>
          <dgm:bulletEnabled val="1"/>
        </dgm:presLayoutVars>
      </dgm:prSet>
      <dgm:spPr/>
      <dgm:t>
        <a:bodyPr/>
        <a:lstStyle/>
        <a:p>
          <a:endParaRPr lang="en-US"/>
        </a:p>
      </dgm:t>
    </dgm:pt>
    <dgm:pt modelId="{F08F0499-6E26-4D13-A223-1E05BD519FD4}" type="pres">
      <dgm:prSet presAssocID="{0F5FE10C-57D0-43D9-9AF7-7F89615D54C2}" presName="accent_4" presStyleCnt="0"/>
      <dgm:spPr/>
    </dgm:pt>
    <dgm:pt modelId="{0E589968-A38B-45D5-BF47-F7C41D46ED05}" type="pres">
      <dgm:prSet presAssocID="{0F5FE10C-57D0-43D9-9AF7-7F89615D54C2}" presName="accentRepeatNode" presStyleLbl="solidFgAcc1" presStyleIdx="3" presStyleCnt="5"/>
      <dgm:spPr/>
    </dgm:pt>
    <dgm:pt modelId="{FB411779-01BB-4257-B8FA-4B2C43154614}" type="pres">
      <dgm:prSet presAssocID="{1828A2E6-9282-45FA-B2BD-E7D2490B0112}" presName="text_5" presStyleLbl="node1" presStyleIdx="4" presStyleCnt="5">
        <dgm:presLayoutVars>
          <dgm:bulletEnabled val="1"/>
        </dgm:presLayoutVars>
      </dgm:prSet>
      <dgm:spPr/>
      <dgm:t>
        <a:bodyPr/>
        <a:lstStyle/>
        <a:p>
          <a:endParaRPr lang="en-US"/>
        </a:p>
      </dgm:t>
    </dgm:pt>
    <dgm:pt modelId="{36C038CC-035F-4FF6-8C9D-82BBB4DD1C6D}" type="pres">
      <dgm:prSet presAssocID="{1828A2E6-9282-45FA-B2BD-E7D2490B0112}" presName="accent_5" presStyleCnt="0"/>
      <dgm:spPr/>
    </dgm:pt>
    <dgm:pt modelId="{324A2177-E679-48FD-B9F8-CA38550F2B74}" type="pres">
      <dgm:prSet presAssocID="{1828A2E6-9282-45FA-B2BD-E7D2490B0112}" presName="accentRepeatNode" presStyleLbl="solidFgAcc1" presStyleIdx="4" presStyleCnt="5"/>
      <dgm:spPr/>
    </dgm:pt>
  </dgm:ptLst>
  <dgm:cxnLst>
    <dgm:cxn modelId="{200CA46A-C5E4-4F35-B9FB-C88505ACF9CF}" type="presOf" srcId="{1828A2E6-9282-45FA-B2BD-E7D2490B0112}" destId="{FB411779-01BB-4257-B8FA-4B2C43154614}" srcOrd="0" destOrd="0" presId="urn:microsoft.com/office/officeart/2008/layout/VerticalCurvedList"/>
    <dgm:cxn modelId="{F155D6A8-7F8E-4745-8C60-91C09F2ACD83}" srcId="{B5472ADB-99CC-4612-BC60-3215CCA5171A}" destId="{0F5FE10C-57D0-43D9-9AF7-7F89615D54C2}" srcOrd="3" destOrd="0" parTransId="{77926743-4F72-48B6-B88E-F9939F2E3803}" sibTransId="{51D34A28-4F6C-44C8-8F79-D2DC3E8F21C0}"/>
    <dgm:cxn modelId="{C8233844-69B5-41B3-B2BB-FFE845C68833}" type="presOf" srcId="{EEC2F40B-A1B4-4729-9707-84D1E0789157}" destId="{3B16E8C3-6A41-4191-B6D9-4FDE093F463B}" srcOrd="0" destOrd="0" presId="urn:microsoft.com/office/officeart/2008/layout/VerticalCurvedList"/>
    <dgm:cxn modelId="{AD9BF866-BF97-4544-815E-B0EF18733BF8}" type="presOf" srcId="{8F79E25F-2EBD-45EE-B92E-B6CB4189C57E}" destId="{AB1000B1-3F0C-4D58-91EB-90E913C11384}" srcOrd="0" destOrd="0" presId="urn:microsoft.com/office/officeart/2008/layout/VerticalCurvedList"/>
    <dgm:cxn modelId="{C71EB57A-46B8-400C-9A57-16BA6BC11687}" type="presOf" srcId="{1E19D77A-6944-459C-9E23-1443613B3EF5}" destId="{99FB3BE8-1C31-427D-AE1D-540C4990E564}" srcOrd="0" destOrd="0" presId="urn:microsoft.com/office/officeart/2008/layout/VerticalCurvedList"/>
    <dgm:cxn modelId="{F9D7A968-4EF4-4045-B0EE-AAB5531DB737}" type="presOf" srcId="{B5472ADB-99CC-4612-BC60-3215CCA5171A}" destId="{CE4944F6-DDEB-466A-ABCD-EA8AAC1CB7E9}" srcOrd="0" destOrd="0" presId="urn:microsoft.com/office/officeart/2008/layout/VerticalCurvedList"/>
    <dgm:cxn modelId="{5F0CA979-F866-4ACC-A274-F5025D8D9310}" type="presOf" srcId="{0F5FE10C-57D0-43D9-9AF7-7F89615D54C2}" destId="{CCCE76CB-2CA7-43FC-ADEC-D39F55716869}" srcOrd="0" destOrd="0" presId="urn:microsoft.com/office/officeart/2008/layout/VerticalCurvedList"/>
    <dgm:cxn modelId="{357A37EC-02DC-4558-9F7D-24F57617E122}" srcId="{B5472ADB-99CC-4612-BC60-3215CCA5171A}" destId="{1828A2E6-9282-45FA-B2BD-E7D2490B0112}" srcOrd="4" destOrd="0" parTransId="{8BDFB873-3502-425D-9118-DCD0C083AB93}" sibTransId="{F9AED2DB-2588-44FD-9C9D-215CFB4EEC59}"/>
    <dgm:cxn modelId="{6CA117FC-8284-4E92-ABF0-6D754D3A0440}" type="presOf" srcId="{9DF99788-9A45-4A52-913D-96894C273813}" destId="{7CF6148A-DB1E-48A3-91A1-B81D9259C220}" srcOrd="0" destOrd="0" presId="urn:microsoft.com/office/officeart/2008/layout/VerticalCurvedList"/>
    <dgm:cxn modelId="{4B480B13-1883-4232-A1CC-2A302BFD599B}" srcId="{B5472ADB-99CC-4612-BC60-3215CCA5171A}" destId="{9DF99788-9A45-4A52-913D-96894C273813}" srcOrd="1" destOrd="0" parTransId="{0514B9F5-FF9D-4AA4-90C4-9CBEE7111E66}" sibTransId="{9A66E821-9255-43F3-BD82-EF35472590E0}"/>
    <dgm:cxn modelId="{575B278D-56CA-4DD4-BEB8-4E05C4FB73F3}" srcId="{B5472ADB-99CC-4612-BC60-3215CCA5171A}" destId="{8F79E25F-2EBD-45EE-B92E-B6CB4189C57E}" srcOrd="2" destOrd="0" parTransId="{C91CA04D-37A6-4D63-AAE7-931881B83CCA}" sibTransId="{1DBB6A9A-9EB9-4FFF-9CC0-35BC4654C1BD}"/>
    <dgm:cxn modelId="{2A830720-9957-44B6-A28A-F4D80C701E22}" srcId="{B5472ADB-99CC-4612-BC60-3215CCA5171A}" destId="{EEC2F40B-A1B4-4729-9707-84D1E0789157}" srcOrd="0" destOrd="0" parTransId="{91113559-7CBE-49A9-84A3-B57FABBA1B87}" sibTransId="{1E19D77A-6944-459C-9E23-1443613B3EF5}"/>
    <dgm:cxn modelId="{03A14E18-9D0D-40F3-A21B-FC392B2BF83E}" type="presParOf" srcId="{CE4944F6-DDEB-466A-ABCD-EA8AAC1CB7E9}" destId="{80FE141A-3A9C-493B-AE79-7795F2297119}" srcOrd="0" destOrd="0" presId="urn:microsoft.com/office/officeart/2008/layout/VerticalCurvedList"/>
    <dgm:cxn modelId="{E32EFB34-2715-45C4-8E9C-CD5A6ED277A1}" type="presParOf" srcId="{80FE141A-3A9C-493B-AE79-7795F2297119}" destId="{66C0E84F-B05F-436C-A4F4-71D10F9F88A2}" srcOrd="0" destOrd="0" presId="urn:microsoft.com/office/officeart/2008/layout/VerticalCurvedList"/>
    <dgm:cxn modelId="{1947E820-8262-4821-8500-4241DB882794}" type="presParOf" srcId="{66C0E84F-B05F-436C-A4F4-71D10F9F88A2}" destId="{06C1ED5C-0D98-444D-BE27-3C0FDF0C0821}" srcOrd="0" destOrd="0" presId="urn:microsoft.com/office/officeart/2008/layout/VerticalCurvedList"/>
    <dgm:cxn modelId="{C535ECFF-F632-4F64-9984-54E77A0B3CCE}" type="presParOf" srcId="{66C0E84F-B05F-436C-A4F4-71D10F9F88A2}" destId="{99FB3BE8-1C31-427D-AE1D-540C4990E564}" srcOrd="1" destOrd="0" presId="urn:microsoft.com/office/officeart/2008/layout/VerticalCurvedList"/>
    <dgm:cxn modelId="{86D7704E-4769-4AB8-A62E-F7C5CA43F216}" type="presParOf" srcId="{66C0E84F-B05F-436C-A4F4-71D10F9F88A2}" destId="{20823319-8979-49EE-B554-58378BD132D1}" srcOrd="2" destOrd="0" presId="urn:microsoft.com/office/officeart/2008/layout/VerticalCurvedList"/>
    <dgm:cxn modelId="{DEF65C8D-33E4-4140-A836-7937757376D7}" type="presParOf" srcId="{66C0E84F-B05F-436C-A4F4-71D10F9F88A2}" destId="{5998B084-E717-4577-A1EF-38BE1DF1111C}" srcOrd="3" destOrd="0" presId="urn:microsoft.com/office/officeart/2008/layout/VerticalCurvedList"/>
    <dgm:cxn modelId="{26A7A2A5-D579-462B-B013-DD714EB713DD}" type="presParOf" srcId="{80FE141A-3A9C-493B-AE79-7795F2297119}" destId="{3B16E8C3-6A41-4191-B6D9-4FDE093F463B}" srcOrd="1" destOrd="0" presId="urn:microsoft.com/office/officeart/2008/layout/VerticalCurvedList"/>
    <dgm:cxn modelId="{59D882A6-5177-4C7E-8FC8-84206EAA1A71}" type="presParOf" srcId="{80FE141A-3A9C-493B-AE79-7795F2297119}" destId="{4C09CD63-7A41-49A9-903E-C9820A49E990}" srcOrd="2" destOrd="0" presId="urn:microsoft.com/office/officeart/2008/layout/VerticalCurvedList"/>
    <dgm:cxn modelId="{1FF67546-706B-4A28-A571-1A6B3F4A08BC}" type="presParOf" srcId="{4C09CD63-7A41-49A9-903E-C9820A49E990}" destId="{0BA7F982-E0F2-467E-9807-013029D8597F}" srcOrd="0" destOrd="0" presId="urn:microsoft.com/office/officeart/2008/layout/VerticalCurvedList"/>
    <dgm:cxn modelId="{C9A1E973-E1C5-49DE-8080-875398FF1110}" type="presParOf" srcId="{80FE141A-3A9C-493B-AE79-7795F2297119}" destId="{7CF6148A-DB1E-48A3-91A1-B81D9259C220}" srcOrd="3" destOrd="0" presId="urn:microsoft.com/office/officeart/2008/layout/VerticalCurvedList"/>
    <dgm:cxn modelId="{C85E7974-FF88-4DC6-8384-AB91CF95D7E8}" type="presParOf" srcId="{80FE141A-3A9C-493B-AE79-7795F2297119}" destId="{38168806-5C5B-43C4-A364-779FE45A2C06}" srcOrd="4" destOrd="0" presId="urn:microsoft.com/office/officeart/2008/layout/VerticalCurvedList"/>
    <dgm:cxn modelId="{660D6395-1F89-4D50-9138-42C39E86D2E5}" type="presParOf" srcId="{38168806-5C5B-43C4-A364-779FE45A2C06}" destId="{CE30E2A0-95CF-4666-A3AE-894379F90110}" srcOrd="0" destOrd="0" presId="urn:microsoft.com/office/officeart/2008/layout/VerticalCurvedList"/>
    <dgm:cxn modelId="{3EA265F0-B1BD-4985-BDFA-8CCE5B4C0B28}" type="presParOf" srcId="{80FE141A-3A9C-493B-AE79-7795F2297119}" destId="{AB1000B1-3F0C-4D58-91EB-90E913C11384}" srcOrd="5" destOrd="0" presId="urn:microsoft.com/office/officeart/2008/layout/VerticalCurvedList"/>
    <dgm:cxn modelId="{417ABFC0-A22D-4E3E-AF5B-426C753DEFB0}" type="presParOf" srcId="{80FE141A-3A9C-493B-AE79-7795F2297119}" destId="{E91CB5BC-B8A2-44DE-A9C1-BCEE28BB323C}" srcOrd="6" destOrd="0" presId="urn:microsoft.com/office/officeart/2008/layout/VerticalCurvedList"/>
    <dgm:cxn modelId="{8C3C6C8D-C9C5-4621-A81D-302A1EECB879}" type="presParOf" srcId="{E91CB5BC-B8A2-44DE-A9C1-BCEE28BB323C}" destId="{7660040C-E93E-4EA3-9EB5-378278F4F748}" srcOrd="0" destOrd="0" presId="urn:microsoft.com/office/officeart/2008/layout/VerticalCurvedList"/>
    <dgm:cxn modelId="{E3D5AEA2-CA39-4035-8753-7D82D3906080}" type="presParOf" srcId="{80FE141A-3A9C-493B-AE79-7795F2297119}" destId="{CCCE76CB-2CA7-43FC-ADEC-D39F55716869}" srcOrd="7" destOrd="0" presId="urn:microsoft.com/office/officeart/2008/layout/VerticalCurvedList"/>
    <dgm:cxn modelId="{B503E9C2-DA29-4D4B-A08D-A26134997D8E}" type="presParOf" srcId="{80FE141A-3A9C-493B-AE79-7795F2297119}" destId="{F08F0499-6E26-4D13-A223-1E05BD519FD4}" srcOrd="8" destOrd="0" presId="urn:microsoft.com/office/officeart/2008/layout/VerticalCurvedList"/>
    <dgm:cxn modelId="{85024210-6757-4F6A-8BEC-C945251FF579}" type="presParOf" srcId="{F08F0499-6E26-4D13-A223-1E05BD519FD4}" destId="{0E589968-A38B-45D5-BF47-F7C41D46ED05}" srcOrd="0" destOrd="0" presId="urn:microsoft.com/office/officeart/2008/layout/VerticalCurvedList"/>
    <dgm:cxn modelId="{AE828D84-71FD-48FB-934D-7C2EA33D6E18}" type="presParOf" srcId="{80FE141A-3A9C-493B-AE79-7795F2297119}" destId="{FB411779-01BB-4257-B8FA-4B2C43154614}" srcOrd="9" destOrd="0" presId="urn:microsoft.com/office/officeart/2008/layout/VerticalCurvedList"/>
    <dgm:cxn modelId="{4399558D-CB16-4A74-A12B-5F4D7507CD92}" type="presParOf" srcId="{80FE141A-3A9C-493B-AE79-7795F2297119}" destId="{36C038CC-035F-4FF6-8C9D-82BBB4DD1C6D}" srcOrd="10" destOrd="0" presId="urn:microsoft.com/office/officeart/2008/layout/VerticalCurvedList"/>
    <dgm:cxn modelId="{2279264D-7605-4F29-A819-579933427C39}" type="presParOf" srcId="{36C038CC-035F-4FF6-8C9D-82BBB4DD1C6D}" destId="{324A2177-E679-48FD-B9F8-CA38550F2B7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C2149F-F9A8-40FD-9924-52F901CBD66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3676CBC3-828E-42D5-B1B3-57161BFE81B0}">
      <dgm:prSet phldrT="[Text]"/>
      <dgm:spPr/>
      <dgm:t>
        <a:bodyPr/>
        <a:lstStyle/>
        <a:p>
          <a:r>
            <a:rPr lang="en-US" dirty="0" smtClean="0"/>
            <a:t>Identitas Nasional</a:t>
          </a:r>
          <a:endParaRPr lang="en-US" dirty="0"/>
        </a:p>
      </dgm:t>
    </dgm:pt>
    <dgm:pt modelId="{C4E0C20D-93E1-4C34-9E2F-3F7906F79A32}" type="parTrans" cxnId="{34AFDD6C-B571-41F1-A073-3FA347FD6209}">
      <dgm:prSet/>
      <dgm:spPr/>
      <dgm:t>
        <a:bodyPr/>
        <a:lstStyle/>
        <a:p>
          <a:endParaRPr lang="en-US"/>
        </a:p>
      </dgm:t>
    </dgm:pt>
    <dgm:pt modelId="{F72F500A-70F6-4E3D-A984-65AA796E9488}" type="sibTrans" cxnId="{34AFDD6C-B571-41F1-A073-3FA347FD6209}">
      <dgm:prSet/>
      <dgm:spPr/>
      <dgm:t>
        <a:bodyPr/>
        <a:lstStyle/>
        <a:p>
          <a:endParaRPr lang="en-US"/>
        </a:p>
      </dgm:t>
    </dgm:pt>
    <dgm:pt modelId="{1DC1A40C-B3D8-4C5F-9762-DC3E1429D572}">
      <dgm:prSet phldrT="[Text]"/>
      <dgm:spPr/>
      <dgm:t>
        <a:bodyPr/>
        <a:lstStyle/>
        <a:p>
          <a:r>
            <a:rPr lang="en-US" dirty="0" smtClean="0"/>
            <a:t>Identitas fundamental/ideal yaitu Pancasila sbg falsafah bangsa</a:t>
          </a:r>
          <a:endParaRPr lang="en-US" dirty="0"/>
        </a:p>
      </dgm:t>
    </dgm:pt>
    <dgm:pt modelId="{211CF83C-3DC6-4F00-B93D-D0AB9C464B10}" type="parTrans" cxnId="{A13AA01D-8C39-4E47-BA57-70A981BC19BF}">
      <dgm:prSet/>
      <dgm:spPr/>
      <dgm:t>
        <a:bodyPr/>
        <a:lstStyle/>
        <a:p>
          <a:endParaRPr lang="en-US"/>
        </a:p>
      </dgm:t>
    </dgm:pt>
    <dgm:pt modelId="{F34B7123-14B6-48CD-87A4-99B82CFD4ACF}" type="sibTrans" cxnId="{A13AA01D-8C39-4E47-BA57-70A981BC19BF}">
      <dgm:prSet/>
      <dgm:spPr/>
      <dgm:t>
        <a:bodyPr/>
        <a:lstStyle/>
        <a:p>
          <a:endParaRPr lang="en-US"/>
        </a:p>
      </dgm:t>
    </dgm:pt>
    <dgm:pt modelId="{7F9087A8-590E-4309-8887-2AAFDF9D29C5}">
      <dgm:prSet phldrT="[Text]"/>
      <dgm:spPr/>
      <dgm:t>
        <a:bodyPr/>
        <a:lstStyle/>
        <a:p>
          <a:r>
            <a:rPr lang="en-US" dirty="0" smtClean="0"/>
            <a:t>Identitas instrumental yaitu alat utk menciptakan Indonesia yg dicita-citakan. Alat tersebut berupa UUD 1945, lambang negara, bahasa, lagu kebangsaan</a:t>
          </a:r>
          <a:endParaRPr lang="en-US" dirty="0"/>
        </a:p>
      </dgm:t>
    </dgm:pt>
    <dgm:pt modelId="{9FCB8E11-8085-47EB-8A39-1E6E1BA8E297}" type="parTrans" cxnId="{89CC96BD-E678-4AF1-B238-7749D0C93172}">
      <dgm:prSet/>
      <dgm:spPr/>
      <dgm:t>
        <a:bodyPr/>
        <a:lstStyle/>
        <a:p>
          <a:endParaRPr lang="en-US"/>
        </a:p>
      </dgm:t>
    </dgm:pt>
    <dgm:pt modelId="{18D1DF7F-61E0-4B4A-BF65-AF66428D12A7}" type="sibTrans" cxnId="{89CC96BD-E678-4AF1-B238-7749D0C93172}">
      <dgm:prSet/>
      <dgm:spPr/>
      <dgm:t>
        <a:bodyPr/>
        <a:lstStyle/>
        <a:p>
          <a:endParaRPr lang="en-US"/>
        </a:p>
      </dgm:t>
    </dgm:pt>
    <dgm:pt modelId="{943C755C-A803-4C98-AC11-AB486EDAD48A}">
      <dgm:prSet phldrT="[Text]"/>
      <dgm:spPr/>
      <dgm:t>
        <a:bodyPr/>
        <a:lstStyle/>
        <a:p>
          <a:r>
            <a:rPr lang="en-US" dirty="0" smtClean="0"/>
            <a:t>Identitas </a:t>
          </a:r>
          <a:r>
            <a:rPr lang="en-US" dirty="0" err="1" smtClean="0"/>
            <a:t>religiusitas</a:t>
          </a:r>
          <a:r>
            <a:rPr lang="en-US" dirty="0" smtClean="0"/>
            <a:t> yaitu pluralistik agama &amp; kepercayaan</a:t>
          </a:r>
          <a:endParaRPr lang="en-US" dirty="0"/>
        </a:p>
      </dgm:t>
    </dgm:pt>
    <dgm:pt modelId="{1EFC484B-6D20-46C4-9528-D5A4FD199E5B}" type="parTrans" cxnId="{3E4FF9A2-EA09-4461-9294-5DEA603B5BC0}">
      <dgm:prSet/>
      <dgm:spPr/>
      <dgm:t>
        <a:bodyPr/>
        <a:lstStyle/>
        <a:p>
          <a:endParaRPr lang="en-US"/>
        </a:p>
      </dgm:t>
    </dgm:pt>
    <dgm:pt modelId="{22B9E156-9E7E-408C-9602-F52E6E38B372}" type="sibTrans" cxnId="{3E4FF9A2-EA09-4461-9294-5DEA603B5BC0}">
      <dgm:prSet/>
      <dgm:spPr/>
      <dgm:t>
        <a:bodyPr/>
        <a:lstStyle/>
        <a:p>
          <a:endParaRPr lang="en-US"/>
        </a:p>
      </dgm:t>
    </dgm:pt>
    <dgm:pt modelId="{21EA365A-9380-4A8D-B02F-5CF4174EE9C5}">
      <dgm:prSet phldrT="[Text]"/>
      <dgm:spPr/>
      <dgm:t>
        <a:bodyPr/>
        <a:lstStyle/>
        <a:p>
          <a:r>
            <a:rPr lang="en-US" dirty="0" smtClean="0"/>
            <a:t>Identitas sosiokultural yaitu pluralistik suku dan budaya</a:t>
          </a:r>
          <a:endParaRPr lang="en-US" dirty="0"/>
        </a:p>
      </dgm:t>
    </dgm:pt>
    <dgm:pt modelId="{35E78D12-DDF5-43FA-84D6-9F2C796DF91A}" type="parTrans" cxnId="{3038C9C7-102E-4F6A-8E0D-5F627BE6EB5F}">
      <dgm:prSet/>
      <dgm:spPr/>
      <dgm:t>
        <a:bodyPr/>
        <a:lstStyle/>
        <a:p>
          <a:endParaRPr lang="en-US"/>
        </a:p>
      </dgm:t>
    </dgm:pt>
    <dgm:pt modelId="{076E1A75-18BA-433D-8B8F-958BE66CF726}" type="sibTrans" cxnId="{3038C9C7-102E-4F6A-8E0D-5F627BE6EB5F}">
      <dgm:prSet/>
      <dgm:spPr/>
      <dgm:t>
        <a:bodyPr/>
        <a:lstStyle/>
        <a:p>
          <a:endParaRPr lang="en-US"/>
        </a:p>
      </dgm:t>
    </dgm:pt>
    <dgm:pt modelId="{58A82C64-3244-4D84-B003-1FD100FBC401}">
      <dgm:prSet phldrT="[Text]"/>
      <dgm:spPr/>
      <dgm:t>
        <a:bodyPr/>
        <a:lstStyle/>
        <a:p>
          <a:r>
            <a:rPr lang="en-US" dirty="0" smtClean="0"/>
            <a:t>Identitas alamiah yaitu negara kepulauan terbesar di dunia</a:t>
          </a:r>
          <a:endParaRPr lang="en-US" dirty="0"/>
        </a:p>
      </dgm:t>
    </dgm:pt>
    <dgm:pt modelId="{248A8F94-25E9-4D65-B73C-A240C18460DB}" type="parTrans" cxnId="{E54BE223-EA3F-44AA-9F87-8D0E9289ED55}">
      <dgm:prSet/>
      <dgm:spPr/>
      <dgm:t>
        <a:bodyPr/>
        <a:lstStyle/>
        <a:p>
          <a:endParaRPr lang="en-US"/>
        </a:p>
      </dgm:t>
    </dgm:pt>
    <dgm:pt modelId="{A48BC7CD-AFF8-4A3D-9374-415F7D0ADEDE}" type="sibTrans" cxnId="{E54BE223-EA3F-44AA-9F87-8D0E9289ED55}">
      <dgm:prSet/>
      <dgm:spPr/>
      <dgm:t>
        <a:bodyPr/>
        <a:lstStyle/>
        <a:p>
          <a:endParaRPr lang="en-US"/>
        </a:p>
      </dgm:t>
    </dgm:pt>
    <dgm:pt modelId="{29255BD9-E65C-419F-925C-F9D786581BDD}" type="pres">
      <dgm:prSet presAssocID="{43C2149F-F9A8-40FD-9924-52F901CBD66B}" presName="Name0" presStyleCnt="0">
        <dgm:presLayoutVars>
          <dgm:chPref val="1"/>
          <dgm:dir/>
          <dgm:animOne val="branch"/>
          <dgm:animLvl val="lvl"/>
          <dgm:resizeHandles val="exact"/>
        </dgm:presLayoutVars>
      </dgm:prSet>
      <dgm:spPr/>
      <dgm:t>
        <a:bodyPr/>
        <a:lstStyle/>
        <a:p>
          <a:endParaRPr lang="en-US"/>
        </a:p>
      </dgm:t>
    </dgm:pt>
    <dgm:pt modelId="{2D67E96C-5A93-4777-87B6-B4F90C397CAA}" type="pres">
      <dgm:prSet presAssocID="{3676CBC3-828E-42D5-B1B3-57161BFE81B0}" presName="root1" presStyleCnt="0"/>
      <dgm:spPr/>
      <dgm:t>
        <a:bodyPr/>
        <a:lstStyle/>
        <a:p>
          <a:endParaRPr lang="en-US"/>
        </a:p>
      </dgm:t>
    </dgm:pt>
    <dgm:pt modelId="{A241B1E3-D641-4584-960B-C4E8EA4B8F92}" type="pres">
      <dgm:prSet presAssocID="{3676CBC3-828E-42D5-B1B3-57161BFE81B0}" presName="LevelOneTextNode" presStyleLbl="node0" presStyleIdx="0" presStyleCnt="1">
        <dgm:presLayoutVars>
          <dgm:chPref val="3"/>
        </dgm:presLayoutVars>
      </dgm:prSet>
      <dgm:spPr/>
      <dgm:t>
        <a:bodyPr/>
        <a:lstStyle/>
        <a:p>
          <a:endParaRPr lang="en-US"/>
        </a:p>
      </dgm:t>
    </dgm:pt>
    <dgm:pt modelId="{B3943738-2EBA-4DAD-8517-59F43CFBD5BB}" type="pres">
      <dgm:prSet presAssocID="{3676CBC3-828E-42D5-B1B3-57161BFE81B0}" presName="level2hierChild" presStyleCnt="0"/>
      <dgm:spPr/>
      <dgm:t>
        <a:bodyPr/>
        <a:lstStyle/>
        <a:p>
          <a:endParaRPr lang="en-US"/>
        </a:p>
      </dgm:t>
    </dgm:pt>
    <dgm:pt modelId="{D8FA029D-8D4D-4E2E-BE23-D2E094CBF69A}" type="pres">
      <dgm:prSet presAssocID="{211CF83C-3DC6-4F00-B93D-D0AB9C464B10}" presName="conn2-1" presStyleLbl="parChTrans1D2" presStyleIdx="0" presStyleCnt="5"/>
      <dgm:spPr/>
      <dgm:t>
        <a:bodyPr/>
        <a:lstStyle/>
        <a:p>
          <a:endParaRPr lang="en-US"/>
        </a:p>
      </dgm:t>
    </dgm:pt>
    <dgm:pt modelId="{E47004AE-DD6D-4D2D-9DE4-7EBBDCB31365}" type="pres">
      <dgm:prSet presAssocID="{211CF83C-3DC6-4F00-B93D-D0AB9C464B10}" presName="connTx" presStyleLbl="parChTrans1D2" presStyleIdx="0" presStyleCnt="5"/>
      <dgm:spPr/>
      <dgm:t>
        <a:bodyPr/>
        <a:lstStyle/>
        <a:p>
          <a:endParaRPr lang="en-US"/>
        </a:p>
      </dgm:t>
    </dgm:pt>
    <dgm:pt modelId="{A1BF124E-B53E-4395-A972-91724F025304}" type="pres">
      <dgm:prSet presAssocID="{1DC1A40C-B3D8-4C5F-9762-DC3E1429D572}" presName="root2" presStyleCnt="0"/>
      <dgm:spPr/>
      <dgm:t>
        <a:bodyPr/>
        <a:lstStyle/>
        <a:p>
          <a:endParaRPr lang="en-US"/>
        </a:p>
      </dgm:t>
    </dgm:pt>
    <dgm:pt modelId="{EFA8A0B8-4442-42BF-9738-F186D4478559}" type="pres">
      <dgm:prSet presAssocID="{1DC1A40C-B3D8-4C5F-9762-DC3E1429D572}" presName="LevelTwoTextNode" presStyleLbl="node2" presStyleIdx="0" presStyleCnt="5" custScaleX="327664">
        <dgm:presLayoutVars>
          <dgm:chPref val="3"/>
        </dgm:presLayoutVars>
      </dgm:prSet>
      <dgm:spPr/>
      <dgm:t>
        <a:bodyPr/>
        <a:lstStyle/>
        <a:p>
          <a:endParaRPr lang="en-US"/>
        </a:p>
      </dgm:t>
    </dgm:pt>
    <dgm:pt modelId="{A6A3E536-213A-47C4-B6D0-D310C8CA2B3E}" type="pres">
      <dgm:prSet presAssocID="{1DC1A40C-B3D8-4C5F-9762-DC3E1429D572}" presName="level3hierChild" presStyleCnt="0"/>
      <dgm:spPr/>
      <dgm:t>
        <a:bodyPr/>
        <a:lstStyle/>
        <a:p>
          <a:endParaRPr lang="en-US"/>
        </a:p>
      </dgm:t>
    </dgm:pt>
    <dgm:pt modelId="{2E02E7D1-C87F-4A37-ADAB-737718BB5D37}" type="pres">
      <dgm:prSet presAssocID="{9FCB8E11-8085-47EB-8A39-1E6E1BA8E297}" presName="conn2-1" presStyleLbl="parChTrans1D2" presStyleIdx="1" presStyleCnt="5"/>
      <dgm:spPr/>
      <dgm:t>
        <a:bodyPr/>
        <a:lstStyle/>
        <a:p>
          <a:endParaRPr lang="en-US"/>
        </a:p>
      </dgm:t>
    </dgm:pt>
    <dgm:pt modelId="{93B34FED-D88C-43DC-B463-641805BC5752}" type="pres">
      <dgm:prSet presAssocID="{9FCB8E11-8085-47EB-8A39-1E6E1BA8E297}" presName="connTx" presStyleLbl="parChTrans1D2" presStyleIdx="1" presStyleCnt="5"/>
      <dgm:spPr/>
      <dgm:t>
        <a:bodyPr/>
        <a:lstStyle/>
        <a:p>
          <a:endParaRPr lang="en-US"/>
        </a:p>
      </dgm:t>
    </dgm:pt>
    <dgm:pt modelId="{7544C75F-7556-42B2-8C88-C9EBE33AD000}" type="pres">
      <dgm:prSet presAssocID="{7F9087A8-590E-4309-8887-2AAFDF9D29C5}" presName="root2" presStyleCnt="0"/>
      <dgm:spPr/>
      <dgm:t>
        <a:bodyPr/>
        <a:lstStyle/>
        <a:p>
          <a:endParaRPr lang="en-US"/>
        </a:p>
      </dgm:t>
    </dgm:pt>
    <dgm:pt modelId="{A1E183EB-9274-4382-B20C-5A341B7E54A4}" type="pres">
      <dgm:prSet presAssocID="{7F9087A8-590E-4309-8887-2AAFDF9D29C5}" presName="LevelTwoTextNode" presStyleLbl="node2" presStyleIdx="1" presStyleCnt="5" custScaleX="327664">
        <dgm:presLayoutVars>
          <dgm:chPref val="3"/>
        </dgm:presLayoutVars>
      </dgm:prSet>
      <dgm:spPr/>
      <dgm:t>
        <a:bodyPr/>
        <a:lstStyle/>
        <a:p>
          <a:endParaRPr lang="en-US"/>
        </a:p>
      </dgm:t>
    </dgm:pt>
    <dgm:pt modelId="{A99174BB-C722-4956-9393-9C98F68AD02B}" type="pres">
      <dgm:prSet presAssocID="{7F9087A8-590E-4309-8887-2AAFDF9D29C5}" presName="level3hierChild" presStyleCnt="0"/>
      <dgm:spPr/>
      <dgm:t>
        <a:bodyPr/>
        <a:lstStyle/>
        <a:p>
          <a:endParaRPr lang="en-US"/>
        </a:p>
      </dgm:t>
    </dgm:pt>
    <dgm:pt modelId="{A6EE081A-4D2D-48B2-AEFD-32B3055AC2FB}" type="pres">
      <dgm:prSet presAssocID="{1EFC484B-6D20-46C4-9528-D5A4FD199E5B}" presName="conn2-1" presStyleLbl="parChTrans1D2" presStyleIdx="2" presStyleCnt="5"/>
      <dgm:spPr/>
      <dgm:t>
        <a:bodyPr/>
        <a:lstStyle/>
        <a:p>
          <a:endParaRPr lang="en-US"/>
        </a:p>
      </dgm:t>
    </dgm:pt>
    <dgm:pt modelId="{8A6BACB9-7A34-4D76-87A8-A62305D4F619}" type="pres">
      <dgm:prSet presAssocID="{1EFC484B-6D20-46C4-9528-D5A4FD199E5B}" presName="connTx" presStyleLbl="parChTrans1D2" presStyleIdx="2" presStyleCnt="5"/>
      <dgm:spPr/>
      <dgm:t>
        <a:bodyPr/>
        <a:lstStyle/>
        <a:p>
          <a:endParaRPr lang="en-US"/>
        </a:p>
      </dgm:t>
    </dgm:pt>
    <dgm:pt modelId="{D9DE3AFD-294A-4223-8469-BF671F79C33E}" type="pres">
      <dgm:prSet presAssocID="{943C755C-A803-4C98-AC11-AB486EDAD48A}" presName="root2" presStyleCnt="0"/>
      <dgm:spPr/>
      <dgm:t>
        <a:bodyPr/>
        <a:lstStyle/>
        <a:p>
          <a:endParaRPr lang="en-US"/>
        </a:p>
      </dgm:t>
    </dgm:pt>
    <dgm:pt modelId="{D6C1CF56-042E-4552-BA0E-7E71D906534B}" type="pres">
      <dgm:prSet presAssocID="{943C755C-A803-4C98-AC11-AB486EDAD48A}" presName="LevelTwoTextNode" presStyleLbl="node2" presStyleIdx="2" presStyleCnt="5" custScaleX="329657">
        <dgm:presLayoutVars>
          <dgm:chPref val="3"/>
        </dgm:presLayoutVars>
      </dgm:prSet>
      <dgm:spPr/>
      <dgm:t>
        <a:bodyPr/>
        <a:lstStyle/>
        <a:p>
          <a:endParaRPr lang="en-US"/>
        </a:p>
      </dgm:t>
    </dgm:pt>
    <dgm:pt modelId="{64587B59-586C-4E45-BAB3-F1A906E0CE56}" type="pres">
      <dgm:prSet presAssocID="{943C755C-A803-4C98-AC11-AB486EDAD48A}" presName="level3hierChild" presStyleCnt="0"/>
      <dgm:spPr/>
      <dgm:t>
        <a:bodyPr/>
        <a:lstStyle/>
        <a:p>
          <a:endParaRPr lang="en-US"/>
        </a:p>
      </dgm:t>
    </dgm:pt>
    <dgm:pt modelId="{44895250-8EFB-48AD-9F9C-3E4FEFDACC1A}" type="pres">
      <dgm:prSet presAssocID="{35E78D12-DDF5-43FA-84D6-9F2C796DF91A}" presName="conn2-1" presStyleLbl="parChTrans1D2" presStyleIdx="3" presStyleCnt="5"/>
      <dgm:spPr/>
      <dgm:t>
        <a:bodyPr/>
        <a:lstStyle/>
        <a:p>
          <a:endParaRPr lang="en-US"/>
        </a:p>
      </dgm:t>
    </dgm:pt>
    <dgm:pt modelId="{61977233-6274-49E1-85E8-4CE3C407A73C}" type="pres">
      <dgm:prSet presAssocID="{35E78D12-DDF5-43FA-84D6-9F2C796DF91A}" presName="connTx" presStyleLbl="parChTrans1D2" presStyleIdx="3" presStyleCnt="5"/>
      <dgm:spPr/>
      <dgm:t>
        <a:bodyPr/>
        <a:lstStyle/>
        <a:p>
          <a:endParaRPr lang="en-US"/>
        </a:p>
      </dgm:t>
    </dgm:pt>
    <dgm:pt modelId="{D9E32272-B054-4111-B8A4-FB25EA225973}" type="pres">
      <dgm:prSet presAssocID="{21EA365A-9380-4A8D-B02F-5CF4174EE9C5}" presName="root2" presStyleCnt="0"/>
      <dgm:spPr/>
      <dgm:t>
        <a:bodyPr/>
        <a:lstStyle/>
        <a:p>
          <a:endParaRPr lang="en-US"/>
        </a:p>
      </dgm:t>
    </dgm:pt>
    <dgm:pt modelId="{9668B8A1-338B-4318-8C3A-5D1D625D2C18}" type="pres">
      <dgm:prSet presAssocID="{21EA365A-9380-4A8D-B02F-5CF4174EE9C5}" presName="LevelTwoTextNode" presStyleLbl="node2" presStyleIdx="3" presStyleCnt="5" custScaleX="329657">
        <dgm:presLayoutVars>
          <dgm:chPref val="3"/>
        </dgm:presLayoutVars>
      </dgm:prSet>
      <dgm:spPr/>
      <dgm:t>
        <a:bodyPr/>
        <a:lstStyle/>
        <a:p>
          <a:endParaRPr lang="en-US"/>
        </a:p>
      </dgm:t>
    </dgm:pt>
    <dgm:pt modelId="{938F9CF4-0896-4633-ADAC-4A53EEFC3C7E}" type="pres">
      <dgm:prSet presAssocID="{21EA365A-9380-4A8D-B02F-5CF4174EE9C5}" presName="level3hierChild" presStyleCnt="0"/>
      <dgm:spPr/>
      <dgm:t>
        <a:bodyPr/>
        <a:lstStyle/>
        <a:p>
          <a:endParaRPr lang="en-US"/>
        </a:p>
      </dgm:t>
    </dgm:pt>
    <dgm:pt modelId="{E1DD3277-39EB-4833-A61A-563E69AA44FB}" type="pres">
      <dgm:prSet presAssocID="{248A8F94-25E9-4D65-B73C-A240C18460DB}" presName="conn2-1" presStyleLbl="parChTrans1D2" presStyleIdx="4" presStyleCnt="5"/>
      <dgm:spPr/>
      <dgm:t>
        <a:bodyPr/>
        <a:lstStyle/>
        <a:p>
          <a:endParaRPr lang="en-US"/>
        </a:p>
      </dgm:t>
    </dgm:pt>
    <dgm:pt modelId="{342C70AC-A57C-41FD-9A12-6CD57AB9A2B2}" type="pres">
      <dgm:prSet presAssocID="{248A8F94-25E9-4D65-B73C-A240C18460DB}" presName="connTx" presStyleLbl="parChTrans1D2" presStyleIdx="4" presStyleCnt="5"/>
      <dgm:spPr/>
      <dgm:t>
        <a:bodyPr/>
        <a:lstStyle/>
        <a:p>
          <a:endParaRPr lang="en-US"/>
        </a:p>
      </dgm:t>
    </dgm:pt>
    <dgm:pt modelId="{E4695304-EF2D-49D2-B52C-2C35CB6B8B40}" type="pres">
      <dgm:prSet presAssocID="{58A82C64-3244-4D84-B003-1FD100FBC401}" presName="root2" presStyleCnt="0"/>
      <dgm:spPr/>
      <dgm:t>
        <a:bodyPr/>
        <a:lstStyle/>
        <a:p>
          <a:endParaRPr lang="en-US"/>
        </a:p>
      </dgm:t>
    </dgm:pt>
    <dgm:pt modelId="{DD3867D6-1FE9-4F93-BFB1-F5AD294D37F3}" type="pres">
      <dgm:prSet presAssocID="{58A82C64-3244-4D84-B003-1FD100FBC401}" presName="LevelTwoTextNode" presStyleLbl="node2" presStyleIdx="4" presStyleCnt="5" custScaleX="327664">
        <dgm:presLayoutVars>
          <dgm:chPref val="3"/>
        </dgm:presLayoutVars>
      </dgm:prSet>
      <dgm:spPr/>
      <dgm:t>
        <a:bodyPr/>
        <a:lstStyle/>
        <a:p>
          <a:endParaRPr lang="en-US"/>
        </a:p>
      </dgm:t>
    </dgm:pt>
    <dgm:pt modelId="{E2B0EE0A-1C45-40BB-BF9D-0D174AFD0AF9}" type="pres">
      <dgm:prSet presAssocID="{58A82C64-3244-4D84-B003-1FD100FBC401}" presName="level3hierChild" presStyleCnt="0"/>
      <dgm:spPr/>
      <dgm:t>
        <a:bodyPr/>
        <a:lstStyle/>
        <a:p>
          <a:endParaRPr lang="en-US"/>
        </a:p>
      </dgm:t>
    </dgm:pt>
  </dgm:ptLst>
  <dgm:cxnLst>
    <dgm:cxn modelId="{89CC96BD-E678-4AF1-B238-7749D0C93172}" srcId="{3676CBC3-828E-42D5-B1B3-57161BFE81B0}" destId="{7F9087A8-590E-4309-8887-2AAFDF9D29C5}" srcOrd="1" destOrd="0" parTransId="{9FCB8E11-8085-47EB-8A39-1E6E1BA8E297}" sibTransId="{18D1DF7F-61E0-4B4A-BF65-AF66428D12A7}"/>
    <dgm:cxn modelId="{3E4FF9A2-EA09-4461-9294-5DEA603B5BC0}" srcId="{3676CBC3-828E-42D5-B1B3-57161BFE81B0}" destId="{943C755C-A803-4C98-AC11-AB486EDAD48A}" srcOrd="2" destOrd="0" parTransId="{1EFC484B-6D20-46C4-9528-D5A4FD199E5B}" sibTransId="{22B9E156-9E7E-408C-9602-F52E6E38B372}"/>
    <dgm:cxn modelId="{3038C9C7-102E-4F6A-8E0D-5F627BE6EB5F}" srcId="{3676CBC3-828E-42D5-B1B3-57161BFE81B0}" destId="{21EA365A-9380-4A8D-B02F-5CF4174EE9C5}" srcOrd="3" destOrd="0" parTransId="{35E78D12-DDF5-43FA-84D6-9F2C796DF91A}" sibTransId="{076E1A75-18BA-433D-8B8F-958BE66CF726}"/>
    <dgm:cxn modelId="{2EF8EDB6-9F1F-479A-A70A-645CF1DF4662}" type="presOf" srcId="{1EFC484B-6D20-46C4-9528-D5A4FD199E5B}" destId="{8A6BACB9-7A34-4D76-87A8-A62305D4F619}" srcOrd="1" destOrd="0" presId="urn:microsoft.com/office/officeart/2008/layout/HorizontalMultiLevelHierarchy"/>
    <dgm:cxn modelId="{34AFDD6C-B571-41F1-A073-3FA347FD6209}" srcId="{43C2149F-F9A8-40FD-9924-52F901CBD66B}" destId="{3676CBC3-828E-42D5-B1B3-57161BFE81B0}" srcOrd="0" destOrd="0" parTransId="{C4E0C20D-93E1-4C34-9E2F-3F7906F79A32}" sibTransId="{F72F500A-70F6-4E3D-A984-65AA796E9488}"/>
    <dgm:cxn modelId="{C106C39F-D1A1-4CE6-9AB7-B98ED9BAA483}" type="presOf" srcId="{9FCB8E11-8085-47EB-8A39-1E6E1BA8E297}" destId="{93B34FED-D88C-43DC-B463-641805BC5752}" srcOrd="1" destOrd="0" presId="urn:microsoft.com/office/officeart/2008/layout/HorizontalMultiLevelHierarchy"/>
    <dgm:cxn modelId="{A13AA01D-8C39-4E47-BA57-70A981BC19BF}" srcId="{3676CBC3-828E-42D5-B1B3-57161BFE81B0}" destId="{1DC1A40C-B3D8-4C5F-9762-DC3E1429D572}" srcOrd="0" destOrd="0" parTransId="{211CF83C-3DC6-4F00-B93D-D0AB9C464B10}" sibTransId="{F34B7123-14B6-48CD-87A4-99B82CFD4ACF}"/>
    <dgm:cxn modelId="{A56F548C-0B51-454D-AA80-0B7801CADCE6}" type="presOf" srcId="{248A8F94-25E9-4D65-B73C-A240C18460DB}" destId="{E1DD3277-39EB-4833-A61A-563E69AA44FB}" srcOrd="0" destOrd="0" presId="urn:microsoft.com/office/officeart/2008/layout/HorizontalMultiLevelHierarchy"/>
    <dgm:cxn modelId="{707D35F5-5A48-443F-9219-71414643F1E1}" type="presOf" srcId="{43C2149F-F9A8-40FD-9924-52F901CBD66B}" destId="{29255BD9-E65C-419F-925C-F9D786581BDD}" srcOrd="0" destOrd="0" presId="urn:microsoft.com/office/officeart/2008/layout/HorizontalMultiLevelHierarchy"/>
    <dgm:cxn modelId="{8531BAD3-583A-467C-BC8D-3C8358F2426C}" type="presOf" srcId="{35E78D12-DDF5-43FA-84D6-9F2C796DF91A}" destId="{44895250-8EFB-48AD-9F9C-3E4FEFDACC1A}" srcOrd="0" destOrd="0" presId="urn:microsoft.com/office/officeart/2008/layout/HorizontalMultiLevelHierarchy"/>
    <dgm:cxn modelId="{1E5CB8B5-58F2-403B-8A8D-6740E536C1E0}" type="presOf" srcId="{9FCB8E11-8085-47EB-8A39-1E6E1BA8E297}" destId="{2E02E7D1-C87F-4A37-ADAB-737718BB5D37}" srcOrd="0" destOrd="0" presId="urn:microsoft.com/office/officeart/2008/layout/HorizontalMultiLevelHierarchy"/>
    <dgm:cxn modelId="{700AF35D-F945-4C7E-8046-4B15F4D73316}" type="presOf" srcId="{1EFC484B-6D20-46C4-9528-D5A4FD199E5B}" destId="{A6EE081A-4D2D-48B2-AEFD-32B3055AC2FB}" srcOrd="0" destOrd="0" presId="urn:microsoft.com/office/officeart/2008/layout/HorizontalMultiLevelHierarchy"/>
    <dgm:cxn modelId="{BCF27D43-ACCC-49AC-B4FB-CA11A7ACA06D}" type="presOf" srcId="{58A82C64-3244-4D84-B003-1FD100FBC401}" destId="{DD3867D6-1FE9-4F93-BFB1-F5AD294D37F3}" srcOrd="0" destOrd="0" presId="urn:microsoft.com/office/officeart/2008/layout/HorizontalMultiLevelHierarchy"/>
    <dgm:cxn modelId="{E8894370-9CEB-4632-8983-D40A4EBEBE81}" type="presOf" srcId="{1DC1A40C-B3D8-4C5F-9762-DC3E1429D572}" destId="{EFA8A0B8-4442-42BF-9738-F186D4478559}" srcOrd="0" destOrd="0" presId="urn:microsoft.com/office/officeart/2008/layout/HorizontalMultiLevelHierarchy"/>
    <dgm:cxn modelId="{E5917CE8-A544-4CFF-AAB5-37F11431FEEB}" type="presOf" srcId="{35E78D12-DDF5-43FA-84D6-9F2C796DF91A}" destId="{61977233-6274-49E1-85E8-4CE3C407A73C}" srcOrd="1" destOrd="0" presId="urn:microsoft.com/office/officeart/2008/layout/HorizontalMultiLevelHierarchy"/>
    <dgm:cxn modelId="{E54BE223-EA3F-44AA-9F87-8D0E9289ED55}" srcId="{3676CBC3-828E-42D5-B1B3-57161BFE81B0}" destId="{58A82C64-3244-4D84-B003-1FD100FBC401}" srcOrd="4" destOrd="0" parTransId="{248A8F94-25E9-4D65-B73C-A240C18460DB}" sibTransId="{A48BC7CD-AFF8-4A3D-9374-415F7D0ADEDE}"/>
    <dgm:cxn modelId="{DD9AD1DC-C3E3-46AB-B13B-01652A82BB5D}" type="presOf" srcId="{7F9087A8-590E-4309-8887-2AAFDF9D29C5}" destId="{A1E183EB-9274-4382-B20C-5A341B7E54A4}" srcOrd="0" destOrd="0" presId="urn:microsoft.com/office/officeart/2008/layout/HorizontalMultiLevelHierarchy"/>
    <dgm:cxn modelId="{BD42BD06-65F8-43EB-B941-0FE01C264F90}" type="presOf" srcId="{943C755C-A803-4C98-AC11-AB486EDAD48A}" destId="{D6C1CF56-042E-4552-BA0E-7E71D906534B}" srcOrd="0" destOrd="0" presId="urn:microsoft.com/office/officeart/2008/layout/HorizontalMultiLevelHierarchy"/>
    <dgm:cxn modelId="{97CE1D97-6850-49B9-BF73-4889CA663FC8}" type="presOf" srcId="{211CF83C-3DC6-4F00-B93D-D0AB9C464B10}" destId="{D8FA029D-8D4D-4E2E-BE23-D2E094CBF69A}" srcOrd="0" destOrd="0" presId="urn:microsoft.com/office/officeart/2008/layout/HorizontalMultiLevelHierarchy"/>
    <dgm:cxn modelId="{E4FB1555-6D48-4A0D-9913-C0E5E6DAA69B}" type="presOf" srcId="{248A8F94-25E9-4D65-B73C-A240C18460DB}" destId="{342C70AC-A57C-41FD-9A12-6CD57AB9A2B2}" srcOrd="1" destOrd="0" presId="urn:microsoft.com/office/officeart/2008/layout/HorizontalMultiLevelHierarchy"/>
    <dgm:cxn modelId="{4B77A7AD-9A78-4AF9-BAAA-0FBF2EEAA584}" type="presOf" srcId="{21EA365A-9380-4A8D-B02F-5CF4174EE9C5}" destId="{9668B8A1-338B-4318-8C3A-5D1D625D2C18}" srcOrd="0" destOrd="0" presId="urn:microsoft.com/office/officeart/2008/layout/HorizontalMultiLevelHierarchy"/>
    <dgm:cxn modelId="{F30C9B49-D897-4528-BD91-6D88C04DF4BD}" type="presOf" srcId="{3676CBC3-828E-42D5-B1B3-57161BFE81B0}" destId="{A241B1E3-D641-4584-960B-C4E8EA4B8F92}" srcOrd="0" destOrd="0" presId="urn:microsoft.com/office/officeart/2008/layout/HorizontalMultiLevelHierarchy"/>
    <dgm:cxn modelId="{22DEE244-64A5-4A45-9805-B5734F49E9E7}" type="presOf" srcId="{211CF83C-3DC6-4F00-B93D-D0AB9C464B10}" destId="{E47004AE-DD6D-4D2D-9DE4-7EBBDCB31365}" srcOrd="1" destOrd="0" presId="urn:microsoft.com/office/officeart/2008/layout/HorizontalMultiLevelHierarchy"/>
    <dgm:cxn modelId="{A33F3036-BF58-4A1B-B441-951B2173618B}" type="presParOf" srcId="{29255BD9-E65C-419F-925C-F9D786581BDD}" destId="{2D67E96C-5A93-4777-87B6-B4F90C397CAA}" srcOrd="0" destOrd="0" presId="urn:microsoft.com/office/officeart/2008/layout/HorizontalMultiLevelHierarchy"/>
    <dgm:cxn modelId="{3B1D5E43-3A60-41CE-A6C8-3E398478BE11}" type="presParOf" srcId="{2D67E96C-5A93-4777-87B6-B4F90C397CAA}" destId="{A241B1E3-D641-4584-960B-C4E8EA4B8F92}" srcOrd="0" destOrd="0" presId="urn:microsoft.com/office/officeart/2008/layout/HorizontalMultiLevelHierarchy"/>
    <dgm:cxn modelId="{D8B510BD-28A9-42B8-8821-09CEE464F00E}" type="presParOf" srcId="{2D67E96C-5A93-4777-87B6-B4F90C397CAA}" destId="{B3943738-2EBA-4DAD-8517-59F43CFBD5BB}" srcOrd="1" destOrd="0" presId="urn:microsoft.com/office/officeart/2008/layout/HorizontalMultiLevelHierarchy"/>
    <dgm:cxn modelId="{D537182C-17E1-4D24-9DFF-2EF039C9E228}" type="presParOf" srcId="{B3943738-2EBA-4DAD-8517-59F43CFBD5BB}" destId="{D8FA029D-8D4D-4E2E-BE23-D2E094CBF69A}" srcOrd="0" destOrd="0" presId="urn:microsoft.com/office/officeart/2008/layout/HorizontalMultiLevelHierarchy"/>
    <dgm:cxn modelId="{26BC15E5-F134-44B3-A25A-7FACE4B4F85F}" type="presParOf" srcId="{D8FA029D-8D4D-4E2E-BE23-D2E094CBF69A}" destId="{E47004AE-DD6D-4D2D-9DE4-7EBBDCB31365}" srcOrd="0" destOrd="0" presId="urn:microsoft.com/office/officeart/2008/layout/HorizontalMultiLevelHierarchy"/>
    <dgm:cxn modelId="{B8502D68-6D6D-411B-99BD-1DF526639E5C}" type="presParOf" srcId="{B3943738-2EBA-4DAD-8517-59F43CFBD5BB}" destId="{A1BF124E-B53E-4395-A972-91724F025304}" srcOrd="1" destOrd="0" presId="urn:microsoft.com/office/officeart/2008/layout/HorizontalMultiLevelHierarchy"/>
    <dgm:cxn modelId="{16F5065F-E567-40FB-A5BB-A9A6A99723C8}" type="presParOf" srcId="{A1BF124E-B53E-4395-A972-91724F025304}" destId="{EFA8A0B8-4442-42BF-9738-F186D4478559}" srcOrd="0" destOrd="0" presId="urn:microsoft.com/office/officeart/2008/layout/HorizontalMultiLevelHierarchy"/>
    <dgm:cxn modelId="{43FCB7F2-0489-4086-AF19-504FD8C0398F}" type="presParOf" srcId="{A1BF124E-B53E-4395-A972-91724F025304}" destId="{A6A3E536-213A-47C4-B6D0-D310C8CA2B3E}" srcOrd="1" destOrd="0" presId="urn:microsoft.com/office/officeart/2008/layout/HorizontalMultiLevelHierarchy"/>
    <dgm:cxn modelId="{1D06EEC3-2084-45E3-8820-FC89A8BE606E}" type="presParOf" srcId="{B3943738-2EBA-4DAD-8517-59F43CFBD5BB}" destId="{2E02E7D1-C87F-4A37-ADAB-737718BB5D37}" srcOrd="2" destOrd="0" presId="urn:microsoft.com/office/officeart/2008/layout/HorizontalMultiLevelHierarchy"/>
    <dgm:cxn modelId="{1A4679C0-1C37-427C-A38C-0A6C353B2584}" type="presParOf" srcId="{2E02E7D1-C87F-4A37-ADAB-737718BB5D37}" destId="{93B34FED-D88C-43DC-B463-641805BC5752}" srcOrd="0" destOrd="0" presId="urn:microsoft.com/office/officeart/2008/layout/HorizontalMultiLevelHierarchy"/>
    <dgm:cxn modelId="{4CCD7D3C-71EC-420D-845B-E5E6DD8F9B74}" type="presParOf" srcId="{B3943738-2EBA-4DAD-8517-59F43CFBD5BB}" destId="{7544C75F-7556-42B2-8C88-C9EBE33AD000}" srcOrd="3" destOrd="0" presId="urn:microsoft.com/office/officeart/2008/layout/HorizontalMultiLevelHierarchy"/>
    <dgm:cxn modelId="{6B2D5490-5E13-4A75-8FD5-66A7C49598B4}" type="presParOf" srcId="{7544C75F-7556-42B2-8C88-C9EBE33AD000}" destId="{A1E183EB-9274-4382-B20C-5A341B7E54A4}" srcOrd="0" destOrd="0" presId="urn:microsoft.com/office/officeart/2008/layout/HorizontalMultiLevelHierarchy"/>
    <dgm:cxn modelId="{2DA32DD1-51EE-4C6B-9D2D-235C823C54D3}" type="presParOf" srcId="{7544C75F-7556-42B2-8C88-C9EBE33AD000}" destId="{A99174BB-C722-4956-9393-9C98F68AD02B}" srcOrd="1" destOrd="0" presId="urn:microsoft.com/office/officeart/2008/layout/HorizontalMultiLevelHierarchy"/>
    <dgm:cxn modelId="{02F9A929-43AA-4E1F-99E7-779F7D191162}" type="presParOf" srcId="{B3943738-2EBA-4DAD-8517-59F43CFBD5BB}" destId="{A6EE081A-4D2D-48B2-AEFD-32B3055AC2FB}" srcOrd="4" destOrd="0" presId="urn:microsoft.com/office/officeart/2008/layout/HorizontalMultiLevelHierarchy"/>
    <dgm:cxn modelId="{7CD1C655-A58B-4E20-9BF5-2E8937B6DC86}" type="presParOf" srcId="{A6EE081A-4D2D-48B2-AEFD-32B3055AC2FB}" destId="{8A6BACB9-7A34-4D76-87A8-A62305D4F619}" srcOrd="0" destOrd="0" presId="urn:microsoft.com/office/officeart/2008/layout/HorizontalMultiLevelHierarchy"/>
    <dgm:cxn modelId="{DA2D9001-1CA5-455B-B08C-84782F7C7F51}" type="presParOf" srcId="{B3943738-2EBA-4DAD-8517-59F43CFBD5BB}" destId="{D9DE3AFD-294A-4223-8469-BF671F79C33E}" srcOrd="5" destOrd="0" presId="urn:microsoft.com/office/officeart/2008/layout/HorizontalMultiLevelHierarchy"/>
    <dgm:cxn modelId="{240EC86B-F960-4306-9265-1B6347F212BB}" type="presParOf" srcId="{D9DE3AFD-294A-4223-8469-BF671F79C33E}" destId="{D6C1CF56-042E-4552-BA0E-7E71D906534B}" srcOrd="0" destOrd="0" presId="urn:microsoft.com/office/officeart/2008/layout/HorizontalMultiLevelHierarchy"/>
    <dgm:cxn modelId="{066034F8-DC7B-4EC7-AA8E-90FFCB2F5AEF}" type="presParOf" srcId="{D9DE3AFD-294A-4223-8469-BF671F79C33E}" destId="{64587B59-586C-4E45-BAB3-F1A906E0CE56}" srcOrd="1" destOrd="0" presId="urn:microsoft.com/office/officeart/2008/layout/HorizontalMultiLevelHierarchy"/>
    <dgm:cxn modelId="{4BEAF870-28B6-4348-A899-2F92723DE1F7}" type="presParOf" srcId="{B3943738-2EBA-4DAD-8517-59F43CFBD5BB}" destId="{44895250-8EFB-48AD-9F9C-3E4FEFDACC1A}" srcOrd="6" destOrd="0" presId="urn:microsoft.com/office/officeart/2008/layout/HorizontalMultiLevelHierarchy"/>
    <dgm:cxn modelId="{3AF9BA3F-AAD6-400F-8CD0-94213CD13FEB}" type="presParOf" srcId="{44895250-8EFB-48AD-9F9C-3E4FEFDACC1A}" destId="{61977233-6274-49E1-85E8-4CE3C407A73C}" srcOrd="0" destOrd="0" presId="urn:microsoft.com/office/officeart/2008/layout/HorizontalMultiLevelHierarchy"/>
    <dgm:cxn modelId="{47EC0043-EF80-4C4F-8DCC-12596B9409E0}" type="presParOf" srcId="{B3943738-2EBA-4DAD-8517-59F43CFBD5BB}" destId="{D9E32272-B054-4111-B8A4-FB25EA225973}" srcOrd="7" destOrd="0" presId="urn:microsoft.com/office/officeart/2008/layout/HorizontalMultiLevelHierarchy"/>
    <dgm:cxn modelId="{E3425403-1091-47D9-949F-756182F6B76F}" type="presParOf" srcId="{D9E32272-B054-4111-B8A4-FB25EA225973}" destId="{9668B8A1-338B-4318-8C3A-5D1D625D2C18}" srcOrd="0" destOrd="0" presId="urn:microsoft.com/office/officeart/2008/layout/HorizontalMultiLevelHierarchy"/>
    <dgm:cxn modelId="{C44734DD-0E09-4EB2-A4FE-4677C61A9AB8}" type="presParOf" srcId="{D9E32272-B054-4111-B8A4-FB25EA225973}" destId="{938F9CF4-0896-4633-ADAC-4A53EEFC3C7E}" srcOrd="1" destOrd="0" presId="urn:microsoft.com/office/officeart/2008/layout/HorizontalMultiLevelHierarchy"/>
    <dgm:cxn modelId="{6BD5C200-73AA-473F-BA67-A1858C4749D0}" type="presParOf" srcId="{B3943738-2EBA-4DAD-8517-59F43CFBD5BB}" destId="{E1DD3277-39EB-4833-A61A-563E69AA44FB}" srcOrd="8" destOrd="0" presId="urn:microsoft.com/office/officeart/2008/layout/HorizontalMultiLevelHierarchy"/>
    <dgm:cxn modelId="{7E137A39-BF8A-4860-B794-B191F3AF235C}" type="presParOf" srcId="{E1DD3277-39EB-4833-A61A-563E69AA44FB}" destId="{342C70AC-A57C-41FD-9A12-6CD57AB9A2B2}" srcOrd="0" destOrd="0" presId="urn:microsoft.com/office/officeart/2008/layout/HorizontalMultiLevelHierarchy"/>
    <dgm:cxn modelId="{21A3C342-F457-4E0A-9BD8-8030599D8E26}" type="presParOf" srcId="{B3943738-2EBA-4DAD-8517-59F43CFBD5BB}" destId="{E4695304-EF2D-49D2-B52C-2C35CB6B8B40}" srcOrd="9" destOrd="0" presId="urn:microsoft.com/office/officeart/2008/layout/HorizontalMultiLevelHierarchy"/>
    <dgm:cxn modelId="{9C127BB0-D0F7-4E5F-9F06-75FABD3E4242}" type="presParOf" srcId="{E4695304-EF2D-49D2-B52C-2C35CB6B8B40}" destId="{DD3867D6-1FE9-4F93-BFB1-F5AD294D37F3}" srcOrd="0" destOrd="0" presId="urn:microsoft.com/office/officeart/2008/layout/HorizontalMultiLevelHierarchy"/>
    <dgm:cxn modelId="{B682500F-4CBD-49D2-AC9C-918CB9BBE1E7}" type="presParOf" srcId="{E4695304-EF2D-49D2-B52C-2C35CB6B8B40}" destId="{E2B0EE0A-1C45-40BB-BF9D-0D174AFD0AF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CD86D8-E4AF-436A-AEF5-CAA15DE01FBC}" type="doc">
      <dgm:prSet loTypeId="urn:microsoft.com/office/officeart/2005/8/layout/pList2" loCatId="picture" qsTypeId="urn:microsoft.com/office/officeart/2005/8/quickstyle/simple1" qsCatId="simple" csTypeId="urn:microsoft.com/office/officeart/2005/8/colors/accent1_2" csCatId="accent1" phldr="1"/>
      <dgm:spPr/>
    </dgm:pt>
    <dgm:pt modelId="{218074F5-1BA6-4EC7-BBFE-5790398DAD81}">
      <dgm:prSet phldrT="[Text]"/>
      <dgm:spPr/>
      <dgm:t>
        <a:bodyPr/>
        <a:lstStyle/>
        <a:p>
          <a:r>
            <a:rPr lang="en-US" dirty="0" smtClean="0"/>
            <a:t>Bendera Merah Putih</a:t>
          </a:r>
          <a:endParaRPr lang="en-US" dirty="0"/>
        </a:p>
      </dgm:t>
    </dgm:pt>
    <dgm:pt modelId="{2B80F73F-8541-4850-836F-5D233B43C4A9}" type="parTrans" cxnId="{C9498CC3-9227-4591-BA0E-06B5D6814277}">
      <dgm:prSet/>
      <dgm:spPr/>
      <dgm:t>
        <a:bodyPr/>
        <a:lstStyle/>
        <a:p>
          <a:endParaRPr lang="en-US"/>
        </a:p>
      </dgm:t>
    </dgm:pt>
    <dgm:pt modelId="{4229F5FB-66BA-43E9-A16F-F5043595AFC1}" type="sibTrans" cxnId="{C9498CC3-9227-4591-BA0E-06B5D6814277}">
      <dgm:prSet/>
      <dgm:spPr/>
      <dgm:t>
        <a:bodyPr/>
        <a:lstStyle/>
        <a:p>
          <a:endParaRPr lang="en-US"/>
        </a:p>
      </dgm:t>
    </dgm:pt>
    <dgm:pt modelId="{6304B85B-1676-4EC0-872E-5A1CF26B5A8C}">
      <dgm:prSet phldrT="[Text]"/>
      <dgm:spPr/>
      <dgm:t>
        <a:bodyPr/>
        <a:lstStyle/>
        <a:p>
          <a:r>
            <a:rPr lang="en-US" dirty="0" smtClean="0"/>
            <a:t>Bahasa Indonesia</a:t>
          </a:r>
          <a:endParaRPr lang="en-US" dirty="0"/>
        </a:p>
      </dgm:t>
    </dgm:pt>
    <dgm:pt modelId="{1D6DCD74-6D1D-440C-B564-DE9F799E11FD}" type="parTrans" cxnId="{FB481FE1-9BA3-4768-8D9C-26B7FF98AE29}">
      <dgm:prSet/>
      <dgm:spPr/>
      <dgm:t>
        <a:bodyPr/>
        <a:lstStyle/>
        <a:p>
          <a:endParaRPr lang="en-US"/>
        </a:p>
      </dgm:t>
    </dgm:pt>
    <dgm:pt modelId="{A79CC6CD-12ED-4FA1-B94C-1D372C1F5EA8}" type="sibTrans" cxnId="{FB481FE1-9BA3-4768-8D9C-26B7FF98AE29}">
      <dgm:prSet/>
      <dgm:spPr/>
      <dgm:t>
        <a:bodyPr/>
        <a:lstStyle/>
        <a:p>
          <a:endParaRPr lang="en-US"/>
        </a:p>
      </dgm:t>
    </dgm:pt>
    <dgm:pt modelId="{65510A5C-6FC7-46B1-9BDB-E07ABF14E434}">
      <dgm:prSet phldrT="[Text]"/>
      <dgm:spPr/>
      <dgm:t>
        <a:bodyPr/>
        <a:lstStyle/>
        <a:p>
          <a:r>
            <a:rPr lang="en-US" dirty="0" smtClean="0"/>
            <a:t>Lambang Negara Garuda Pancasila</a:t>
          </a:r>
          <a:endParaRPr lang="en-US" dirty="0"/>
        </a:p>
      </dgm:t>
    </dgm:pt>
    <dgm:pt modelId="{2D875AA4-CCA4-48B2-9778-3989D739DCEC}" type="parTrans" cxnId="{B045E622-897C-4056-8415-DAD3F55D98D8}">
      <dgm:prSet/>
      <dgm:spPr/>
      <dgm:t>
        <a:bodyPr/>
        <a:lstStyle/>
        <a:p>
          <a:endParaRPr lang="en-US"/>
        </a:p>
      </dgm:t>
    </dgm:pt>
    <dgm:pt modelId="{88230441-A7B2-498A-BBB6-DF8F8FA32A89}" type="sibTrans" cxnId="{B045E622-897C-4056-8415-DAD3F55D98D8}">
      <dgm:prSet/>
      <dgm:spPr/>
      <dgm:t>
        <a:bodyPr/>
        <a:lstStyle/>
        <a:p>
          <a:endParaRPr lang="en-US"/>
        </a:p>
      </dgm:t>
    </dgm:pt>
    <dgm:pt modelId="{BA380F5C-ADDF-48EE-BE3C-D193559FB6E5}">
      <dgm:prSet phldrT="[Text]"/>
      <dgm:spPr/>
      <dgm:t>
        <a:bodyPr/>
        <a:lstStyle/>
        <a:p>
          <a:r>
            <a:rPr lang="en-US" dirty="0" smtClean="0"/>
            <a:t>Lagu Kebangsaan Indonesia Raya</a:t>
          </a:r>
          <a:endParaRPr lang="en-US" dirty="0"/>
        </a:p>
      </dgm:t>
    </dgm:pt>
    <dgm:pt modelId="{0291B826-A03F-44E8-B10A-22DB17DE535A}" type="parTrans" cxnId="{989DB994-9387-441B-A407-BD29B4143FCC}">
      <dgm:prSet/>
      <dgm:spPr/>
      <dgm:t>
        <a:bodyPr/>
        <a:lstStyle/>
        <a:p>
          <a:endParaRPr lang="en-US"/>
        </a:p>
      </dgm:t>
    </dgm:pt>
    <dgm:pt modelId="{0FE800BD-F9D3-485C-A537-0B48420E21B6}" type="sibTrans" cxnId="{989DB994-9387-441B-A407-BD29B4143FCC}">
      <dgm:prSet/>
      <dgm:spPr/>
      <dgm:t>
        <a:bodyPr/>
        <a:lstStyle/>
        <a:p>
          <a:endParaRPr lang="en-US"/>
        </a:p>
      </dgm:t>
    </dgm:pt>
    <dgm:pt modelId="{5568F18F-74D5-42E4-B12F-3162A42A13A1}">
      <dgm:prSet phldrT="[Text]"/>
      <dgm:spPr/>
      <dgm:t>
        <a:bodyPr/>
        <a:lstStyle/>
        <a:p>
          <a:r>
            <a:rPr lang="en-US" dirty="0" smtClean="0"/>
            <a:t>Semboyan Negara Bhinneka Tunggal Ika</a:t>
          </a:r>
          <a:endParaRPr lang="en-US" dirty="0"/>
        </a:p>
      </dgm:t>
    </dgm:pt>
    <dgm:pt modelId="{AEDBFAB6-80FF-4C4C-9AA2-017045B3EB18}" type="parTrans" cxnId="{F5F1BB02-D60C-4F85-8B04-A5366997EC31}">
      <dgm:prSet/>
      <dgm:spPr/>
      <dgm:t>
        <a:bodyPr/>
        <a:lstStyle/>
        <a:p>
          <a:endParaRPr lang="en-US"/>
        </a:p>
      </dgm:t>
    </dgm:pt>
    <dgm:pt modelId="{49F0F058-015F-4190-BD48-E30520DFBDD0}" type="sibTrans" cxnId="{F5F1BB02-D60C-4F85-8B04-A5366997EC31}">
      <dgm:prSet/>
      <dgm:spPr/>
      <dgm:t>
        <a:bodyPr/>
        <a:lstStyle/>
        <a:p>
          <a:endParaRPr lang="en-US"/>
        </a:p>
      </dgm:t>
    </dgm:pt>
    <dgm:pt modelId="{5821F707-BFBA-43CB-BEFC-6F77C6FCE69D}">
      <dgm:prSet phldrT="[Text]"/>
      <dgm:spPr/>
      <dgm:t>
        <a:bodyPr/>
        <a:lstStyle/>
        <a:p>
          <a:r>
            <a:rPr lang="en-US" dirty="0" smtClean="0"/>
            <a:t>Dasar Falsafah Pancasila</a:t>
          </a:r>
          <a:endParaRPr lang="en-US" dirty="0"/>
        </a:p>
      </dgm:t>
    </dgm:pt>
    <dgm:pt modelId="{AE3CAA8E-8D5F-4F47-9B60-FBA568D4C27D}" type="parTrans" cxnId="{009271DB-9A1F-4EA2-9826-492368BA16D5}">
      <dgm:prSet/>
      <dgm:spPr/>
      <dgm:t>
        <a:bodyPr/>
        <a:lstStyle/>
        <a:p>
          <a:endParaRPr lang="en-US"/>
        </a:p>
      </dgm:t>
    </dgm:pt>
    <dgm:pt modelId="{9396733E-3D54-44F0-BD02-F8692DEDC3CB}" type="sibTrans" cxnId="{009271DB-9A1F-4EA2-9826-492368BA16D5}">
      <dgm:prSet/>
      <dgm:spPr/>
      <dgm:t>
        <a:bodyPr/>
        <a:lstStyle/>
        <a:p>
          <a:endParaRPr lang="en-US"/>
        </a:p>
      </dgm:t>
    </dgm:pt>
    <dgm:pt modelId="{F5AB86F3-01E5-4E41-95EA-2508644DFC7D}">
      <dgm:prSet phldrT="[Text]"/>
      <dgm:spPr/>
      <dgm:t>
        <a:bodyPr/>
        <a:lstStyle/>
        <a:p>
          <a:r>
            <a:rPr lang="en-US" dirty="0" smtClean="0"/>
            <a:t>UUD 1945</a:t>
          </a:r>
          <a:endParaRPr lang="en-US" dirty="0"/>
        </a:p>
      </dgm:t>
    </dgm:pt>
    <dgm:pt modelId="{E891721B-2AAE-4EE4-B04A-91531034AE38}" type="parTrans" cxnId="{4D6434DE-6D79-45C3-AD38-D7D72A816920}">
      <dgm:prSet/>
      <dgm:spPr/>
      <dgm:t>
        <a:bodyPr/>
        <a:lstStyle/>
        <a:p>
          <a:endParaRPr lang="en-US"/>
        </a:p>
      </dgm:t>
    </dgm:pt>
    <dgm:pt modelId="{DFB28551-BFD8-4CA1-AF3D-BFCB91F28EDD}" type="sibTrans" cxnId="{4D6434DE-6D79-45C3-AD38-D7D72A816920}">
      <dgm:prSet/>
      <dgm:spPr/>
      <dgm:t>
        <a:bodyPr/>
        <a:lstStyle/>
        <a:p>
          <a:endParaRPr lang="en-US"/>
        </a:p>
      </dgm:t>
    </dgm:pt>
    <dgm:pt modelId="{D93B04C8-7F87-4659-8085-93AD5DDD0A02}">
      <dgm:prSet phldrT="[Text]"/>
      <dgm:spPr/>
      <dgm:t>
        <a:bodyPr/>
        <a:lstStyle/>
        <a:p>
          <a:r>
            <a:rPr lang="en-US" dirty="0" smtClean="0"/>
            <a:t>NKRI</a:t>
          </a:r>
          <a:endParaRPr lang="en-US" dirty="0"/>
        </a:p>
      </dgm:t>
    </dgm:pt>
    <dgm:pt modelId="{FCF0A161-646D-45CC-97B6-E7CBC1E13FBF}" type="parTrans" cxnId="{09579FA7-2028-4E99-BB13-DE6EECAF1738}">
      <dgm:prSet/>
      <dgm:spPr/>
      <dgm:t>
        <a:bodyPr/>
        <a:lstStyle/>
        <a:p>
          <a:endParaRPr lang="en-US"/>
        </a:p>
      </dgm:t>
    </dgm:pt>
    <dgm:pt modelId="{AFAED154-D357-4A77-B119-00696EF83119}" type="sibTrans" cxnId="{09579FA7-2028-4E99-BB13-DE6EECAF1738}">
      <dgm:prSet/>
      <dgm:spPr/>
      <dgm:t>
        <a:bodyPr/>
        <a:lstStyle/>
        <a:p>
          <a:endParaRPr lang="en-US"/>
        </a:p>
      </dgm:t>
    </dgm:pt>
    <dgm:pt modelId="{37FA8E27-6AA9-4FD3-BE00-6B4FC7EACA2A}">
      <dgm:prSet phldrT="[Text]"/>
      <dgm:spPr/>
      <dgm:t>
        <a:bodyPr/>
        <a:lstStyle/>
        <a:p>
          <a:r>
            <a:rPr lang="en-US" dirty="0" smtClean="0"/>
            <a:t>Wawasan Nusantara</a:t>
          </a:r>
          <a:endParaRPr lang="en-US" dirty="0"/>
        </a:p>
      </dgm:t>
    </dgm:pt>
    <dgm:pt modelId="{B7A7867D-3446-4E17-8D2E-DAD1519DE9BC}" type="parTrans" cxnId="{805C3570-1C16-4CF6-BBCA-6D9CF3E72C98}">
      <dgm:prSet/>
      <dgm:spPr/>
      <dgm:t>
        <a:bodyPr/>
        <a:lstStyle/>
        <a:p>
          <a:endParaRPr lang="en-US"/>
        </a:p>
      </dgm:t>
    </dgm:pt>
    <dgm:pt modelId="{FF3C1CCC-63B4-44CC-B132-9E9A2558C70E}" type="sibTrans" cxnId="{805C3570-1C16-4CF6-BBCA-6D9CF3E72C98}">
      <dgm:prSet/>
      <dgm:spPr/>
      <dgm:t>
        <a:bodyPr/>
        <a:lstStyle/>
        <a:p>
          <a:endParaRPr lang="en-US"/>
        </a:p>
      </dgm:t>
    </dgm:pt>
    <dgm:pt modelId="{53140BB1-E375-4C5C-B0DA-B87DA291770F}" type="pres">
      <dgm:prSet presAssocID="{E9CD86D8-E4AF-436A-AEF5-CAA15DE01FBC}" presName="Name0" presStyleCnt="0">
        <dgm:presLayoutVars>
          <dgm:dir/>
          <dgm:resizeHandles val="exact"/>
        </dgm:presLayoutVars>
      </dgm:prSet>
      <dgm:spPr/>
    </dgm:pt>
    <dgm:pt modelId="{5518AC6E-3E1F-476F-8A05-680B375F1A73}" type="pres">
      <dgm:prSet presAssocID="{E9CD86D8-E4AF-436A-AEF5-CAA15DE01FBC}" presName="bkgdShp" presStyleLbl="alignAccFollowNode1" presStyleIdx="0" presStyleCnt="1"/>
      <dgm:spPr/>
    </dgm:pt>
    <dgm:pt modelId="{27BF5AF8-64E0-48F1-B355-9A316F5E7644}" type="pres">
      <dgm:prSet presAssocID="{E9CD86D8-E4AF-436A-AEF5-CAA15DE01FBC}" presName="linComp" presStyleCnt="0"/>
      <dgm:spPr/>
    </dgm:pt>
    <dgm:pt modelId="{CC26F474-6376-4FDD-92D5-97F6D0C70C8D}" type="pres">
      <dgm:prSet presAssocID="{218074F5-1BA6-4EC7-BBFE-5790398DAD81}" presName="compNode" presStyleCnt="0"/>
      <dgm:spPr/>
    </dgm:pt>
    <dgm:pt modelId="{42851243-768E-4580-9A26-C0FBC1820230}" type="pres">
      <dgm:prSet presAssocID="{218074F5-1BA6-4EC7-BBFE-5790398DAD81}" presName="node" presStyleLbl="node1" presStyleIdx="0" presStyleCnt="9">
        <dgm:presLayoutVars>
          <dgm:bulletEnabled val="1"/>
        </dgm:presLayoutVars>
      </dgm:prSet>
      <dgm:spPr/>
      <dgm:t>
        <a:bodyPr/>
        <a:lstStyle/>
        <a:p>
          <a:endParaRPr lang="en-US"/>
        </a:p>
      </dgm:t>
    </dgm:pt>
    <dgm:pt modelId="{48C151BD-F11A-4F21-A733-777EFFD821C5}" type="pres">
      <dgm:prSet presAssocID="{218074F5-1BA6-4EC7-BBFE-5790398DAD81}" presName="invisiNode" presStyleLbl="node1" presStyleIdx="0" presStyleCnt="9"/>
      <dgm:spPr/>
    </dgm:pt>
    <dgm:pt modelId="{52384053-6028-4ED2-88FD-720955261C25}" type="pres">
      <dgm:prSet presAssocID="{218074F5-1BA6-4EC7-BBFE-5790398DAD81}" presName="imagNode" presStyleLbl="fg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 modelId="{20479905-A8D3-464C-A326-943E3D2D9322}" type="pres">
      <dgm:prSet presAssocID="{4229F5FB-66BA-43E9-A16F-F5043595AFC1}" presName="sibTrans" presStyleLbl="sibTrans2D1" presStyleIdx="0" presStyleCnt="0"/>
      <dgm:spPr/>
      <dgm:t>
        <a:bodyPr/>
        <a:lstStyle/>
        <a:p>
          <a:endParaRPr lang="en-US"/>
        </a:p>
      </dgm:t>
    </dgm:pt>
    <dgm:pt modelId="{0F7B4F9F-658B-4A13-85F9-EFD311D528FB}" type="pres">
      <dgm:prSet presAssocID="{6304B85B-1676-4EC0-872E-5A1CF26B5A8C}" presName="compNode" presStyleCnt="0"/>
      <dgm:spPr/>
    </dgm:pt>
    <dgm:pt modelId="{C4F1ABEF-A46F-485F-B431-39F42D1803F5}" type="pres">
      <dgm:prSet presAssocID="{6304B85B-1676-4EC0-872E-5A1CF26B5A8C}" presName="node" presStyleLbl="node1" presStyleIdx="1" presStyleCnt="9">
        <dgm:presLayoutVars>
          <dgm:bulletEnabled val="1"/>
        </dgm:presLayoutVars>
      </dgm:prSet>
      <dgm:spPr/>
      <dgm:t>
        <a:bodyPr/>
        <a:lstStyle/>
        <a:p>
          <a:endParaRPr lang="en-US"/>
        </a:p>
      </dgm:t>
    </dgm:pt>
    <dgm:pt modelId="{347A99CD-1CF0-4B97-9CE9-74561F71F696}" type="pres">
      <dgm:prSet presAssocID="{6304B85B-1676-4EC0-872E-5A1CF26B5A8C}" presName="invisiNode" presStyleLbl="node1" presStyleIdx="1" presStyleCnt="9"/>
      <dgm:spPr/>
    </dgm:pt>
    <dgm:pt modelId="{86769E83-0BA9-4351-BEE3-8635A7E6F5CD}" type="pres">
      <dgm:prSet presAssocID="{6304B85B-1676-4EC0-872E-5A1CF26B5A8C}" presName="imagNode" presStyleLbl="fgImgPlace1" presStyleIdx="1" presStyleCnt="9"/>
      <dgm:spPr>
        <a:blipFill>
          <a:blip xmlns:r="http://schemas.openxmlformats.org/officeDocument/2006/relationships" r:embed="rId2">
            <a:extLst>
              <a:ext uri="{28A0092B-C50C-407E-A947-70E740481C1C}">
                <a14:useLocalDpi xmlns:a14="http://schemas.microsoft.com/office/drawing/2010/main" val="0"/>
              </a:ext>
            </a:extLst>
          </a:blip>
          <a:srcRect/>
          <a:stretch>
            <a:fillRect l="-51000" r="-51000"/>
          </a:stretch>
        </a:blipFill>
      </dgm:spPr>
    </dgm:pt>
    <dgm:pt modelId="{A55DA44C-0CE2-428F-812A-CFE2E291E32B}" type="pres">
      <dgm:prSet presAssocID="{A79CC6CD-12ED-4FA1-B94C-1D372C1F5EA8}" presName="sibTrans" presStyleLbl="sibTrans2D1" presStyleIdx="0" presStyleCnt="0"/>
      <dgm:spPr/>
      <dgm:t>
        <a:bodyPr/>
        <a:lstStyle/>
        <a:p>
          <a:endParaRPr lang="en-US"/>
        </a:p>
      </dgm:t>
    </dgm:pt>
    <dgm:pt modelId="{E392C7DB-F956-4211-9C66-1938086DEB1E}" type="pres">
      <dgm:prSet presAssocID="{65510A5C-6FC7-46B1-9BDB-E07ABF14E434}" presName="compNode" presStyleCnt="0"/>
      <dgm:spPr/>
    </dgm:pt>
    <dgm:pt modelId="{2F6D757B-BF50-4075-BBF6-659B389202A4}" type="pres">
      <dgm:prSet presAssocID="{65510A5C-6FC7-46B1-9BDB-E07ABF14E434}" presName="node" presStyleLbl="node1" presStyleIdx="2" presStyleCnt="9">
        <dgm:presLayoutVars>
          <dgm:bulletEnabled val="1"/>
        </dgm:presLayoutVars>
      </dgm:prSet>
      <dgm:spPr/>
      <dgm:t>
        <a:bodyPr/>
        <a:lstStyle/>
        <a:p>
          <a:endParaRPr lang="en-US"/>
        </a:p>
      </dgm:t>
    </dgm:pt>
    <dgm:pt modelId="{8066137C-FCA6-4642-A41E-A64596995206}" type="pres">
      <dgm:prSet presAssocID="{65510A5C-6FC7-46B1-9BDB-E07ABF14E434}" presName="invisiNode" presStyleLbl="node1" presStyleIdx="2" presStyleCnt="9"/>
      <dgm:spPr/>
    </dgm:pt>
    <dgm:pt modelId="{149F71B1-2E00-48CF-82E7-F7B79FA65D34}" type="pres">
      <dgm:prSet presAssocID="{65510A5C-6FC7-46B1-9BDB-E07ABF14E434}" presName="imagNode" presStyleLbl="fgImgPlace1" presStyleIdx="2" presStyleCnt="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pt>
    <dgm:pt modelId="{73FB7A2E-B871-4C8C-8FC1-B5689BD11AE2}" type="pres">
      <dgm:prSet presAssocID="{88230441-A7B2-498A-BBB6-DF8F8FA32A89}" presName="sibTrans" presStyleLbl="sibTrans2D1" presStyleIdx="0" presStyleCnt="0"/>
      <dgm:spPr/>
      <dgm:t>
        <a:bodyPr/>
        <a:lstStyle/>
        <a:p>
          <a:endParaRPr lang="en-US"/>
        </a:p>
      </dgm:t>
    </dgm:pt>
    <dgm:pt modelId="{555C7CA0-9321-4BE2-8CF3-C0078AC23CFF}" type="pres">
      <dgm:prSet presAssocID="{BA380F5C-ADDF-48EE-BE3C-D193559FB6E5}" presName="compNode" presStyleCnt="0"/>
      <dgm:spPr/>
    </dgm:pt>
    <dgm:pt modelId="{6A3BA135-6711-4C92-B4DE-F7DBF26E434F}" type="pres">
      <dgm:prSet presAssocID="{BA380F5C-ADDF-48EE-BE3C-D193559FB6E5}" presName="node" presStyleLbl="node1" presStyleIdx="3" presStyleCnt="9">
        <dgm:presLayoutVars>
          <dgm:bulletEnabled val="1"/>
        </dgm:presLayoutVars>
      </dgm:prSet>
      <dgm:spPr/>
      <dgm:t>
        <a:bodyPr/>
        <a:lstStyle/>
        <a:p>
          <a:endParaRPr lang="en-US"/>
        </a:p>
      </dgm:t>
    </dgm:pt>
    <dgm:pt modelId="{73C29AD6-CF1B-4F02-BDB1-C9F514107991}" type="pres">
      <dgm:prSet presAssocID="{BA380F5C-ADDF-48EE-BE3C-D193559FB6E5}" presName="invisiNode" presStyleLbl="node1" presStyleIdx="3" presStyleCnt="9"/>
      <dgm:spPr/>
    </dgm:pt>
    <dgm:pt modelId="{EEC36CEE-DD3A-4EC9-B9BC-7E20A4A1BA8B}" type="pres">
      <dgm:prSet presAssocID="{BA380F5C-ADDF-48EE-BE3C-D193559FB6E5}" presName="imagNode" presStyleLbl="fgImgPlace1" presStyleIdx="3" presStyleCnt="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6000" b="-16000"/>
          </a:stretch>
        </a:blipFill>
      </dgm:spPr>
    </dgm:pt>
    <dgm:pt modelId="{FC7557DB-2DB7-480C-A720-5B3590CC20C4}" type="pres">
      <dgm:prSet presAssocID="{0FE800BD-F9D3-485C-A537-0B48420E21B6}" presName="sibTrans" presStyleLbl="sibTrans2D1" presStyleIdx="0" presStyleCnt="0"/>
      <dgm:spPr/>
      <dgm:t>
        <a:bodyPr/>
        <a:lstStyle/>
        <a:p>
          <a:endParaRPr lang="en-US"/>
        </a:p>
      </dgm:t>
    </dgm:pt>
    <dgm:pt modelId="{C52E0B5E-A9F6-408F-80F3-01204AEC72A0}" type="pres">
      <dgm:prSet presAssocID="{5568F18F-74D5-42E4-B12F-3162A42A13A1}" presName="compNode" presStyleCnt="0"/>
      <dgm:spPr/>
    </dgm:pt>
    <dgm:pt modelId="{07FD621F-93DA-4CD5-A2F3-ECBD38D8CC41}" type="pres">
      <dgm:prSet presAssocID="{5568F18F-74D5-42E4-B12F-3162A42A13A1}" presName="node" presStyleLbl="node1" presStyleIdx="4" presStyleCnt="9">
        <dgm:presLayoutVars>
          <dgm:bulletEnabled val="1"/>
        </dgm:presLayoutVars>
      </dgm:prSet>
      <dgm:spPr/>
      <dgm:t>
        <a:bodyPr/>
        <a:lstStyle/>
        <a:p>
          <a:endParaRPr lang="en-US"/>
        </a:p>
      </dgm:t>
    </dgm:pt>
    <dgm:pt modelId="{EDD3FA44-F32D-45F9-A0CE-A2F2753BF2CB}" type="pres">
      <dgm:prSet presAssocID="{5568F18F-74D5-42E4-B12F-3162A42A13A1}" presName="invisiNode" presStyleLbl="node1" presStyleIdx="4" presStyleCnt="9"/>
      <dgm:spPr/>
    </dgm:pt>
    <dgm:pt modelId="{E6EB6699-832A-45C3-9CAB-3CE112A86F05}" type="pres">
      <dgm:prSet presAssocID="{5568F18F-74D5-42E4-B12F-3162A42A13A1}" presName="imagNode" presStyleLbl="fgImgPlace1" presStyleIdx="4" presStyleCnt="9"/>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99000" r="-99000"/>
          </a:stretch>
        </a:blipFill>
      </dgm:spPr>
    </dgm:pt>
    <dgm:pt modelId="{42E6FA45-7952-43ED-8756-E1CE4FC659D9}" type="pres">
      <dgm:prSet presAssocID="{49F0F058-015F-4190-BD48-E30520DFBDD0}" presName="sibTrans" presStyleLbl="sibTrans2D1" presStyleIdx="0" presStyleCnt="0"/>
      <dgm:spPr/>
      <dgm:t>
        <a:bodyPr/>
        <a:lstStyle/>
        <a:p>
          <a:endParaRPr lang="en-US"/>
        </a:p>
      </dgm:t>
    </dgm:pt>
    <dgm:pt modelId="{E9E4F165-75F2-48BE-8C28-743AEB774F63}" type="pres">
      <dgm:prSet presAssocID="{5821F707-BFBA-43CB-BEFC-6F77C6FCE69D}" presName="compNode" presStyleCnt="0"/>
      <dgm:spPr/>
    </dgm:pt>
    <dgm:pt modelId="{AA0FE3EE-7879-4032-956B-09C83A28484F}" type="pres">
      <dgm:prSet presAssocID="{5821F707-BFBA-43CB-BEFC-6F77C6FCE69D}" presName="node" presStyleLbl="node1" presStyleIdx="5" presStyleCnt="9">
        <dgm:presLayoutVars>
          <dgm:bulletEnabled val="1"/>
        </dgm:presLayoutVars>
      </dgm:prSet>
      <dgm:spPr/>
      <dgm:t>
        <a:bodyPr/>
        <a:lstStyle/>
        <a:p>
          <a:endParaRPr lang="en-US"/>
        </a:p>
      </dgm:t>
    </dgm:pt>
    <dgm:pt modelId="{30BC1D27-F63F-4A60-AA1C-D8766EE35749}" type="pres">
      <dgm:prSet presAssocID="{5821F707-BFBA-43CB-BEFC-6F77C6FCE69D}" presName="invisiNode" presStyleLbl="node1" presStyleIdx="5" presStyleCnt="9"/>
      <dgm:spPr/>
    </dgm:pt>
    <dgm:pt modelId="{949DEE8B-2052-427E-AF5B-E57AA092C8DB}" type="pres">
      <dgm:prSet presAssocID="{5821F707-BFBA-43CB-BEFC-6F77C6FCE69D}" presName="imagNode" presStyleLbl="fgImgPlace1" presStyleIdx="5" presStyleCnt="9"/>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40000" r="-40000"/>
          </a:stretch>
        </a:blipFill>
      </dgm:spPr>
    </dgm:pt>
    <dgm:pt modelId="{0E78BA38-5A87-4776-A719-7E6903E14B4E}" type="pres">
      <dgm:prSet presAssocID="{9396733E-3D54-44F0-BD02-F8692DEDC3CB}" presName="sibTrans" presStyleLbl="sibTrans2D1" presStyleIdx="0" presStyleCnt="0"/>
      <dgm:spPr/>
      <dgm:t>
        <a:bodyPr/>
        <a:lstStyle/>
        <a:p>
          <a:endParaRPr lang="en-US"/>
        </a:p>
      </dgm:t>
    </dgm:pt>
    <dgm:pt modelId="{F3AD3EEC-03F6-4CEB-9782-C8BA042818EF}" type="pres">
      <dgm:prSet presAssocID="{F5AB86F3-01E5-4E41-95EA-2508644DFC7D}" presName="compNode" presStyleCnt="0"/>
      <dgm:spPr/>
    </dgm:pt>
    <dgm:pt modelId="{163EF603-82C1-44DC-81A9-27E1B234C3CA}" type="pres">
      <dgm:prSet presAssocID="{F5AB86F3-01E5-4E41-95EA-2508644DFC7D}" presName="node" presStyleLbl="node1" presStyleIdx="6" presStyleCnt="9">
        <dgm:presLayoutVars>
          <dgm:bulletEnabled val="1"/>
        </dgm:presLayoutVars>
      </dgm:prSet>
      <dgm:spPr/>
      <dgm:t>
        <a:bodyPr/>
        <a:lstStyle/>
        <a:p>
          <a:endParaRPr lang="en-US"/>
        </a:p>
      </dgm:t>
    </dgm:pt>
    <dgm:pt modelId="{80E4E893-5165-47F3-A8A2-2A5D17F83B9B}" type="pres">
      <dgm:prSet presAssocID="{F5AB86F3-01E5-4E41-95EA-2508644DFC7D}" presName="invisiNode" presStyleLbl="node1" presStyleIdx="6" presStyleCnt="9"/>
      <dgm:spPr/>
    </dgm:pt>
    <dgm:pt modelId="{215E1269-59FE-4F52-B567-BD0C2E85E351}" type="pres">
      <dgm:prSet presAssocID="{F5AB86F3-01E5-4E41-95EA-2508644DFC7D}" presName="imagNode" presStyleLbl="fgImgPlace1" presStyleIdx="6" presStyleCnt="9"/>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4000" b="-4000"/>
          </a:stretch>
        </a:blipFill>
      </dgm:spPr>
    </dgm:pt>
    <dgm:pt modelId="{9A7C79D1-FE5A-4DCE-AEDA-D24FC4CE0210}" type="pres">
      <dgm:prSet presAssocID="{DFB28551-BFD8-4CA1-AF3D-BFCB91F28EDD}" presName="sibTrans" presStyleLbl="sibTrans2D1" presStyleIdx="0" presStyleCnt="0"/>
      <dgm:spPr/>
      <dgm:t>
        <a:bodyPr/>
        <a:lstStyle/>
        <a:p>
          <a:endParaRPr lang="en-US"/>
        </a:p>
      </dgm:t>
    </dgm:pt>
    <dgm:pt modelId="{467D259C-3FCB-4CD2-BB06-F8D8ECC5C058}" type="pres">
      <dgm:prSet presAssocID="{D93B04C8-7F87-4659-8085-93AD5DDD0A02}" presName="compNode" presStyleCnt="0"/>
      <dgm:spPr/>
    </dgm:pt>
    <dgm:pt modelId="{810F887D-4FDF-414F-AA77-3AF247FFABCF}" type="pres">
      <dgm:prSet presAssocID="{D93B04C8-7F87-4659-8085-93AD5DDD0A02}" presName="node" presStyleLbl="node1" presStyleIdx="7" presStyleCnt="9">
        <dgm:presLayoutVars>
          <dgm:bulletEnabled val="1"/>
        </dgm:presLayoutVars>
      </dgm:prSet>
      <dgm:spPr/>
      <dgm:t>
        <a:bodyPr/>
        <a:lstStyle/>
        <a:p>
          <a:endParaRPr lang="en-US"/>
        </a:p>
      </dgm:t>
    </dgm:pt>
    <dgm:pt modelId="{BB43CD5E-7030-493D-AC95-C427A7A09148}" type="pres">
      <dgm:prSet presAssocID="{D93B04C8-7F87-4659-8085-93AD5DDD0A02}" presName="invisiNode" presStyleLbl="node1" presStyleIdx="7" presStyleCnt="9"/>
      <dgm:spPr/>
    </dgm:pt>
    <dgm:pt modelId="{2836E625-33E8-42EF-944A-25BB91F69A94}" type="pres">
      <dgm:prSet presAssocID="{D93B04C8-7F87-4659-8085-93AD5DDD0A02}" presName="imagNode" presStyleLbl="fgImgPlace1" presStyleIdx="7" presStyleCnt="9"/>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79000" r="-79000"/>
          </a:stretch>
        </a:blipFill>
      </dgm:spPr>
    </dgm:pt>
    <dgm:pt modelId="{F9FC841D-7FD9-4EC7-B6A6-9738B6989879}" type="pres">
      <dgm:prSet presAssocID="{AFAED154-D357-4A77-B119-00696EF83119}" presName="sibTrans" presStyleLbl="sibTrans2D1" presStyleIdx="0" presStyleCnt="0"/>
      <dgm:spPr/>
      <dgm:t>
        <a:bodyPr/>
        <a:lstStyle/>
        <a:p>
          <a:endParaRPr lang="en-US"/>
        </a:p>
      </dgm:t>
    </dgm:pt>
    <dgm:pt modelId="{C7B67FB7-CC79-4DD5-8135-4D3610FDB6A1}" type="pres">
      <dgm:prSet presAssocID="{37FA8E27-6AA9-4FD3-BE00-6B4FC7EACA2A}" presName="compNode" presStyleCnt="0"/>
      <dgm:spPr/>
    </dgm:pt>
    <dgm:pt modelId="{9BFF67A4-078F-4552-87F9-676B555B23C8}" type="pres">
      <dgm:prSet presAssocID="{37FA8E27-6AA9-4FD3-BE00-6B4FC7EACA2A}" presName="node" presStyleLbl="node1" presStyleIdx="8" presStyleCnt="9">
        <dgm:presLayoutVars>
          <dgm:bulletEnabled val="1"/>
        </dgm:presLayoutVars>
      </dgm:prSet>
      <dgm:spPr/>
      <dgm:t>
        <a:bodyPr/>
        <a:lstStyle/>
        <a:p>
          <a:endParaRPr lang="en-US"/>
        </a:p>
      </dgm:t>
    </dgm:pt>
    <dgm:pt modelId="{7C53AC2C-A5C2-4397-A65A-5DAC7915669F}" type="pres">
      <dgm:prSet presAssocID="{37FA8E27-6AA9-4FD3-BE00-6B4FC7EACA2A}" presName="invisiNode" presStyleLbl="node1" presStyleIdx="8" presStyleCnt="9"/>
      <dgm:spPr/>
    </dgm:pt>
    <dgm:pt modelId="{C0DE5EFA-E9DB-40D8-BABF-096B01FF47B8}" type="pres">
      <dgm:prSet presAssocID="{37FA8E27-6AA9-4FD3-BE00-6B4FC7EACA2A}" presName="imagNode" presStyleLbl="fgImgPlace1" presStyleIdx="8"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l="-116000" r="-116000"/>
          </a:stretch>
        </a:blipFill>
      </dgm:spPr>
    </dgm:pt>
  </dgm:ptLst>
  <dgm:cxnLst>
    <dgm:cxn modelId="{B44180E9-C903-438C-853C-85053A0BC937}" type="presOf" srcId="{BA380F5C-ADDF-48EE-BE3C-D193559FB6E5}" destId="{6A3BA135-6711-4C92-B4DE-F7DBF26E434F}" srcOrd="0" destOrd="0" presId="urn:microsoft.com/office/officeart/2005/8/layout/pList2"/>
    <dgm:cxn modelId="{7BF2FF52-8207-4F87-94E4-529EF3EE915E}" type="presOf" srcId="{49F0F058-015F-4190-BD48-E30520DFBDD0}" destId="{42E6FA45-7952-43ED-8756-E1CE4FC659D9}" srcOrd="0" destOrd="0" presId="urn:microsoft.com/office/officeart/2005/8/layout/pList2"/>
    <dgm:cxn modelId="{76437EA2-F7B0-4C5D-BE72-DFF3B5DF05EC}" type="presOf" srcId="{E9CD86D8-E4AF-436A-AEF5-CAA15DE01FBC}" destId="{53140BB1-E375-4C5C-B0DA-B87DA291770F}" srcOrd="0" destOrd="0" presId="urn:microsoft.com/office/officeart/2005/8/layout/pList2"/>
    <dgm:cxn modelId="{805C3570-1C16-4CF6-BBCA-6D9CF3E72C98}" srcId="{E9CD86D8-E4AF-436A-AEF5-CAA15DE01FBC}" destId="{37FA8E27-6AA9-4FD3-BE00-6B4FC7EACA2A}" srcOrd="8" destOrd="0" parTransId="{B7A7867D-3446-4E17-8D2E-DAD1519DE9BC}" sibTransId="{FF3C1CCC-63B4-44CC-B132-9E9A2558C70E}"/>
    <dgm:cxn modelId="{6DD8A5AF-8C74-4E4E-8384-BFADE0F4434A}" type="presOf" srcId="{4229F5FB-66BA-43E9-A16F-F5043595AFC1}" destId="{20479905-A8D3-464C-A326-943E3D2D9322}" srcOrd="0" destOrd="0" presId="urn:microsoft.com/office/officeart/2005/8/layout/pList2"/>
    <dgm:cxn modelId="{686D361F-42B4-4905-9343-A21D88C55276}" type="presOf" srcId="{0FE800BD-F9D3-485C-A537-0B48420E21B6}" destId="{FC7557DB-2DB7-480C-A720-5B3590CC20C4}" srcOrd="0" destOrd="0" presId="urn:microsoft.com/office/officeart/2005/8/layout/pList2"/>
    <dgm:cxn modelId="{95788AA2-F1DB-44A5-BAD5-4E133A37D2E8}" type="presOf" srcId="{D93B04C8-7F87-4659-8085-93AD5DDD0A02}" destId="{810F887D-4FDF-414F-AA77-3AF247FFABCF}" srcOrd="0" destOrd="0" presId="urn:microsoft.com/office/officeart/2005/8/layout/pList2"/>
    <dgm:cxn modelId="{F5F1BB02-D60C-4F85-8B04-A5366997EC31}" srcId="{E9CD86D8-E4AF-436A-AEF5-CAA15DE01FBC}" destId="{5568F18F-74D5-42E4-B12F-3162A42A13A1}" srcOrd="4" destOrd="0" parTransId="{AEDBFAB6-80FF-4C4C-9AA2-017045B3EB18}" sibTransId="{49F0F058-015F-4190-BD48-E30520DFBDD0}"/>
    <dgm:cxn modelId="{8F669605-F292-4100-A4D4-69A069FAC1E7}" type="presOf" srcId="{5568F18F-74D5-42E4-B12F-3162A42A13A1}" destId="{07FD621F-93DA-4CD5-A2F3-ECBD38D8CC41}" srcOrd="0" destOrd="0" presId="urn:microsoft.com/office/officeart/2005/8/layout/pList2"/>
    <dgm:cxn modelId="{388BE9F3-B98C-4536-AB0D-575417443964}" type="presOf" srcId="{6304B85B-1676-4EC0-872E-5A1CF26B5A8C}" destId="{C4F1ABEF-A46F-485F-B431-39F42D1803F5}" srcOrd="0" destOrd="0" presId="urn:microsoft.com/office/officeart/2005/8/layout/pList2"/>
    <dgm:cxn modelId="{8C3ACA1E-37FF-4778-BF7D-56F199279352}" type="presOf" srcId="{AFAED154-D357-4A77-B119-00696EF83119}" destId="{F9FC841D-7FD9-4EC7-B6A6-9738B6989879}" srcOrd="0" destOrd="0" presId="urn:microsoft.com/office/officeart/2005/8/layout/pList2"/>
    <dgm:cxn modelId="{009271DB-9A1F-4EA2-9826-492368BA16D5}" srcId="{E9CD86D8-E4AF-436A-AEF5-CAA15DE01FBC}" destId="{5821F707-BFBA-43CB-BEFC-6F77C6FCE69D}" srcOrd="5" destOrd="0" parTransId="{AE3CAA8E-8D5F-4F47-9B60-FBA568D4C27D}" sibTransId="{9396733E-3D54-44F0-BD02-F8692DEDC3CB}"/>
    <dgm:cxn modelId="{6839785A-2276-4799-AA48-B56039DEAB68}" type="presOf" srcId="{5821F707-BFBA-43CB-BEFC-6F77C6FCE69D}" destId="{AA0FE3EE-7879-4032-956B-09C83A28484F}" srcOrd="0" destOrd="0" presId="urn:microsoft.com/office/officeart/2005/8/layout/pList2"/>
    <dgm:cxn modelId="{E45AEC24-1365-4D77-B84B-6FEB55F80271}" type="presOf" srcId="{37FA8E27-6AA9-4FD3-BE00-6B4FC7EACA2A}" destId="{9BFF67A4-078F-4552-87F9-676B555B23C8}" srcOrd="0" destOrd="0" presId="urn:microsoft.com/office/officeart/2005/8/layout/pList2"/>
    <dgm:cxn modelId="{FB481FE1-9BA3-4768-8D9C-26B7FF98AE29}" srcId="{E9CD86D8-E4AF-436A-AEF5-CAA15DE01FBC}" destId="{6304B85B-1676-4EC0-872E-5A1CF26B5A8C}" srcOrd="1" destOrd="0" parTransId="{1D6DCD74-6D1D-440C-B564-DE9F799E11FD}" sibTransId="{A79CC6CD-12ED-4FA1-B94C-1D372C1F5EA8}"/>
    <dgm:cxn modelId="{608F717C-EE0D-4701-AAEF-6DA8EE008900}" type="presOf" srcId="{DFB28551-BFD8-4CA1-AF3D-BFCB91F28EDD}" destId="{9A7C79D1-FE5A-4DCE-AEDA-D24FC4CE0210}" srcOrd="0" destOrd="0" presId="urn:microsoft.com/office/officeart/2005/8/layout/pList2"/>
    <dgm:cxn modelId="{B98DE643-3A41-40C6-8378-DAFD4EB27A0A}" type="presOf" srcId="{218074F5-1BA6-4EC7-BBFE-5790398DAD81}" destId="{42851243-768E-4580-9A26-C0FBC1820230}" srcOrd="0" destOrd="0" presId="urn:microsoft.com/office/officeart/2005/8/layout/pList2"/>
    <dgm:cxn modelId="{B045E622-897C-4056-8415-DAD3F55D98D8}" srcId="{E9CD86D8-E4AF-436A-AEF5-CAA15DE01FBC}" destId="{65510A5C-6FC7-46B1-9BDB-E07ABF14E434}" srcOrd="2" destOrd="0" parTransId="{2D875AA4-CCA4-48B2-9778-3989D739DCEC}" sibTransId="{88230441-A7B2-498A-BBB6-DF8F8FA32A89}"/>
    <dgm:cxn modelId="{9A66C590-8173-409B-A822-D7A39077128F}" type="presOf" srcId="{9396733E-3D54-44F0-BD02-F8692DEDC3CB}" destId="{0E78BA38-5A87-4776-A719-7E6903E14B4E}" srcOrd="0" destOrd="0" presId="urn:microsoft.com/office/officeart/2005/8/layout/pList2"/>
    <dgm:cxn modelId="{7D078FBA-0D37-4081-9743-AADF0CC923D1}" type="presOf" srcId="{F5AB86F3-01E5-4E41-95EA-2508644DFC7D}" destId="{163EF603-82C1-44DC-81A9-27E1B234C3CA}" srcOrd="0" destOrd="0" presId="urn:microsoft.com/office/officeart/2005/8/layout/pList2"/>
    <dgm:cxn modelId="{1A39106C-3855-47F3-88A1-EEC99D41F9CF}" type="presOf" srcId="{65510A5C-6FC7-46B1-9BDB-E07ABF14E434}" destId="{2F6D757B-BF50-4075-BBF6-659B389202A4}" srcOrd="0" destOrd="0" presId="urn:microsoft.com/office/officeart/2005/8/layout/pList2"/>
    <dgm:cxn modelId="{4D6434DE-6D79-45C3-AD38-D7D72A816920}" srcId="{E9CD86D8-E4AF-436A-AEF5-CAA15DE01FBC}" destId="{F5AB86F3-01E5-4E41-95EA-2508644DFC7D}" srcOrd="6" destOrd="0" parTransId="{E891721B-2AAE-4EE4-B04A-91531034AE38}" sibTransId="{DFB28551-BFD8-4CA1-AF3D-BFCB91F28EDD}"/>
    <dgm:cxn modelId="{345646E5-DE01-43C3-A93E-C20AE67AAD8D}" type="presOf" srcId="{88230441-A7B2-498A-BBB6-DF8F8FA32A89}" destId="{73FB7A2E-B871-4C8C-8FC1-B5689BD11AE2}" srcOrd="0" destOrd="0" presId="urn:microsoft.com/office/officeart/2005/8/layout/pList2"/>
    <dgm:cxn modelId="{989DB994-9387-441B-A407-BD29B4143FCC}" srcId="{E9CD86D8-E4AF-436A-AEF5-CAA15DE01FBC}" destId="{BA380F5C-ADDF-48EE-BE3C-D193559FB6E5}" srcOrd="3" destOrd="0" parTransId="{0291B826-A03F-44E8-B10A-22DB17DE535A}" sibTransId="{0FE800BD-F9D3-485C-A537-0B48420E21B6}"/>
    <dgm:cxn modelId="{C9498CC3-9227-4591-BA0E-06B5D6814277}" srcId="{E9CD86D8-E4AF-436A-AEF5-CAA15DE01FBC}" destId="{218074F5-1BA6-4EC7-BBFE-5790398DAD81}" srcOrd="0" destOrd="0" parTransId="{2B80F73F-8541-4850-836F-5D233B43C4A9}" sibTransId="{4229F5FB-66BA-43E9-A16F-F5043595AFC1}"/>
    <dgm:cxn modelId="{BB82F68D-00AC-4E7A-BA37-DC7A0DB3C01A}" type="presOf" srcId="{A79CC6CD-12ED-4FA1-B94C-1D372C1F5EA8}" destId="{A55DA44C-0CE2-428F-812A-CFE2E291E32B}" srcOrd="0" destOrd="0" presId="urn:microsoft.com/office/officeart/2005/8/layout/pList2"/>
    <dgm:cxn modelId="{09579FA7-2028-4E99-BB13-DE6EECAF1738}" srcId="{E9CD86D8-E4AF-436A-AEF5-CAA15DE01FBC}" destId="{D93B04C8-7F87-4659-8085-93AD5DDD0A02}" srcOrd="7" destOrd="0" parTransId="{FCF0A161-646D-45CC-97B6-E7CBC1E13FBF}" sibTransId="{AFAED154-D357-4A77-B119-00696EF83119}"/>
    <dgm:cxn modelId="{BC4C7C07-EFB7-4B57-9D02-9C3813229FAD}" type="presParOf" srcId="{53140BB1-E375-4C5C-B0DA-B87DA291770F}" destId="{5518AC6E-3E1F-476F-8A05-680B375F1A73}" srcOrd="0" destOrd="0" presId="urn:microsoft.com/office/officeart/2005/8/layout/pList2"/>
    <dgm:cxn modelId="{B48EB54C-784E-480C-982F-C22B87D954B1}" type="presParOf" srcId="{53140BB1-E375-4C5C-B0DA-B87DA291770F}" destId="{27BF5AF8-64E0-48F1-B355-9A316F5E7644}" srcOrd="1" destOrd="0" presId="urn:microsoft.com/office/officeart/2005/8/layout/pList2"/>
    <dgm:cxn modelId="{B5533FF8-0D31-4775-9CD9-F214CCC1250E}" type="presParOf" srcId="{27BF5AF8-64E0-48F1-B355-9A316F5E7644}" destId="{CC26F474-6376-4FDD-92D5-97F6D0C70C8D}" srcOrd="0" destOrd="0" presId="urn:microsoft.com/office/officeart/2005/8/layout/pList2"/>
    <dgm:cxn modelId="{7E076363-14ED-492B-B69F-C4E515EB64D6}" type="presParOf" srcId="{CC26F474-6376-4FDD-92D5-97F6D0C70C8D}" destId="{42851243-768E-4580-9A26-C0FBC1820230}" srcOrd="0" destOrd="0" presId="urn:microsoft.com/office/officeart/2005/8/layout/pList2"/>
    <dgm:cxn modelId="{6C853886-EDED-49A6-89F3-4F5AB075E01A}" type="presParOf" srcId="{CC26F474-6376-4FDD-92D5-97F6D0C70C8D}" destId="{48C151BD-F11A-4F21-A733-777EFFD821C5}" srcOrd="1" destOrd="0" presId="urn:microsoft.com/office/officeart/2005/8/layout/pList2"/>
    <dgm:cxn modelId="{F62827F6-E727-4D1E-BA80-A00EDAF28C28}" type="presParOf" srcId="{CC26F474-6376-4FDD-92D5-97F6D0C70C8D}" destId="{52384053-6028-4ED2-88FD-720955261C25}" srcOrd="2" destOrd="0" presId="urn:microsoft.com/office/officeart/2005/8/layout/pList2"/>
    <dgm:cxn modelId="{78E9CEAB-CACF-43A6-9F43-5D0D57EE996F}" type="presParOf" srcId="{27BF5AF8-64E0-48F1-B355-9A316F5E7644}" destId="{20479905-A8D3-464C-A326-943E3D2D9322}" srcOrd="1" destOrd="0" presId="urn:microsoft.com/office/officeart/2005/8/layout/pList2"/>
    <dgm:cxn modelId="{7DEE1D30-EAA7-4685-BC29-ADEA26660EEE}" type="presParOf" srcId="{27BF5AF8-64E0-48F1-B355-9A316F5E7644}" destId="{0F7B4F9F-658B-4A13-85F9-EFD311D528FB}" srcOrd="2" destOrd="0" presId="urn:microsoft.com/office/officeart/2005/8/layout/pList2"/>
    <dgm:cxn modelId="{5DA749F5-231F-4FDB-9B2A-E7E21978514E}" type="presParOf" srcId="{0F7B4F9F-658B-4A13-85F9-EFD311D528FB}" destId="{C4F1ABEF-A46F-485F-B431-39F42D1803F5}" srcOrd="0" destOrd="0" presId="urn:microsoft.com/office/officeart/2005/8/layout/pList2"/>
    <dgm:cxn modelId="{717B027F-29E5-45AA-86C9-65A429B90A4B}" type="presParOf" srcId="{0F7B4F9F-658B-4A13-85F9-EFD311D528FB}" destId="{347A99CD-1CF0-4B97-9CE9-74561F71F696}" srcOrd="1" destOrd="0" presId="urn:microsoft.com/office/officeart/2005/8/layout/pList2"/>
    <dgm:cxn modelId="{55D95DAC-F63D-42F4-8DE4-5679ECFAE52B}" type="presParOf" srcId="{0F7B4F9F-658B-4A13-85F9-EFD311D528FB}" destId="{86769E83-0BA9-4351-BEE3-8635A7E6F5CD}" srcOrd="2" destOrd="0" presId="urn:microsoft.com/office/officeart/2005/8/layout/pList2"/>
    <dgm:cxn modelId="{E8256E44-DDF7-45A4-9E22-BCE45427969B}" type="presParOf" srcId="{27BF5AF8-64E0-48F1-B355-9A316F5E7644}" destId="{A55DA44C-0CE2-428F-812A-CFE2E291E32B}" srcOrd="3" destOrd="0" presId="urn:microsoft.com/office/officeart/2005/8/layout/pList2"/>
    <dgm:cxn modelId="{116A6014-0F98-4259-86D5-21B441489B93}" type="presParOf" srcId="{27BF5AF8-64E0-48F1-B355-9A316F5E7644}" destId="{E392C7DB-F956-4211-9C66-1938086DEB1E}" srcOrd="4" destOrd="0" presId="urn:microsoft.com/office/officeart/2005/8/layout/pList2"/>
    <dgm:cxn modelId="{C0B75D8B-58A6-4EC1-9BD1-5C92D4E81724}" type="presParOf" srcId="{E392C7DB-F956-4211-9C66-1938086DEB1E}" destId="{2F6D757B-BF50-4075-BBF6-659B389202A4}" srcOrd="0" destOrd="0" presId="urn:microsoft.com/office/officeart/2005/8/layout/pList2"/>
    <dgm:cxn modelId="{04E0A668-6243-4861-A49E-AF368569870A}" type="presParOf" srcId="{E392C7DB-F956-4211-9C66-1938086DEB1E}" destId="{8066137C-FCA6-4642-A41E-A64596995206}" srcOrd="1" destOrd="0" presId="urn:microsoft.com/office/officeart/2005/8/layout/pList2"/>
    <dgm:cxn modelId="{167B3B65-9E01-42F9-B988-B4B8CE216057}" type="presParOf" srcId="{E392C7DB-F956-4211-9C66-1938086DEB1E}" destId="{149F71B1-2E00-48CF-82E7-F7B79FA65D34}" srcOrd="2" destOrd="0" presId="urn:microsoft.com/office/officeart/2005/8/layout/pList2"/>
    <dgm:cxn modelId="{3979D637-657F-4CF9-922E-B95F33465466}" type="presParOf" srcId="{27BF5AF8-64E0-48F1-B355-9A316F5E7644}" destId="{73FB7A2E-B871-4C8C-8FC1-B5689BD11AE2}" srcOrd="5" destOrd="0" presId="urn:microsoft.com/office/officeart/2005/8/layout/pList2"/>
    <dgm:cxn modelId="{7F74DB2F-5084-4E0E-86DD-82A5A0D511C0}" type="presParOf" srcId="{27BF5AF8-64E0-48F1-B355-9A316F5E7644}" destId="{555C7CA0-9321-4BE2-8CF3-C0078AC23CFF}" srcOrd="6" destOrd="0" presId="urn:microsoft.com/office/officeart/2005/8/layout/pList2"/>
    <dgm:cxn modelId="{93AE73CA-83DB-4195-B4B5-856D47424083}" type="presParOf" srcId="{555C7CA0-9321-4BE2-8CF3-C0078AC23CFF}" destId="{6A3BA135-6711-4C92-B4DE-F7DBF26E434F}" srcOrd="0" destOrd="0" presId="urn:microsoft.com/office/officeart/2005/8/layout/pList2"/>
    <dgm:cxn modelId="{C982D6C9-D4B6-479F-8B87-E28E1D801AB8}" type="presParOf" srcId="{555C7CA0-9321-4BE2-8CF3-C0078AC23CFF}" destId="{73C29AD6-CF1B-4F02-BDB1-C9F514107991}" srcOrd="1" destOrd="0" presId="urn:microsoft.com/office/officeart/2005/8/layout/pList2"/>
    <dgm:cxn modelId="{0E503DB0-E501-412A-BD31-2A665152E04E}" type="presParOf" srcId="{555C7CA0-9321-4BE2-8CF3-C0078AC23CFF}" destId="{EEC36CEE-DD3A-4EC9-B9BC-7E20A4A1BA8B}" srcOrd="2" destOrd="0" presId="urn:microsoft.com/office/officeart/2005/8/layout/pList2"/>
    <dgm:cxn modelId="{0EF77B6A-C197-4063-ACA0-83E422389D31}" type="presParOf" srcId="{27BF5AF8-64E0-48F1-B355-9A316F5E7644}" destId="{FC7557DB-2DB7-480C-A720-5B3590CC20C4}" srcOrd="7" destOrd="0" presId="urn:microsoft.com/office/officeart/2005/8/layout/pList2"/>
    <dgm:cxn modelId="{61539C44-EDDE-4679-93EC-3A435A8A7F24}" type="presParOf" srcId="{27BF5AF8-64E0-48F1-B355-9A316F5E7644}" destId="{C52E0B5E-A9F6-408F-80F3-01204AEC72A0}" srcOrd="8" destOrd="0" presId="urn:microsoft.com/office/officeart/2005/8/layout/pList2"/>
    <dgm:cxn modelId="{C4DAEA41-5F17-4A51-BDB8-842791D3884F}" type="presParOf" srcId="{C52E0B5E-A9F6-408F-80F3-01204AEC72A0}" destId="{07FD621F-93DA-4CD5-A2F3-ECBD38D8CC41}" srcOrd="0" destOrd="0" presId="urn:microsoft.com/office/officeart/2005/8/layout/pList2"/>
    <dgm:cxn modelId="{86FCD7D7-2C51-4787-B7E9-79D0AC28322A}" type="presParOf" srcId="{C52E0B5E-A9F6-408F-80F3-01204AEC72A0}" destId="{EDD3FA44-F32D-45F9-A0CE-A2F2753BF2CB}" srcOrd="1" destOrd="0" presId="urn:microsoft.com/office/officeart/2005/8/layout/pList2"/>
    <dgm:cxn modelId="{701E4001-1E3F-4061-B3E9-90460E05B923}" type="presParOf" srcId="{C52E0B5E-A9F6-408F-80F3-01204AEC72A0}" destId="{E6EB6699-832A-45C3-9CAB-3CE112A86F05}" srcOrd="2" destOrd="0" presId="urn:microsoft.com/office/officeart/2005/8/layout/pList2"/>
    <dgm:cxn modelId="{78E40380-09FA-4F87-8583-C9135C8A7763}" type="presParOf" srcId="{27BF5AF8-64E0-48F1-B355-9A316F5E7644}" destId="{42E6FA45-7952-43ED-8756-E1CE4FC659D9}" srcOrd="9" destOrd="0" presId="urn:microsoft.com/office/officeart/2005/8/layout/pList2"/>
    <dgm:cxn modelId="{9E1B6C5A-5C1F-46B1-9FD7-112560ECD800}" type="presParOf" srcId="{27BF5AF8-64E0-48F1-B355-9A316F5E7644}" destId="{E9E4F165-75F2-48BE-8C28-743AEB774F63}" srcOrd="10" destOrd="0" presId="urn:microsoft.com/office/officeart/2005/8/layout/pList2"/>
    <dgm:cxn modelId="{B7F9D03A-2CA9-49FE-8AF5-8DE209B16E02}" type="presParOf" srcId="{E9E4F165-75F2-48BE-8C28-743AEB774F63}" destId="{AA0FE3EE-7879-4032-956B-09C83A28484F}" srcOrd="0" destOrd="0" presId="urn:microsoft.com/office/officeart/2005/8/layout/pList2"/>
    <dgm:cxn modelId="{95365734-618E-4BFB-B213-D5828A0070A9}" type="presParOf" srcId="{E9E4F165-75F2-48BE-8C28-743AEB774F63}" destId="{30BC1D27-F63F-4A60-AA1C-D8766EE35749}" srcOrd="1" destOrd="0" presId="urn:microsoft.com/office/officeart/2005/8/layout/pList2"/>
    <dgm:cxn modelId="{092F6561-B48B-43EF-A75C-1463C1587504}" type="presParOf" srcId="{E9E4F165-75F2-48BE-8C28-743AEB774F63}" destId="{949DEE8B-2052-427E-AF5B-E57AA092C8DB}" srcOrd="2" destOrd="0" presId="urn:microsoft.com/office/officeart/2005/8/layout/pList2"/>
    <dgm:cxn modelId="{8B0680BA-0A13-4AB6-998B-92ABB3EA8695}" type="presParOf" srcId="{27BF5AF8-64E0-48F1-B355-9A316F5E7644}" destId="{0E78BA38-5A87-4776-A719-7E6903E14B4E}" srcOrd="11" destOrd="0" presId="urn:microsoft.com/office/officeart/2005/8/layout/pList2"/>
    <dgm:cxn modelId="{6D3CAF3D-EC04-46F3-80A3-9481EEA887B5}" type="presParOf" srcId="{27BF5AF8-64E0-48F1-B355-9A316F5E7644}" destId="{F3AD3EEC-03F6-4CEB-9782-C8BA042818EF}" srcOrd="12" destOrd="0" presId="urn:microsoft.com/office/officeart/2005/8/layout/pList2"/>
    <dgm:cxn modelId="{B776DA9A-DE1E-41D8-96F3-30C94C131C47}" type="presParOf" srcId="{F3AD3EEC-03F6-4CEB-9782-C8BA042818EF}" destId="{163EF603-82C1-44DC-81A9-27E1B234C3CA}" srcOrd="0" destOrd="0" presId="urn:microsoft.com/office/officeart/2005/8/layout/pList2"/>
    <dgm:cxn modelId="{A977221B-D237-4DB9-86C6-B868EED1BC26}" type="presParOf" srcId="{F3AD3EEC-03F6-4CEB-9782-C8BA042818EF}" destId="{80E4E893-5165-47F3-A8A2-2A5D17F83B9B}" srcOrd="1" destOrd="0" presId="urn:microsoft.com/office/officeart/2005/8/layout/pList2"/>
    <dgm:cxn modelId="{CB1A57E5-01AA-4A04-8F26-8EB6FE292E7C}" type="presParOf" srcId="{F3AD3EEC-03F6-4CEB-9782-C8BA042818EF}" destId="{215E1269-59FE-4F52-B567-BD0C2E85E351}" srcOrd="2" destOrd="0" presId="urn:microsoft.com/office/officeart/2005/8/layout/pList2"/>
    <dgm:cxn modelId="{3687A023-14B5-42B6-8B0D-073EBC929E3E}" type="presParOf" srcId="{27BF5AF8-64E0-48F1-B355-9A316F5E7644}" destId="{9A7C79D1-FE5A-4DCE-AEDA-D24FC4CE0210}" srcOrd="13" destOrd="0" presId="urn:microsoft.com/office/officeart/2005/8/layout/pList2"/>
    <dgm:cxn modelId="{B1FE1160-EA4E-4667-9888-F81C5C804C2A}" type="presParOf" srcId="{27BF5AF8-64E0-48F1-B355-9A316F5E7644}" destId="{467D259C-3FCB-4CD2-BB06-F8D8ECC5C058}" srcOrd="14" destOrd="0" presId="urn:microsoft.com/office/officeart/2005/8/layout/pList2"/>
    <dgm:cxn modelId="{2D81AF34-5F5E-409C-A72D-6647C566A276}" type="presParOf" srcId="{467D259C-3FCB-4CD2-BB06-F8D8ECC5C058}" destId="{810F887D-4FDF-414F-AA77-3AF247FFABCF}" srcOrd="0" destOrd="0" presId="urn:microsoft.com/office/officeart/2005/8/layout/pList2"/>
    <dgm:cxn modelId="{319FA8F4-8491-4C95-8B37-CB0944A8C574}" type="presParOf" srcId="{467D259C-3FCB-4CD2-BB06-F8D8ECC5C058}" destId="{BB43CD5E-7030-493D-AC95-C427A7A09148}" srcOrd="1" destOrd="0" presId="urn:microsoft.com/office/officeart/2005/8/layout/pList2"/>
    <dgm:cxn modelId="{4C40D010-B065-4352-ACB0-B431FF4ED665}" type="presParOf" srcId="{467D259C-3FCB-4CD2-BB06-F8D8ECC5C058}" destId="{2836E625-33E8-42EF-944A-25BB91F69A94}" srcOrd="2" destOrd="0" presId="urn:microsoft.com/office/officeart/2005/8/layout/pList2"/>
    <dgm:cxn modelId="{1FE5C696-FFAE-4DC6-95DF-DC099B5FD34D}" type="presParOf" srcId="{27BF5AF8-64E0-48F1-B355-9A316F5E7644}" destId="{F9FC841D-7FD9-4EC7-B6A6-9738B6989879}" srcOrd="15" destOrd="0" presId="urn:microsoft.com/office/officeart/2005/8/layout/pList2"/>
    <dgm:cxn modelId="{4CF957F1-6580-4EF4-94AB-360A063AEA9C}" type="presParOf" srcId="{27BF5AF8-64E0-48F1-B355-9A316F5E7644}" destId="{C7B67FB7-CC79-4DD5-8135-4D3610FDB6A1}" srcOrd="16" destOrd="0" presId="urn:microsoft.com/office/officeart/2005/8/layout/pList2"/>
    <dgm:cxn modelId="{8C3AE6B9-880F-41DD-B60F-5B6BA8517B47}" type="presParOf" srcId="{C7B67FB7-CC79-4DD5-8135-4D3610FDB6A1}" destId="{9BFF67A4-078F-4552-87F9-676B555B23C8}" srcOrd="0" destOrd="0" presId="urn:microsoft.com/office/officeart/2005/8/layout/pList2"/>
    <dgm:cxn modelId="{25172877-F30F-4B16-AABE-B37A6B8979A0}" type="presParOf" srcId="{C7B67FB7-CC79-4DD5-8135-4D3610FDB6A1}" destId="{7C53AC2C-A5C2-4397-A65A-5DAC7915669F}" srcOrd="1" destOrd="0" presId="urn:microsoft.com/office/officeart/2005/8/layout/pList2"/>
    <dgm:cxn modelId="{99C97F56-E730-4C90-BF91-042920929275}" type="presParOf" srcId="{C7B67FB7-CC79-4DD5-8135-4D3610FDB6A1}" destId="{C0DE5EFA-E9DB-40D8-BABF-096B01FF47B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CDD574-CC44-4B38-A434-33537951A5E7}" type="doc">
      <dgm:prSet loTypeId="urn:microsoft.com/office/officeart/2005/8/layout/vList3" loCatId="list" qsTypeId="urn:microsoft.com/office/officeart/2005/8/quickstyle/simple1" qsCatId="simple" csTypeId="urn:microsoft.com/office/officeart/2005/8/colors/colorful1" csCatId="colorful" phldr="1"/>
      <dgm:spPr/>
    </dgm:pt>
    <dgm:pt modelId="{CC157DFA-31F9-44CD-B90F-0B26BF29AE70}">
      <dgm:prSet phldrT="[Text]"/>
      <dgm:spPr/>
      <dgm:t>
        <a:bodyPr/>
        <a:lstStyle/>
        <a:p>
          <a:r>
            <a:rPr lang="en-US" dirty="0" smtClean="0"/>
            <a:t>Primordial= S</a:t>
          </a:r>
          <a:r>
            <a:rPr lang="en-US" b="0" i="0" dirty="0" smtClean="0"/>
            <a:t>ifat-sifat asli yang sudah terdapat dalam unsur-unsur sosial dan budaya masyarakat Indonesia</a:t>
          </a:r>
          <a:endParaRPr lang="en-US" dirty="0"/>
        </a:p>
      </dgm:t>
    </dgm:pt>
    <dgm:pt modelId="{2B0140BF-FD6A-41F7-BE3A-C4F426E39692}" type="parTrans" cxnId="{C7BFBA4B-FCF8-4F90-8117-AC5BE41A67F5}">
      <dgm:prSet/>
      <dgm:spPr/>
      <dgm:t>
        <a:bodyPr/>
        <a:lstStyle/>
        <a:p>
          <a:endParaRPr lang="en-US"/>
        </a:p>
      </dgm:t>
    </dgm:pt>
    <dgm:pt modelId="{8B98F68D-22EC-4AE5-A702-6B7C4D127724}" type="sibTrans" cxnId="{C7BFBA4B-FCF8-4F90-8117-AC5BE41A67F5}">
      <dgm:prSet/>
      <dgm:spPr/>
      <dgm:t>
        <a:bodyPr/>
        <a:lstStyle/>
        <a:p>
          <a:endParaRPr lang="en-US"/>
        </a:p>
      </dgm:t>
    </dgm:pt>
    <dgm:pt modelId="{E9EB2B7B-D1C5-43B0-BDC2-7C641493E7BB}">
      <dgm:prSet phldrT="[Text]"/>
      <dgm:spPr/>
      <dgm:t>
        <a:bodyPr/>
        <a:lstStyle/>
        <a:p>
          <a:r>
            <a:rPr lang="en-US" dirty="0" smtClean="0"/>
            <a:t>Sakral=P</a:t>
          </a:r>
          <a:r>
            <a:rPr lang="en-US" b="0" i="0" dirty="0" smtClean="0"/>
            <a:t>erjuangan mempertahankan tanah air dengan mengorbankan segenap jiwa dan raga</a:t>
          </a:r>
          <a:r>
            <a:rPr lang="en-US" dirty="0" smtClean="0"/>
            <a:t> </a:t>
          </a:r>
          <a:endParaRPr lang="en-US" dirty="0"/>
        </a:p>
      </dgm:t>
    </dgm:pt>
    <dgm:pt modelId="{1502D0E1-5C2F-4A1E-B855-D9297E970059}" type="parTrans" cxnId="{D2AC18E9-FEF8-4B21-84CD-A3A28F200E98}">
      <dgm:prSet/>
      <dgm:spPr/>
      <dgm:t>
        <a:bodyPr/>
        <a:lstStyle/>
        <a:p>
          <a:endParaRPr lang="en-US"/>
        </a:p>
      </dgm:t>
    </dgm:pt>
    <dgm:pt modelId="{331FB431-92E4-4ED5-9D29-F10128F2BF5A}" type="sibTrans" cxnId="{D2AC18E9-FEF8-4B21-84CD-A3A28F200E98}">
      <dgm:prSet/>
      <dgm:spPr/>
      <dgm:t>
        <a:bodyPr/>
        <a:lstStyle/>
        <a:p>
          <a:endParaRPr lang="en-US"/>
        </a:p>
      </dgm:t>
    </dgm:pt>
    <dgm:pt modelId="{8129E97E-C57F-4E06-86C5-9352C8B345A2}">
      <dgm:prSet phldrT="[Text]"/>
      <dgm:spPr/>
      <dgm:t>
        <a:bodyPr/>
        <a:lstStyle/>
        <a:p>
          <a:r>
            <a:rPr lang="en-US" dirty="0" smtClean="0"/>
            <a:t>Tokoh= Pejuang kemerdekaan</a:t>
          </a:r>
          <a:endParaRPr lang="en-US" dirty="0"/>
        </a:p>
      </dgm:t>
    </dgm:pt>
    <dgm:pt modelId="{A41EA000-48C8-42E4-8097-170F2163EBCA}" type="parTrans" cxnId="{B48B06A5-DDAA-4904-AF04-E75CCC2E84AC}">
      <dgm:prSet/>
      <dgm:spPr/>
      <dgm:t>
        <a:bodyPr/>
        <a:lstStyle/>
        <a:p>
          <a:endParaRPr lang="en-US"/>
        </a:p>
      </dgm:t>
    </dgm:pt>
    <dgm:pt modelId="{1E447C18-DCC2-4F87-B669-4395084939CA}" type="sibTrans" cxnId="{B48B06A5-DDAA-4904-AF04-E75CCC2E84AC}">
      <dgm:prSet/>
      <dgm:spPr/>
      <dgm:t>
        <a:bodyPr/>
        <a:lstStyle/>
        <a:p>
          <a:endParaRPr lang="en-US"/>
        </a:p>
      </dgm:t>
    </dgm:pt>
    <dgm:pt modelId="{E146880C-73CF-4424-83A9-4377ED6A10CA}">
      <dgm:prSet phldrT="[Text]"/>
      <dgm:spPr/>
      <dgm:t>
        <a:bodyPr/>
        <a:lstStyle/>
        <a:p>
          <a:r>
            <a:rPr lang="en-US" b="0" i="0" dirty="0" smtClean="0"/>
            <a:t>Bhinneka Tunggal Ika</a:t>
          </a:r>
          <a:endParaRPr lang="en-US" dirty="0"/>
        </a:p>
      </dgm:t>
    </dgm:pt>
    <dgm:pt modelId="{62EFA55B-FEBE-4F38-860E-E78B8F53847A}" type="parTrans" cxnId="{F74BA3CB-7A3A-4CD6-899B-D61DF44D2C7F}">
      <dgm:prSet/>
      <dgm:spPr/>
      <dgm:t>
        <a:bodyPr/>
        <a:lstStyle/>
        <a:p>
          <a:endParaRPr lang="en-US"/>
        </a:p>
      </dgm:t>
    </dgm:pt>
    <dgm:pt modelId="{1CCA025E-F42F-4375-A3B3-E775884A286D}" type="sibTrans" cxnId="{F74BA3CB-7A3A-4CD6-899B-D61DF44D2C7F}">
      <dgm:prSet/>
      <dgm:spPr/>
      <dgm:t>
        <a:bodyPr/>
        <a:lstStyle/>
        <a:p>
          <a:endParaRPr lang="en-US"/>
        </a:p>
      </dgm:t>
    </dgm:pt>
    <dgm:pt modelId="{31FC73E3-37D0-47C9-96AE-F997D5C4BDA7}">
      <dgm:prSet phldrT="[Text]"/>
      <dgm:spPr/>
      <dgm:t>
        <a:bodyPr/>
        <a:lstStyle/>
        <a:p>
          <a:r>
            <a:rPr lang="en-US" dirty="0" smtClean="0"/>
            <a:t>Sejarah</a:t>
          </a:r>
          <a:endParaRPr lang="en-US" dirty="0"/>
        </a:p>
      </dgm:t>
    </dgm:pt>
    <dgm:pt modelId="{29E2FDD4-93C1-47E0-93B3-1D7971BEBB9D}" type="parTrans" cxnId="{2F3DE1A4-52E4-4FFA-B5FE-A4986679CED5}">
      <dgm:prSet/>
      <dgm:spPr/>
      <dgm:t>
        <a:bodyPr/>
        <a:lstStyle/>
        <a:p>
          <a:endParaRPr lang="en-US"/>
        </a:p>
      </dgm:t>
    </dgm:pt>
    <dgm:pt modelId="{8402FCBC-C12F-4CF2-A603-E475624D7CFD}" type="sibTrans" cxnId="{2F3DE1A4-52E4-4FFA-B5FE-A4986679CED5}">
      <dgm:prSet/>
      <dgm:spPr/>
      <dgm:t>
        <a:bodyPr/>
        <a:lstStyle/>
        <a:p>
          <a:endParaRPr lang="en-US"/>
        </a:p>
      </dgm:t>
    </dgm:pt>
    <dgm:pt modelId="{E41ABA74-5F89-4217-A61E-5917F9AAB784}">
      <dgm:prSet phldrT="[Text]"/>
      <dgm:spPr/>
      <dgm:t>
        <a:bodyPr/>
        <a:lstStyle/>
        <a:p>
          <a:r>
            <a:rPr lang="en-US" dirty="0" smtClean="0"/>
            <a:t>Perkembangan Ekonomi= Kesejahteraan rakyat</a:t>
          </a:r>
          <a:endParaRPr lang="en-US" dirty="0"/>
        </a:p>
      </dgm:t>
    </dgm:pt>
    <dgm:pt modelId="{2FC863E2-F52B-4131-BC5D-2985827A32FA}" type="parTrans" cxnId="{0A53184B-8937-4123-85C4-198711E5B05E}">
      <dgm:prSet/>
      <dgm:spPr/>
      <dgm:t>
        <a:bodyPr/>
        <a:lstStyle/>
        <a:p>
          <a:endParaRPr lang="en-US"/>
        </a:p>
      </dgm:t>
    </dgm:pt>
    <dgm:pt modelId="{3777265F-12C6-49B7-A4A4-76A601454BF8}" type="sibTrans" cxnId="{0A53184B-8937-4123-85C4-198711E5B05E}">
      <dgm:prSet/>
      <dgm:spPr/>
      <dgm:t>
        <a:bodyPr/>
        <a:lstStyle/>
        <a:p>
          <a:endParaRPr lang="en-US"/>
        </a:p>
      </dgm:t>
    </dgm:pt>
    <dgm:pt modelId="{1F73F51B-129E-4EBB-A2DD-E68BF3D047B9}" type="pres">
      <dgm:prSet presAssocID="{A1CDD574-CC44-4B38-A434-33537951A5E7}" presName="linearFlow" presStyleCnt="0">
        <dgm:presLayoutVars>
          <dgm:dir/>
          <dgm:resizeHandles val="exact"/>
        </dgm:presLayoutVars>
      </dgm:prSet>
      <dgm:spPr/>
    </dgm:pt>
    <dgm:pt modelId="{26AB3E66-0C91-4EDC-BDB4-68111AD24FBE}" type="pres">
      <dgm:prSet presAssocID="{CC157DFA-31F9-44CD-B90F-0B26BF29AE70}" presName="composite" presStyleCnt="0"/>
      <dgm:spPr/>
    </dgm:pt>
    <dgm:pt modelId="{ACEE06E2-D2FA-425E-9B80-08A12BA9C6BE}" type="pres">
      <dgm:prSet presAssocID="{CC157DFA-31F9-44CD-B90F-0B26BF29AE70}" presName="imgShp" presStyleLbl="fgImgPlace1" presStyleIdx="0" presStyleCnt="6"/>
      <dgm:spPr/>
    </dgm:pt>
    <dgm:pt modelId="{E2B5A9E4-809B-49CC-AFC9-BE9FD7CED723}" type="pres">
      <dgm:prSet presAssocID="{CC157DFA-31F9-44CD-B90F-0B26BF29AE70}" presName="txShp" presStyleLbl="node1" presStyleIdx="0" presStyleCnt="6">
        <dgm:presLayoutVars>
          <dgm:bulletEnabled val="1"/>
        </dgm:presLayoutVars>
      </dgm:prSet>
      <dgm:spPr/>
      <dgm:t>
        <a:bodyPr/>
        <a:lstStyle/>
        <a:p>
          <a:endParaRPr lang="en-US"/>
        </a:p>
      </dgm:t>
    </dgm:pt>
    <dgm:pt modelId="{5686FC41-83CC-4349-9486-EC33FF0654F9}" type="pres">
      <dgm:prSet presAssocID="{8B98F68D-22EC-4AE5-A702-6B7C4D127724}" presName="spacing" presStyleCnt="0"/>
      <dgm:spPr/>
    </dgm:pt>
    <dgm:pt modelId="{0FF528C4-34DA-4CEF-924B-518C432282A8}" type="pres">
      <dgm:prSet presAssocID="{E9EB2B7B-D1C5-43B0-BDC2-7C641493E7BB}" presName="composite" presStyleCnt="0"/>
      <dgm:spPr/>
    </dgm:pt>
    <dgm:pt modelId="{33102202-8737-460F-872E-1A5DDB231C5E}" type="pres">
      <dgm:prSet presAssocID="{E9EB2B7B-D1C5-43B0-BDC2-7C641493E7BB}" presName="imgShp" presStyleLbl="fgImgPlace1" presStyleIdx="1" presStyleCnt="6"/>
      <dgm:spPr/>
    </dgm:pt>
    <dgm:pt modelId="{DE8A8E83-519F-437F-B0B1-B15B6DE3F077}" type="pres">
      <dgm:prSet presAssocID="{E9EB2B7B-D1C5-43B0-BDC2-7C641493E7BB}" presName="txShp" presStyleLbl="node1" presStyleIdx="1" presStyleCnt="6">
        <dgm:presLayoutVars>
          <dgm:bulletEnabled val="1"/>
        </dgm:presLayoutVars>
      </dgm:prSet>
      <dgm:spPr/>
      <dgm:t>
        <a:bodyPr/>
        <a:lstStyle/>
        <a:p>
          <a:endParaRPr lang="en-US"/>
        </a:p>
      </dgm:t>
    </dgm:pt>
    <dgm:pt modelId="{477A3510-DB69-4ED8-B5BA-39A640E7D103}" type="pres">
      <dgm:prSet presAssocID="{331FB431-92E4-4ED5-9D29-F10128F2BF5A}" presName="spacing" presStyleCnt="0"/>
      <dgm:spPr/>
    </dgm:pt>
    <dgm:pt modelId="{F438802B-F378-4BDA-B3BB-1A7EB8C10599}" type="pres">
      <dgm:prSet presAssocID="{8129E97E-C57F-4E06-86C5-9352C8B345A2}" presName="composite" presStyleCnt="0"/>
      <dgm:spPr/>
    </dgm:pt>
    <dgm:pt modelId="{721C6AF8-CEDE-4133-903A-86CA54AA1875}" type="pres">
      <dgm:prSet presAssocID="{8129E97E-C57F-4E06-86C5-9352C8B345A2}" presName="imgShp" presStyleLbl="fgImgPlace1" presStyleIdx="2" presStyleCnt="6"/>
      <dgm:spPr/>
    </dgm:pt>
    <dgm:pt modelId="{7842221F-FF58-43D6-A977-C4F769AF9310}" type="pres">
      <dgm:prSet presAssocID="{8129E97E-C57F-4E06-86C5-9352C8B345A2}" presName="txShp" presStyleLbl="node1" presStyleIdx="2" presStyleCnt="6">
        <dgm:presLayoutVars>
          <dgm:bulletEnabled val="1"/>
        </dgm:presLayoutVars>
      </dgm:prSet>
      <dgm:spPr/>
      <dgm:t>
        <a:bodyPr/>
        <a:lstStyle/>
        <a:p>
          <a:endParaRPr lang="en-US"/>
        </a:p>
      </dgm:t>
    </dgm:pt>
    <dgm:pt modelId="{51E6676D-1793-49D1-AC55-D95FFE7B7711}" type="pres">
      <dgm:prSet presAssocID="{1E447C18-DCC2-4F87-B669-4395084939CA}" presName="spacing" presStyleCnt="0"/>
      <dgm:spPr/>
    </dgm:pt>
    <dgm:pt modelId="{D3D92765-AC94-4CF6-AF9E-D78ED6663C33}" type="pres">
      <dgm:prSet presAssocID="{E146880C-73CF-4424-83A9-4377ED6A10CA}" presName="composite" presStyleCnt="0"/>
      <dgm:spPr/>
    </dgm:pt>
    <dgm:pt modelId="{9BFCEBB3-140D-4EE5-8460-0BF27A476563}" type="pres">
      <dgm:prSet presAssocID="{E146880C-73CF-4424-83A9-4377ED6A10CA}" presName="imgShp" presStyleLbl="fgImgPlace1" presStyleIdx="3" presStyleCnt="6"/>
      <dgm:spPr/>
    </dgm:pt>
    <dgm:pt modelId="{C1451E42-ADC3-4365-A228-6C77757B03C8}" type="pres">
      <dgm:prSet presAssocID="{E146880C-73CF-4424-83A9-4377ED6A10CA}" presName="txShp" presStyleLbl="node1" presStyleIdx="3" presStyleCnt="6">
        <dgm:presLayoutVars>
          <dgm:bulletEnabled val="1"/>
        </dgm:presLayoutVars>
      </dgm:prSet>
      <dgm:spPr/>
      <dgm:t>
        <a:bodyPr/>
        <a:lstStyle/>
        <a:p>
          <a:endParaRPr lang="en-US"/>
        </a:p>
      </dgm:t>
    </dgm:pt>
    <dgm:pt modelId="{6154FC4D-0509-4054-A362-4C4F89C38B15}" type="pres">
      <dgm:prSet presAssocID="{1CCA025E-F42F-4375-A3B3-E775884A286D}" presName="spacing" presStyleCnt="0"/>
      <dgm:spPr/>
    </dgm:pt>
    <dgm:pt modelId="{516A6857-4521-4141-AAFD-DE91280D87E1}" type="pres">
      <dgm:prSet presAssocID="{31FC73E3-37D0-47C9-96AE-F997D5C4BDA7}" presName="composite" presStyleCnt="0"/>
      <dgm:spPr/>
    </dgm:pt>
    <dgm:pt modelId="{4C51C501-F743-472C-BA96-AB1FB9077DCE}" type="pres">
      <dgm:prSet presAssocID="{31FC73E3-37D0-47C9-96AE-F997D5C4BDA7}" presName="imgShp" presStyleLbl="fgImgPlace1" presStyleIdx="4" presStyleCnt="6"/>
      <dgm:spPr/>
    </dgm:pt>
    <dgm:pt modelId="{159B5E48-BB09-4C78-BD70-B82D5AB8F8BF}" type="pres">
      <dgm:prSet presAssocID="{31FC73E3-37D0-47C9-96AE-F997D5C4BDA7}" presName="txShp" presStyleLbl="node1" presStyleIdx="4" presStyleCnt="6">
        <dgm:presLayoutVars>
          <dgm:bulletEnabled val="1"/>
        </dgm:presLayoutVars>
      </dgm:prSet>
      <dgm:spPr/>
      <dgm:t>
        <a:bodyPr/>
        <a:lstStyle/>
        <a:p>
          <a:endParaRPr lang="en-US"/>
        </a:p>
      </dgm:t>
    </dgm:pt>
    <dgm:pt modelId="{8449AE91-50B7-4909-A16E-78055D8C8FDA}" type="pres">
      <dgm:prSet presAssocID="{8402FCBC-C12F-4CF2-A603-E475624D7CFD}" presName="spacing" presStyleCnt="0"/>
      <dgm:spPr/>
    </dgm:pt>
    <dgm:pt modelId="{98461D15-DA7A-4027-AB4A-A2F2B184B19C}" type="pres">
      <dgm:prSet presAssocID="{E41ABA74-5F89-4217-A61E-5917F9AAB784}" presName="composite" presStyleCnt="0"/>
      <dgm:spPr/>
    </dgm:pt>
    <dgm:pt modelId="{0AB80204-BBFC-4FA8-A6E1-D224CC6DFD02}" type="pres">
      <dgm:prSet presAssocID="{E41ABA74-5F89-4217-A61E-5917F9AAB784}" presName="imgShp" presStyleLbl="fgImgPlace1" presStyleIdx="5" presStyleCnt="6"/>
      <dgm:spPr/>
    </dgm:pt>
    <dgm:pt modelId="{A9798347-67D2-42FA-87B3-49CE9086A26C}" type="pres">
      <dgm:prSet presAssocID="{E41ABA74-5F89-4217-A61E-5917F9AAB784}" presName="txShp" presStyleLbl="node1" presStyleIdx="5" presStyleCnt="6">
        <dgm:presLayoutVars>
          <dgm:bulletEnabled val="1"/>
        </dgm:presLayoutVars>
      </dgm:prSet>
      <dgm:spPr/>
      <dgm:t>
        <a:bodyPr/>
        <a:lstStyle/>
        <a:p>
          <a:endParaRPr lang="en-US"/>
        </a:p>
      </dgm:t>
    </dgm:pt>
  </dgm:ptLst>
  <dgm:cxnLst>
    <dgm:cxn modelId="{26610E0C-7970-4CFB-8DA5-1848AA5D2C07}" type="presOf" srcId="{E41ABA74-5F89-4217-A61E-5917F9AAB784}" destId="{A9798347-67D2-42FA-87B3-49CE9086A26C}" srcOrd="0" destOrd="0" presId="urn:microsoft.com/office/officeart/2005/8/layout/vList3"/>
    <dgm:cxn modelId="{C7BFBA4B-FCF8-4F90-8117-AC5BE41A67F5}" srcId="{A1CDD574-CC44-4B38-A434-33537951A5E7}" destId="{CC157DFA-31F9-44CD-B90F-0B26BF29AE70}" srcOrd="0" destOrd="0" parTransId="{2B0140BF-FD6A-41F7-BE3A-C4F426E39692}" sibTransId="{8B98F68D-22EC-4AE5-A702-6B7C4D127724}"/>
    <dgm:cxn modelId="{0A53184B-8937-4123-85C4-198711E5B05E}" srcId="{A1CDD574-CC44-4B38-A434-33537951A5E7}" destId="{E41ABA74-5F89-4217-A61E-5917F9AAB784}" srcOrd="5" destOrd="0" parTransId="{2FC863E2-F52B-4131-BC5D-2985827A32FA}" sibTransId="{3777265F-12C6-49B7-A4A4-76A601454BF8}"/>
    <dgm:cxn modelId="{C7C660D5-1AF4-4F32-82AE-017F7E6B7906}" type="presOf" srcId="{8129E97E-C57F-4E06-86C5-9352C8B345A2}" destId="{7842221F-FF58-43D6-A977-C4F769AF9310}" srcOrd="0" destOrd="0" presId="urn:microsoft.com/office/officeart/2005/8/layout/vList3"/>
    <dgm:cxn modelId="{72FEB346-4725-4722-8E4D-91C45D8E5ACA}" type="presOf" srcId="{A1CDD574-CC44-4B38-A434-33537951A5E7}" destId="{1F73F51B-129E-4EBB-A2DD-E68BF3D047B9}" srcOrd="0" destOrd="0" presId="urn:microsoft.com/office/officeart/2005/8/layout/vList3"/>
    <dgm:cxn modelId="{D2AC18E9-FEF8-4B21-84CD-A3A28F200E98}" srcId="{A1CDD574-CC44-4B38-A434-33537951A5E7}" destId="{E9EB2B7B-D1C5-43B0-BDC2-7C641493E7BB}" srcOrd="1" destOrd="0" parTransId="{1502D0E1-5C2F-4A1E-B855-D9297E970059}" sibTransId="{331FB431-92E4-4ED5-9D29-F10128F2BF5A}"/>
    <dgm:cxn modelId="{D5A338EB-C66B-4EEC-9261-8C184A2504A5}" type="presOf" srcId="{CC157DFA-31F9-44CD-B90F-0B26BF29AE70}" destId="{E2B5A9E4-809B-49CC-AFC9-BE9FD7CED723}" srcOrd="0" destOrd="0" presId="urn:microsoft.com/office/officeart/2005/8/layout/vList3"/>
    <dgm:cxn modelId="{DC99C6DE-B180-4405-BFF9-E409D74E5848}" type="presOf" srcId="{31FC73E3-37D0-47C9-96AE-F997D5C4BDA7}" destId="{159B5E48-BB09-4C78-BD70-B82D5AB8F8BF}" srcOrd="0" destOrd="0" presId="urn:microsoft.com/office/officeart/2005/8/layout/vList3"/>
    <dgm:cxn modelId="{2F3DE1A4-52E4-4FFA-B5FE-A4986679CED5}" srcId="{A1CDD574-CC44-4B38-A434-33537951A5E7}" destId="{31FC73E3-37D0-47C9-96AE-F997D5C4BDA7}" srcOrd="4" destOrd="0" parTransId="{29E2FDD4-93C1-47E0-93B3-1D7971BEBB9D}" sibTransId="{8402FCBC-C12F-4CF2-A603-E475624D7CFD}"/>
    <dgm:cxn modelId="{F74BA3CB-7A3A-4CD6-899B-D61DF44D2C7F}" srcId="{A1CDD574-CC44-4B38-A434-33537951A5E7}" destId="{E146880C-73CF-4424-83A9-4377ED6A10CA}" srcOrd="3" destOrd="0" parTransId="{62EFA55B-FEBE-4F38-860E-E78B8F53847A}" sibTransId="{1CCA025E-F42F-4375-A3B3-E775884A286D}"/>
    <dgm:cxn modelId="{157F9569-3285-44BC-95C8-386FC06C8CC1}" type="presOf" srcId="{E146880C-73CF-4424-83A9-4377ED6A10CA}" destId="{C1451E42-ADC3-4365-A228-6C77757B03C8}" srcOrd="0" destOrd="0" presId="urn:microsoft.com/office/officeart/2005/8/layout/vList3"/>
    <dgm:cxn modelId="{B48B06A5-DDAA-4904-AF04-E75CCC2E84AC}" srcId="{A1CDD574-CC44-4B38-A434-33537951A5E7}" destId="{8129E97E-C57F-4E06-86C5-9352C8B345A2}" srcOrd="2" destOrd="0" parTransId="{A41EA000-48C8-42E4-8097-170F2163EBCA}" sibTransId="{1E447C18-DCC2-4F87-B669-4395084939CA}"/>
    <dgm:cxn modelId="{4ADA923F-F8BF-4D82-BCCE-71DB413D6A3D}" type="presOf" srcId="{E9EB2B7B-D1C5-43B0-BDC2-7C641493E7BB}" destId="{DE8A8E83-519F-437F-B0B1-B15B6DE3F077}" srcOrd="0" destOrd="0" presId="urn:microsoft.com/office/officeart/2005/8/layout/vList3"/>
    <dgm:cxn modelId="{1F6AF548-156F-4F9C-A4A0-500ADAA54131}" type="presParOf" srcId="{1F73F51B-129E-4EBB-A2DD-E68BF3D047B9}" destId="{26AB3E66-0C91-4EDC-BDB4-68111AD24FBE}" srcOrd="0" destOrd="0" presId="urn:microsoft.com/office/officeart/2005/8/layout/vList3"/>
    <dgm:cxn modelId="{6D37593C-ED8A-490E-A3F1-9A4F554B9A81}" type="presParOf" srcId="{26AB3E66-0C91-4EDC-BDB4-68111AD24FBE}" destId="{ACEE06E2-D2FA-425E-9B80-08A12BA9C6BE}" srcOrd="0" destOrd="0" presId="urn:microsoft.com/office/officeart/2005/8/layout/vList3"/>
    <dgm:cxn modelId="{84FD7B4A-D38E-4D58-B9DB-51C93B837495}" type="presParOf" srcId="{26AB3E66-0C91-4EDC-BDB4-68111AD24FBE}" destId="{E2B5A9E4-809B-49CC-AFC9-BE9FD7CED723}" srcOrd="1" destOrd="0" presId="urn:microsoft.com/office/officeart/2005/8/layout/vList3"/>
    <dgm:cxn modelId="{12015727-2B77-48F1-BB4A-8C622273E014}" type="presParOf" srcId="{1F73F51B-129E-4EBB-A2DD-E68BF3D047B9}" destId="{5686FC41-83CC-4349-9486-EC33FF0654F9}" srcOrd="1" destOrd="0" presId="urn:microsoft.com/office/officeart/2005/8/layout/vList3"/>
    <dgm:cxn modelId="{8927597D-11B7-40C9-B43C-80ABF001C1ED}" type="presParOf" srcId="{1F73F51B-129E-4EBB-A2DD-E68BF3D047B9}" destId="{0FF528C4-34DA-4CEF-924B-518C432282A8}" srcOrd="2" destOrd="0" presId="urn:microsoft.com/office/officeart/2005/8/layout/vList3"/>
    <dgm:cxn modelId="{AD68547A-C26E-4BA2-9280-0A5502FA59B1}" type="presParOf" srcId="{0FF528C4-34DA-4CEF-924B-518C432282A8}" destId="{33102202-8737-460F-872E-1A5DDB231C5E}" srcOrd="0" destOrd="0" presId="urn:microsoft.com/office/officeart/2005/8/layout/vList3"/>
    <dgm:cxn modelId="{302EB6AE-B27B-4F1B-BC4F-0674662B69C6}" type="presParOf" srcId="{0FF528C4-34DA-4CEF-924B-518C432282A8}" destId="{DE8A8E83-519F-437F-B0B1-B15B6DE3F077}" srcOrd="1" destOrd="0" presId="urn:microsoft.com/office/officeart/2005/8/layout/vList3"/>
    <dgm:cxn modelId="{36B21D6E-EAAF-4DCF-A9B2-D242F4245F49}" type="presParOf" srcId="{1F73F51B-129E-4EBB-A2DD-E68BF3D047B9}" destId="{477A3510-DB69-4ED8-B5BA-39A640E7D103}" srcOrd="3" destOrd="0" presId="urn:microsoft.com/office/officeart/2005/8/layout/vList3"/>
    <dgm:cxn modelId="{75F090AD-C083-432A-8201-1AA8F45826FA}" type="presParOf" srcId="{1F73F51B-129E-4EBB-A2DD-E68BF3D047B9}" destId="{F438802B-F378-4BDA-B3BB-1A7EB8C10599}" srcOrd="4" destOrd="0" presId="urn:microsoft.com/office/officeart/2005/8/layout/vList3"/>
    <dgm:cxn modelId="{4EAB7166-670E-4023-904E-CBD5384F7B16}" type="presParOf" srcId="{F438802B-F378-4BDA-B3BB-1A7EB8C10599}" destId="{721C6AF8-CEDE-4133-903A-86CA54AA1875}" srcOrd="0" destOrd="0" presId="urn:microsoft.com/office/officeart/2005/8/layout/vList3"/>
    <dgm:cxn modelId="{AF258FB6-3CFE-4A3E-A1DF-341DFF7D09A5}" type="presParOf" srcId="{F438802B-F378-4BDA-B3BB-1A7EB8C10599}" destId="{7842221F-FF58-43D6-A977-C4F769AF9310}" srcOrd="1" destOrd="0" presId="urn:microsoft.com/office/officeart/2005/8/layout/vList3"/>
    <dgm:cxn modelId="{6A5D461B-7B62-427A-A387-5661F66C839C}" type="presParOf" srcId="{1F73F51B-129E-4EBB-A2DD-E68BF3D047B9}" destId="{51E6676D-1793-49D1-AC55-D95FFE7B7711}" srcOrd="5" destOrd="0" presId="urn:microsoft.com/office/officeart/2005/8/layout/vList3"/>
    <dgm:cxn modelId="{7ADBA166-9005-4620-B862-6115396E1C85}" type="presParOf" srcId="{1F73F51B-129E-4EBB-A2DD-E68BF3D047B9}" destId="{D3D92765-AC94-4CF6-AF9E-D78ED6663C33}" srcOrd="6" destOrd="0" presId="urn:microsoft.com/office/officeart/2005/8/layout/vList3"/>
    <dgm:cxn modelId="{2DB8B3E3-158C-4859-B91D-2990A052781F}" type="presParOf" srcId="{D3D92765-AC94-4CF6-AF9E-D78ED6663C33}" destId="{9BFCEBB3-140D-4EE5-8460-0BF27A476563}" srcOrd="0" destOrd="0" presId="urn:microsoft.com/office/officeart/2005/8/layout/vList3"/>
    <dgm:cxn modelId="{8DCF9333-2DEC-440B-84E0-D41FE0F8AAEB}" type="presParOf" srcId="{D3D92765-AC94-4CF6-AF9E-D78ED6663C33}" destId="{C1451E42-ADC3-4365-A228-6C77757B03C8}" srcOrd="1" destOrd="0" presId="urn:microsoft.com/office/officeart/2005/8/layout/vList3"/>
    <dgm:cxn modelId="{F2351B29-F097-4E8B-B864-07B0486BE810}" type="presParOf" srcId="{1F73F51B-129E-4EBB-A2DD-E68BF3D047B9}" destId="{6154FC4D-0509-4054-A362-4C4F89C38B15}" srcOrd="7" destOrd="0" presId="urn:microsoft.com/office/officeart/2005/8/layout/vList3"/>
    <dgm:cxn modelId="{6814F266-4858-42A4-A775-F098183B093A}" type="presParOf" srcId="{1F73F51B-129E-4EBB-A2DD-E68BF3D047B9}" destId="{516A6857-4521-4141-AAFD-DE91280D87E1}" srcOrd="8" destOrd="0" presId="urn:microsoft.com/office/officeart/2005/8/layout/vList3"/>
    <dgm:cxn modelId="{A929019D-E3EF-4E67-8892-6B37C20798DA}" type="presParOf" srcId="{516A6857-4521-4141-AAFD-DE91280D87E1}" destId="{4C51C501-F743-472C-BA96-AB1FB9077DCE}" srcOrd="0" destOrd="0" presId="urn:microsoft.com/office/officeart/2005/8/layout/vList3"/>
    <dgm:cxn modelId="{2663ECE1-CE61-44E2-9874-2732A0B322BD}" type="presParOf" srcId="{516A6857-4521-4141-AAFD-DE91280D87E1}" destId="{159B5E48-BB09-4C78-BD70-B82D5AB8F8BF}" srcOrd="1" destOrd="0" presId="urn:microsoft.com/office/officeart/2005/8/layout/vList3"/>
    <dgm:cxn modelId="{90730421-C3DA-41F7-873C-FEA6B4192CED}" type="presParOf" srcId="{1F73F51B-129E-4EBB-A2DD-E68BF3D047B9}" destId="{8449AE91-50B7-4909-A16E-78055D8C8FDA}" srcOrd="9" destOrd="0" presId="urn:microsoft.com/office/officeart/2005/8/layout/vList3"/>
    <dgm:cxn modelId="{D0FDDC56-A112-4C25-BFFE-6B1C95B324C1}" type="presParOf" srcId="{1F73F51B-129E-4EBB-A2DD-E68BF3D047B9}" destId="{98461D15-DA7A-4027-AB4A-A2F2B184B19C}" srcOrd="10" destOrd="0" presId="urn:microsoft.com/office/officeart/2005/8/layout/vList3"/>
    <dgm:cxn modelId="{D26152E3-616A-4A04-8285-D6A5CA52CE9E}" type="presParOf" srcId="{98461D15-DA7A-4027-AB4A-A2F2B184B19C}" destId="{0AB80204-BBFC-4FA8-A6E1-D224CC6DFD02}" srcOrd="0" destOrd="0" presId="urn:microsoft.com/office/officeart/2005/8/layout/vList3"/>
    <dgm:cxn modelId="{A87C2096-00D7-43AD-A8C2-2027B4C46076}" type="presParOf" srcId="{98461D15-DA7A-4027-AB4A-A2F2B184B19C}" destId="{A9798347-67D2-42FA-87B3-49CE9086A26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1BBE4E-0B91-4721-B03B-25BF3AB1266D}" type="doc">
      <dgm:prSet loTypeId="urn:microsoft.com/office/officeart/2005/8/layout/pyramid2" loCatId="list" qsTypeId="urn:microsoft.com/office/officeart/2005/8/quickstyle/simple1" qsCatId="simple" csTypeId="urn:microsoft.com/office/officeart/2005/8/colors/colorful5" csCatId="colorful" phldr="1"/>
      <dgm:spPr/>
    </dgm:pt>
    <dgm:pt modelId="{63B76817-1E2C-4EF2-9B77-9D8F0DCD22BD}">
      <dgm:prSet phldrT="[Text]"/>
      <dgm:spPr/>
      <dgm:t>
        <a:bodyPr/>
        <a:lstStyle/>
        <a:p>
          <a:r>
            <a:rPr lang="en-US" dirty="0" smtClean="0"/>
            <a:t>Hedonisme</a:t>
          </a:r>
          <a:endParaRPr lang="en-US" dirty="0"/>
        </a:p>
      </dgm:t>
    </dgm:pt>
    <dgm:pt modelId="{23AC9302-C385-40A4-ACD6-AA306CBE868D}" type="parTrans" cxnId="{BF6127E9-9A47-4FAF-B301-C6E9E0B284CD}">
      <dgm:prSet/>
      <dgm:spPr/>
      <dgm:t>
        <a:bodyPr/>
        <a:lstStyle/>
        <a:p>
          <a:endParaRPr lang="en-US"/>
        </a:p>
      </dgm:t>
    </dgm:pt>
    <dgm:pt modelId="{93E8ED6A-17E1-4803-B19E-B0FE158BCFA1}" type="sibTrans" cxnId="{BF6127E9-9A47-4FAF-B301-C6E9E0B284CD}">
      <dgm:prSet/>
      <dgm:spPr/>
      <dgm:t>
        <a:bodyPr/>
        <a:lstStyle/>
        <a:p>
          <a:endParaRPr lang="en-US"/>
        </a:p>
      </dgm:t>
    </dgm:pt>
    <dgm:pt modelId="{3879ED91-4121-4F8D-8C8F-19BD8203B37C}">
      <dgm:prSet phldrT="[Text]"/>
      <dgm:spPr/>
      <dgm:t>
        <a:bodyPr/>
        <a:lstStyle/>
        <a:p>
          <a:r>
            <a:rPr lang="en-US" dirty="0" err="1" smtClean="0"/>
            <a:t>Memudarnya</a:t>
          </a:r>
          <a:r>
            <a:rPr lang="en-US" dirty="0" smtClean="0"/>
            <a:t> gotong royong</a:t>
          </a:r>
          <a:endParaRPr lang="en-US" dirty="0"/>
        </a:p>
      </dgm:t>
    </dgm:pt>
    <dgm:pt modelId="{6BAF2B81-ACEC-4DCC-8A93-EEBA5AACDFFC}" type="parTrans" cxnId="{584812ED-3444-42EA-A8E7-676F97912D11}">
      <dgm:prSet/>
      <dgm:spPr/>
      <dgm:t>
        <a:bodyPr/>
        <a:lstStyle/>
        <a:p>
          <a:endParaRPr lang="en-US"/>
        </a:p>
      </dgm:t>
    </dgm:pt>
    <dgm:pt modelId="{744546DE-7C0E-4F39-A166-3751D2438C79}" type="sibTrans" cxnId="{584812ED-3444-42EA-A8E7-676F97912D11}">
      <dgm:prSet/>
      <dgm:spPr/>
      <dgm:t>
        <a:bodyPr/>
        <a:lstStyle/>
        <a:p>
          <a:endParaRPr lang="en-US"/>
        </a:p>
      </dgm:t>
    </dgm:pt>
    <dgm:pt modelId="{968BBDDA-D634-4BC2-9710-651F3DB0B2F7}">
      <dgm:prSet phldrT="[Text]"/>
      <dgm:spPr/>
      <dgm:t>
        <a:bodyPr/>
        <a:lstStyle/>
        <a:p>
          <a:r>
            <a:rPr lang="en-US" dirty="0" err="1" smtClean="0"/>
            <a:t>Memudarnya</a:t>
          </a:r>
          <a:r>
            <a:rPr lang="en-US" dirty="0" smtClean="0"/>
            <a:t> nasionalisme dan </a:t>
          </a:r>
          <a:r>
            <a:rPr lang="en-US" dirty="0" err="1" smtClean="0"/>
            <a:t>patritisme</a:t>
          </a:r>
          <a:endParaRPr lang="en-US" dirty="0"/>
        </a:p>
      </dgm:t>
    </dgm:pt>
    <dgm:pt modelId="{E3799159-D288-4A39-BE63-8E926942BA98}" type="parTrans" cxnId="{FC4D7E6F-E4D3-4846-98F1-DF05826674F5}">
      <dgm:prSet/>
      <dgm:spPr/>
      <dgm:t>
        <a:bodyPr/>
        <a:lstStyle/>
        <a:p>
          <a:endParaRPr lang="en-US"/>
        </a:p>
      </dgm:t>
    </dgm:pt>
    <dgm:pt modelId="{0AEB3CC5-1104-4BA7-A539-8E40A731898C}" type="sibTrans" cxnId="{FC4D7E6F-E4D3-4846-98F1-DF05826674F5}">
      <dgm:prSet/>
      <dgm:spPr/>
      <dgm:t>
        <a:bodyPr/>
        <a:lstStyle/>
        <a:p>
          <a:endParaRPr lang="en-US"/>
        </a:p>
      </dgm:t>
    </dgm:pt>
    <dgm:pt modelId="{204EC03A-EE55-44F3-AD0D-16E83093EC46}">
      <dgm:prSet phldrT="[Text]"/>
      <dgm:spPr/>
      <dgm:t>
        <a:bodyPr/>
        <a:lstStyle/>
        <a:p>
          <a:r>
            <a:rPr lang="en-US" dirty="0" err="1" smtClean="0"/>
            <a:t>Lunturnya</a:t>
          </a:r>
          <a:r>
            <a:rPr lang="en-US" dirty="0" smtClean="0"/>
            <a:t> sopan santun</a:t>
          </a:r>
          <a:endParaRPr lang="en-US" dirty="0"/>
        </a:p>
      </dgm:t>
    </dgm:pt>
    <dgm:pt modelId="{FCAF82C3-CD81-4D16-9EE5-82BD8BB4C1E0}" type="parTrans" cxnId="{A387AECA-22CC-4834-BF14-50A85DE9A15D}">
      <dgm:prSet/>
      <dgm:spPr/>
      <dgm:t>
        <a:bodyPr/>
        <a:lstStyle/>
        <a:p>
          <a:endParaRPr lang="en-US"/>
        </a:p>
      </dgm:t>
    </dgm:pt>
    <dgm:pt modelId="{70FCE19E-4E6E-4F5E-9672-277AD942757E}" type="sibTrans" cxnId="{A387AECA-22CC-4834-BF14-50A85DE9A15D}">
      <dgm:prSet/>
      <dgm:spPr/>
      <dgm:t>
        <a:bodyPr/>
        <a:lstStyle/>
        <a:p>
          <a:endParaRPr lang="en-US"/>
        </a:p>
      </dgm:t>
    </dgm:pt>
    <dgm:pt modelId="{7D1F78D0-1065-4E82-BEDA-EB7D9F08DA30}" type="pres">
      <dgm:prSet presAssocID="{091BBE4E-0B91-4721-B03B-25BF3AB1266D}" presName="compositeShape" presStyleCnt="0">
        <dgm:presLayoutVars>
          <dgm:dir/>
          <dgm:resizeHandles/>
        </dgm:presLayoutVars>
      </dgm:prSet>
      <dgm:spPr/>
    </dgm:pt>
    <dgm:pt modelId="{A57FCF11-CAD4-450E-847F-59E04BA8282D}" type="pres">
      <dgm:prSet presAssocID="{091BBE4E-0B91-4721-B03B-25BF3AB1266D}" presName="pyramid" presStyleLbl="node1" presStyleIdx="0" presStyleCnt="1"/>
      <dgm:spPr/>
    </dgm:pt>
    <dgm:pt modelId="{FB855C17-6E6B-4147-8D9D-77F03F188C85}" type="pres">
      <dgm:prSet presAssocID="{091BBE4E-0B91-4721-B03B-25BF3AB1266D}" presName="theList" presStyleCnt="0"/>
      <dgm:spPr/>
    </dgm:pt>
    <dgm:pt modelId="{48DBE31D-F128-48EE-9784-37F278B86777}" type="pres">
      <dgm:prSet presAssocID="{63B76817-1E2C-4EF2-9B77-9D8F0DCD22BD}" presName="aNode" presStyleLbl="fgAcc1" presStyleIdx="0" presStyleCnt="4">
        <dgm:presLayoutVars>
          <dgm:bulletEnabled val="1"/>
        </dgm:presLayoutVars>
      </dgm:prSet>
      <dgm:spPr/>
      <dgm:t>
        <a:bodyPr/>
        <a:lstStyle/>
        <a:p>
          <a:endParaRPr lang="en-US"/>
        </a:p>
      </dgm:t>
    </dgm:pt>
    <dgm:pt modelId="{E9BA4851-7868-432A-81E2-E91AF579E606}" type="pres">
      <dgm:prSet presAssocID="{63B76817-1E2C-4EF2-9B77-9D8F0DCD22BD}" presName="aSpace" presStyleCnt="0"/>
      <dgm:spPr/>
    </dgm:pt>
    <dgm:pt modelId="{37FDFB08-B10E-48BE-BAB4-CD8439B95A80}" type="pres">
      <dgm:prSet presAssocID="{3879ED91-4121-4F8D-8C8F-19BD8203B37C}" presName="aNode" presStyleLbl="fgAcc1" presStyleIdx="1" presStyleCnt="4">
        <dgm:presLayoutVars>
          <dgm:bulletEnabled val="1"/>
        </dgm:presLayoutVars>
      </dgm:prSet>
      <dgm:spPr/>
      <dgm:t>
        <a:bodyPr/>
        <a:lstStyle/>
        <a:p>
          <a:endParaRPr lang="en-US"/>
        </a:p>
      </dgm:t>
    </dgm:pt>
    <dgm:pt modelId="{4CDECD52-ECF7-4700-8698-A958B1D86691}" type="pres">
      <dgm:prSet presAssocID="{3879ED91-4121-4F8D-8C8F-19BD8203B37C}" presName="aSpace" presStyleCnt="0"/>
      <dgm:spPr/>
    </dgm:pt>
    <dgm:pt modelId="{01C8BEA0-0676-41F1-B0D4-325B2DB20E56}" type="pres">
      <dgm:prSet presAssocID="{968BBDDA-D634-4BC2-9710-651F3DB0B2F7}" presName="aNode" presStyleLbl="fgAcc1" presStyleIdx="2" presStyleCnt="4">
        <dgm:presLayoutVars>
          <dgm:bulletEnabled val="1"/>
        </dgm:presLayoutVars>
      </dgm:prSet>
      <dgm:spPr/>
      <dgm:t>
        <a:bodyPr/>
        <a:lstStyle/>
        <a:p>
          <a:endParaRPr lang="en-US"/>
        </a:p>
      </dgm:t>
    </dgm:pt>
    <dgm:pt modelId="{D0B71386-1DE5-412C-A66A-08B90A091569}" type="pres">
      <dgm:prSet presAssocID="{968BBDDA-D634-4BC2-9710-651F3DB0B2F7}" presName="aSpace" presStyleCnt="0"/>
      <dgm:spPr/>
    </dgm:pt>
    <dgm:pt modelId="{B58AC350-42EB-4D20-A089-739C448465F7}" type="pres">
      <dgm:prSet presAssocID="{204EC03A-EE55-44F3-AD0D-16E83093EC46}" presName="aNode" presStyleLbl="fgAcc1" presStyleIdx="3" presStyleCnt="4">
        <dgm:presLayoutVars>
          <dgm:bulletEnabled val="1"/>
        </dgm:presLayoutVars>
      </dgm:prSet>
      <dgm:spPr/>
      <dgm:t>
        <a:bodyPr/>
        <a:lstStyle/>
        <a:p>
          <a:endParaRPr lang="en-US"/>
        </a:p>
      </dgm:t>
    </dgm:pt>
    <dgm:pt modelId="{6398B5FD-7C4A-4A41-96D5-4E735976ACF5}" type="pres">
      <dgm:prSet presAssocID="{204EC03A-EE55-44F3-AD0D-16E83093EC46}" presName="aSpace" presStyleCnt="0"/>
      <dgm:spPr/>
    </dgm:pt>
  </dgm:ptLst>
  <dgm:cxnLst>
    <dgm:cxn modelId="{FC4D7E6F-E4D3-4846-98F1-DF05826674F5}" srcId="{091BBE4E-0B91-4721-B03B-25BF3AB1266D}" destId="{968BBDDA-D634-4BC2-9710-651F3DB0B2F7}" srcOrd="2" destOrd="0" parTransId="{E3799159-D288-4A39-BE63-8E926942BA98}" sibTransId="{0AEB3CC5-1104-4BA7-A539-8E40A731898C}"/>
    <dgm:cxn modelId="{584812ED-3444-42EA-A8E7-676F97912D11}" srcId="{091BBE4E-0B91-4721-B03B-25BF3AB1266D}" destId="{3879ED91-4121-4F8D-8C8F-19BD8203B37C}" srcOrd="1" destOrd="0" parTransId="{6BAF2B81-ACEC-4DCC-8A93-EEBA5AACDFFC}" sibTransId="{744546DE-7C0E-4F39-A166-3751D2438C79}"/>
    <dgm:cxn modelId="{BF6127E9-9A47-4FAF-B301-C6E9E0B284CD}" srcId="{091BBE4E-0B91-4721-B03B-25BF3AB1266D}" destId="{63B76817-1E2C-4EF2-9B77-9D8F0DCD22BD}" srcOrd="0" destOrd="0" parTransId="{23AC9302-C385-40A4-ACD6-AA306CBE868D}" sibTransId="{93E8ED6A-17E1-4803-B19E-B0FE158BCFA1}"/>
    <dgm:cxn modelId="{1A1FB20F-839E-48AA-B225-8BAB75C7998B}" type="presOf" srcId="{3879ED91-4121-4F8D-8C8F-19BD8203B37C}" destId="{37FDFB08-B10E-48BE-BAB4-CD8439B95A80}" srcOrd="0" destOrd="0" presId="urn:microsoft.com/office/officeart/2005/8/layout/pyramid2"/>
    <dgm:cxn modelId="{8807CD16-1F62-4A16-9E61-32A9BC98D781}" type="presOf" srcId="{091BBE4E-0B91-4721-B03B-25BF3AB1266D}" destId="{7D1F78D0-1065-4E82-BEDA-EB7D9F08DA30}" srcOrd="0" destOrd="0" presId="urn:microsoft.com/office/officeart/2005/8/layout/pyramid2"/>
    <dgm:cxn modelId="{806B754E-B160-4DBC-A339-0C42D29AEEDC}" type="presOf" srcId="{204EC03A-EE55-44F3-AD0D-16E83093EC46}" destId="{B58AC350-42EB-4D20-A089-739C448465F7}" srcOrd="0" destOrd="0" presId="urn:microsoft.com/office/officeart/2005/8/layout/pyramid2"/>
    <dgm:cxn modelId="{0B11BDAE-29AC-4E79-AEEF-0CD04208D912}" type="presOf" srcId="{968BBDDA-D634-4BC2-9710-651F3DB0B2F7}" destId="{01C8BEA0-0676-41F1-B0D4-325B2DB20E56}" srcOrd="0" destOrd="0" presId="urn:microsoft.com/office/officeart/2005/8/layout/pyramid2"/>
    <dgm:cxn modelId="{A387AECA-22CC-4834-BF14-50A85DE9A15D}" srcId="{091BBE4E-0B91-4721-B03B-25BF3AB1266D}" destId="{204EC03A-EE55-44F3-AD0D-16E83093EC46}" srcOrd="3" destOrd="0" parTransId="{FCAF82C3-CD81-4D16-9EE5-82BD8BB4C1E0}" sibTransId="{70FCE19E-4E6E-4F5E-9672-277AD942757E}"/>
    <dgm:cxn modelId="{B4CDC211-731D-4C8C-98C3-A74C21930061}" type="presOf" srcId="{63B76817-1E2C-4EF2-9B77-9D8F0DCD22BD}" destId="{48DBE31D-F128-48EE-9784-37F278B86777}" srcOrd="0" destOrd="0" presId="urn:microsoft.com/office/officeart/2005/8/layout/pyramid2"/>
    <dgm:cxn modelId="{2E3DD7ED-2D63-4F97-B178-CD7857C89235}" type="presParOf" srcId="{7D1F78D0-1065-4E82-BEDA-EB7D9F08DA30}" destId="{A57FCF11-CAD4-450E-847F-59E04BA8282D}" srcOrd="0" destOrd="0" presId="urn:microsoft.com/office/officeart/2005/8/layout/pyramid2"/>
    <dgm:cxn modelId="{65509AF7-E00A-4908-BB5D-34D827786ABD}" type="presParOf" srcId="{7D1F78D0-1065-4E82-BEDA-EB7D9F08DA30}" destId="{FB855C17-6E6B-4147-8D9D-77F03F188C85}" srcOrd="1" destOrd="0" presId="urn:microsoft.com/office/officeart/2005/8/layout/pyramid2"/>
    <dgm:cxn modelId="{0A720D60-F4C8-4C82-B505-CAC4EC1D1B3C}" type="presParOf" srcId="{FB855C17-6E6B-4147-8D9D-77F03F188C85}" destId="{48DBE31D-F128-48EE-9784-37F278B86777}" srcOrd="0" destOrd="0" presId="urn:microsoft.com/office/officeart/2005/8/layout/pyramid2"/>
    <dgm:cxn modelId="{196F1282-12C3-41E1-A908-4BD14CB0B063}" type="presParOf" srcId="{FB855C17-6E6B-4147-8D9D-77F03F188C85}" destId="{E9BA4851-7868-432A-81E2-E91AF579E606}" srcOrd="1" destOrd="0" presId="urn:microsoft.com/office/officeart/2005/8/layout/pyramid2"/>
    <dgm:cxn modelId="{41481B73-9962-493A-88F1-1A1678077CBF}" type="presParOf" srcId="{FB855C17-6E6B-4147-8D9D-77F03F188C85}" destId="{37FDFB08-B10E-48BE-BAB4-CD8439B95A80}" srcOrd="2" destOrd="0" presId="urn:microsoft.com/office/officeart/2005/8/layout/pyramid2"/>
    <dgm:cxn modelId="{3F04D07A-5F87-42CD-A528-C98D183A3757}" type="presParOf" srcId="{FB855C17-6E6B-4147-8D9D-77F03F188C85}" destId="{4CDECD52-ECF7-4700-8698-A958B1D86691}" srcOrd="3" destOrd="0" presId="urn:microsoft.com/office/officeart/2005/8/layout/pyramid2"/>
    <dgm:cxn modelId="{0C6F8E1A-C521-4906-8120-78ACAFCB3A59}" type="presParOf" srcId="{FB855C17-6E6B-4147-8D9D-77F03F188C85}" destId="{01C8BEA0-0676-41F1-B0D4-325B2DB20E56}" srcOrd="4" destOrd="0" presId="urn:microsoft.com/office/officeart/2005/8/layout/pyramid2"/>
    <dgm:cxn modelId="{54687277-4357-4C82-AB98-A90631C7B7C0}" type="presParOf" srcId="{FB855C17-6E6B-4147-8D9D-77F03F188C85}" destId="{D0B71386-1DE5-412C-A66A-08B90A091569}" srcOrd="5" destOrd="0" presId="urn:microsoft.com/office/officeart/2005/8/layout/pyramid2"/>
    <dgm:cxn modelId="{37129CAF-797B-4757-AFF8-3759E9299BA9}" type="presParOf" srcId="{FB855C17-6E6B-4147-8D9D-77F03F188C85}" destId="{B58AC350-42EB-4D20-A089-739C448465F7}" srcOrd="6" destOrd="0" presId="urn:microsoft.com/office/officeart/2005/8/layout/pyramid2"/>
    <dgm:cxn modelId="{E401F477-22B6-43A1-85E0-EA9072B09268}" type="presParOf" srcId="{FB855C17-6E6B-4147-8D9D-77F03F188C85}" destId="{6398B5FD-7C4A-4A41-96D5-4E735976ACF5}"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B3BE8-1C31-427D-AE1D-540C4990E564}">
      <dsp:nvSpPr>
        <dsp:cNvPr id="0" name=""/>
        <dsp:cNvSpPr/>
      </dsp:nvSpPr>
      <dsp:spPr>
        <a:xfrm>
          <a:off x="-5090849" y="-779891"/>
          <a:ext cx="6062638" cy="6062638"/>
        </a:xfrm>
        <a:prstGeom prst="blockArc">
          <a:avLst>
            <a:gd name="adj1" fmla="val 18900000"/>
            <a:gd name="adj2" fmla="val 2700000"/>
            <a:gd name="adj3" fmla="val 356"/>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6E8C3-6A41-4191-B6D9-4FDE093F463B}">
      <dsp:nvSpPr>
        <dsp:cNvPr id="0" name=""/>
        <dsp:cNvSpPr/>
      </dsp:nvSpPr>
      <dsp:spPr>
        <a:xfrm>
          <a:off x="425091" y="281338"/>
          <a:ext cx="6458450" cy="56303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911"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Religius</a:t>
          </a:r>
          <a:endParaRPr lang="en-US" sz="2400" kern="1200" dirty="0"/>
        </a:p>
      </dsp:txBody>
      <dsp:txXfrm>
        <a:off x="425091" y="281338"/>
        <a:ext cx="6458450" cy="563037"/>
      </dsp:txXfrm>
    </dsp:sp>
    <dsp:sp modelId="{0BA7F982-E0F2-467E-9807-013029D8597F}">
      <dsp:nvSpPr>
        <dsp:cNvPr id="0" name=""/>
        <dsp:cNvSpPr/>
      </dsp:nvSpPr>
      <dsp:spPr>
        <a:xfrm>
          <a:off x="73192" y="210958"/>
          <a:ext cx="703796" cy="70379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6148A-DB1E-48A3-91A1-B81D9259C220}">
      <dsp:nvSpPr>
        <dsp:cNvPr id="0" name=""/>
        <dsp:cNvSpPr/>
      </dsp:nvSpPr>
      <dsp:spPr>
        <a:xfrm>
          <a:off x="828547" y="1125623"/>
          <a:ext cx="6054995" cy="563037"/>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911"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Sikap menghormati bangsa dan manusia lain</a:t>
          </a:r>
          <a:endParaRPr lang="en-US" sz="2400" kern="1200" dirty="0"/>
        </a:p>
      </dsp:txBody>
      <dsp:txXfrm>
        <a:off x="828547" y="1125623"/>
        <a:ext cx="6054995" cy="563037"/>
      </dsp:txXfrm>
    </dsp:sp>
    <dsp:sp modelId="{CE30E2A0-95CF-4666-A3AE-894379F90110}">
      <dsp:nvSpPr>
        <dsp:cNvPr id="0" name=""/>
        <dsp:cNvSpPr/>
      </dsp:nvSpPr>
      <dsp:spPr>
        <a:xfrm>
          <a:off x="476648" y="1055244"/>
          <a:ext cx="703796" cy="703796"/>
        </a:xfrm>
        <a:prstGeom prst="ellipse">
          <a:avLst/>
        </a:prstGeom>
        <a:solidFill>
          <a:schemeClr val="lt1">
            <a:hueOff val="0"/>
            <a:satOff val="0"/>
            <a:lumOff val="0"/>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dsp:style>
    </dsp:sp>
    <dsp:sp modelId="{AB1000B1-3F0C-4D58-91EB-90E913C11384}">
      <dsp:nvSpPr>
        <dsp:cNvPr id="0" name=""/>
        <dsp:cNvSpPr/>
      </dsp:nvSpPr>
      <dsp:spPr>
        <a:xfrm>
          <a:off x="952375" y="1969909"/>
          <a:ext cx="5931166" cy="563037"/>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911"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Persatuan</a:t>
          </a:r>
          <a:endParaRPr lang="en-US" sz="2400" kern="1200" dirty="0"/>
        </a:p>
      </dsp:txBody>
      <dsp:txXfrm>
        <a:off x="952375" y="1969909"/>
        <a:ext cx="5931166" cy="563037"/>
      </dsp:txXfrm>
    </dsp:sp>
    <dsp:sp modelId="{7660040C-E93E-4EA3-9EB5-378278F4F748}">
      <dsp:nvSpPr>
        <dsp:cNvPr id="0" name=""/>
        <dsp:cNvSpPr/>
      </dsp:nvSpPr>
      <dsp:spPr>
        <a:xfrm>
          <a:off x="600477" y="1899529"/>
          <a:ext cx="703796" cy="703796"/>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CCCE76CB-2CA7-43FC-ADEC-D39F55716869}">
      <dsp:nvSpPr>
        <dsp:cNvPr id="0" name=""/>
        <dsp:cNvSpPr/>
      </dsp:nvSpPr>
      <dsp:spPr>
        <a:xfrm>
          <a:off x="828547" y="2814194"/>
          <a:ext cx="6054995" cy="563037"/>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911"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Gotong royong dan musyawarah</a:t>
          </a:r>
          <a:endParaRPr lang="en-US" sz="2400" kern="1200" dirty="0"/>
        </a:p>
      </dsp:txBody>
      <dsp:txXfrm>
        <a:off x="828547" y="2814194"/>
        <a:ext cx="6054995" cy="563037"/>
      </dsp:txXfrm>
    </dsp:sp>
    <dsp:sp modelId="{0E589968-A38B-45D5-BF47-F7C41D46ED05}">
      <dsp:nvSpPr>
        <dsp:cNvPr id="0" name=""/>
        <dsp:cNvSpPr/>
      </dsp:nvSpPr>
      <dsp:spPr>
        <a:xfrm>
          <a:off x="476648" y="2743815"/>
          <a:ext cx="703796" cy="703796"/>
        </a:xfrm>
        <a:prstGeom prst="ellipse">
          <a:avLst/>
        </a:prstGeom>
        <a:solidFill>
          <a:schemeClr val="lt1">
            <a:hueOff val="0"/>
            <a:satOff val="0"/>
            <a:lumOff val="0"/>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dsp:style>
    </dsp:sp>
    <dsp:sp modelId="{FB411779-01BB-4257-B8FA-4B2C43154614}">
      <dsp:nvSpPr>
        <dsp:cNvPr id="0" name=""/>
        <dsp:cNvSpPr/>
      </dsp:nvSpPr>
      <dsp:spPr>
        <a:xfrm>
          <a:off x="425091" y="3658480"/>
          <a:ext cx="6458450" cy="563037"/>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911"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Keadilan sosial</a:t>
          </a:r>
          <a:endParaRPr lang="en-US" sz="2400" kern="1200" dirty="0"/>
        </a:p>
      </dsp:txBody>
      <dsp:txXfrm>
        <a:off x="425091" y="3658480"/>
        <a:ext cx="6458450" cy="563037"/>
      </dsp:txXfrm>
    </dsp:sp>
    <dsp:sp modelId="{324A2177-E679-48FD-B9F8-CA38550F2B74}">
      <dsp:nvSpPr>
        <dsp:cNvPr id="0" name=""/>
        <dsp:cNvSpPr/>
      </dsp:nvSpPr>
      <dsp:spPr>
        <a:xfrm>
          <a:off x="73192" y="3588100"/>
          <a:ext cx="703796" cy="703796"/>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D3277-39EB-4833-A61A-563E69AA44FB}">
      <dsp:nvSpPr>
        <dsp:cNvPr id="0" name=""/>
        <dsp:cNvSpPr/>
      </dsp:nvSpPr>
      <dsp:spPr>
        <a:xfrm>
          <a:off x="672357" y="2203208"/>
          <a:ext cx="439801" cy="1676073"/>
        </a:xfrm>
        <a:custGeom>
          <a:avLst/>
          <a:gdLst/>
          <a:ahLst/>
          <a:cxnLst/>
          <a:rect l="0" t="0" r="0" b="0"/>
          <a:pathLst>
            <a:path>
              <a:moveTo>
                <a:pt x="0" y="0"/>
              </a:moveTo>
              <a:lnTo>
                <a:pt x="219900" y="0"/>
              </a:lnTo>
              <a:lnTo>
                <a:pt x="219900" y="1676073"/>
              </a:lnTo>
              <a:lnTo>
                <a:pt x="439801" y="1676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848938" y="2997924"/>
        <a:ext cx="86640" cy="86640"/>
      </dsp:txXfrm>
    </dsp:sp>
    <dsp:sp modelId="{44895250-8EFB-48AD-9F9C-3E4FEFDACC1A}">
      <dsp:nvSpPr>
        <dsp:cNvPr id="0" name=""/>
        <dsp:cNvSpPr/>
      </dsp:nvSpPr>
      <dsp:spPr>
        <a:xfrm>
          <a:off x="672357" y="2203208"/>
          <a:ext cx="439801" cy="838036"/>
        </a:xfrm>
        <a:custGeom>
          <a:avLst/>
          <a:gdLst/>
          <a:ahLst/>
          <a:cxnLst/>
          <a:rect l="0" t="0" r="0" b="0"/>
          <a:pathLst>
            <a:path>
              <a:moveTo>
                <a:pt x="0" y="0"/>
              </a:moveTo>
              <a:lnTo>
                <a:pt x="219900" y="0"/>
              </a:lnTo>
              <a:lnTo>
                <a:pt x="219900" y="838036"/>
              </a:lnTo>
              <a:lnTo>
                <a:pt x="439801" y="8380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68597" y="2598565"/>
        <a:ext cx="47321" cy="47321"/>
      </dsp:txXfrm>
    </dsp:sp>
    <dsp:sp modelId="{A6EE081A-4D2D-48B2-AEFD-32B3055AC2FB}">
      <dsp:nvSpPr>
        <dsp:cNvPr id="0" name=""/>
        <dsp:cNvSpPr/>
      </dsp:nvSpPr>
      <dsp:spPr>
        <a:xfrm>
          <a:off x="672357" y="2157488"/>
          <a:ext cx="439801" cy="91440"/>
        </a:xfrm>
        <a:custGeom>
          <a:avLst/>
          <a:gdLst/>
          <a:ahLst/>
          <a:cxnLst/>
          <a:rect l="0" t="0" r="0" b="0"/>
          <a:pathLst>
            <a:path>
              <a:moveTo>
                <a:pt x="0" y="45720"/>
              </a:moveTo>
              <a:lnTo>
                <a:pt x="439801"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81263" y="2192212"/>
        <a:ext cx="21990" cy="21990"/>
      </dsp:txXfrm>
    </dsp:sp>
    <dsp:sp modelId="{2E02E7D1-C87F-4A37-ADAB-737718BB5D37}">
      <dsp:nvSpPr>
        <dsp:cNvPr id="0" name=""/>
        <dsp:cNvSpPr/>
      </dsp:nvSpPr>
      <dsp:spPr>
        <a:xfrm>
          <a:off x="672357" y="1365171"/>
          <a:ext cx="439801" cy="838036"/>
        </a:xfrm>
        <a:custGeom>
          <a:avLst/>
          <a:gdLst/>
          <a:ahLst/>
          <a:cxnLst/>
          <a:rect l="0" t="0" r="0" b="0"/>
          <a:pathLst>
            <a:path>
              <a:moveTo>
                <a:pt x="0" y="838036"/>
              </a:moveTo>
              <a:lnTo>
                <a:pt x="219900" y="838036"/>
              </a:lnTo>
              <a:lnTo>
                <a:pt x="219900" y="0"/>
              </a:lnTo>
              <a:lnTo>
                <a:pt x="43980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68597" y="1760528"/>
        <a:ext cx="47321" cy="47321"/>
      </dsp:txXfrm>
    </dsp:sp>
    <dsp:sp modelId="{D8FA029D-8D4D-4E2E-BE23-D2E094CBF69A}">
      <dsp:nvSpPr>
        <dsp:cNvPr id="0" name=""/>
        <dsp:cNvSpPr/>
      </dsp:nvSpPr>
      <dsp:spPr>
        <a:xfrm>
          <a:off x="672357" y="527134"/>
          <a:ext cx="439801" cy="1676073"/>
        </a:xfrm>
        <a:custGeom>
          <a:avLst/>
          <a:gdLst/>
          <a:ahLst/>
          <a:cxnLst/>
          <a:rect l="0" t="0" r="0" b="0"/>
          <a:pathLst>
            <a:path>
              <a:moveTo>
                <a:pt x="0" y="1676073"/>
              </a:moveTo>
              <a:lnTo>
                <a:pt x="219900" y="1676073"/>
              </a:lnTo>
              <a:lnTo>
                <a:pt x="219900" y="0"/>
              </a:lnTo>
              <a:lnTo>
                <a:pt x="43980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848938" y="1321850"/>
        <a:ext cx="86640" cy="86640"/>
      </dsp:txXfrm>
    </dsp:sp>
    <dsp:sp modelId="{A241B1E3-D641-4584-960B-C4E8EA4B8F92}">
      <dsp:nvSpPr>
        <dsp:cNvPr id="0" name=""/>
        <dsp:cNvSpPr/>
      </dsp:nvSpPr>
      <dsp:spPr>
        <a:xfrm rot="16200000">
          <a:off x="-1427144" y="1867993"/>
          <a:ext cx="3528575" cy="6704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t>Identitas Nasional</a:t>
          </a:r>
          <a:endParaRPr lang="en-US" sz="3700" kern="1200" dirty="0"/>
        </a:p>
      </dsp:txBody>
      <dsp:txXfrm>
        <a:off x="-1427144" y="1867993"/>
        <a:ext cx="3528575" cy="670429"/>
      </dsp:txXfrm>
    </dsp:sp>
    <dsp:sp modelId="{EFA8A0B8-4442-42BF-9738-F186D4478559}">
      <dsp:nvSpPr>
        <dsp:cNvPr id="0" name=""/>
        <dsp:cNvSpPr/>
      </dsp:nvSpPr>
      <dsp:spPr>
        <a:xfrm>
          <a:off x="1112159" y="191920"/>
          <a:ext cx="7205358" cy="6704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Identitas fundamental/ideal yaitu Pancasila sbg falsafah bangsa</a:t>
          </a:r>
          <a:endParaRPr lang="en-US" sz="1500" kern="1200" dirty="0"/>
        </a:p>
      </dsp:txBody>
      <dsp:txXfrm>
        <a:off x="1112159" y="191920"/>
        <a:ext cx="7205358" cy="670429"/>
      </dsp:txXfrm>
    </dsp:sp>
    <dsp:sp modelId="{A1E183EB-9274-4382-B20C-5A341B7E54A4}">
      <dsp:nvSpPr>
        <dsp:cNvPr id="0" name=""/>
        <dsp:cNvSpPr/>
      </dsp:nvSpPr>
      <dsp:spPr>
        <a:xfrm>
          <a:off x="1112159" y="1029956"/>
          <a:ext cx="7205358" cy="6704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Identitas instrumental yaitu alat utk menciptakan Indonesia yg dicita-citakan. Alat tersebut berupa UUD 1945, lambang negara, bahasa, lagu kebangsaan</a:t>
          </a:r>
          <a:endParaRPr lang="en-US" sz="1400" kern="1200" dirty="0"/>
        </a:p>
      </dsp:txBody>
      <dsp:txXfrm>
        <a:off x="1112159" y="1029956"/>
        <a:ext cx="7205358" cy="670429"/>
      </dsp:txXfrm>
    </dsp:sp>
    <dsp:sp modelId="{D6C1CF56-042E-4552-BA0E-7E71D906534B}">
      <dsp:nvSpPr>
        <dsp:cNvPr id="0" name=""/>
        <dsp:cNvSpPr/>
      </dsp:nvSpPr>
      <dsp:spPr>
        <a:xfrm>
          <a:off x="1112159" y="1867993"/>
          <a:ext cx="7249184" cy="6704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Identitas </a:t>
          </a:r>
          <a:r>
            <a:rPr lang="en-US" sz="1400" kern="1200" dirty="0" err="1" smtClean="0"/>
            <a:t>religiusitas</a:t>
          </a:r>
          <a:r>
            <a:rPr lang="en-US" sz="1400" kern="1200" dirty="0" smtClean="0"/>
            <a:t> yaitu pluralistik agama &amp; kepercayaan</a:t>
          </a:r>
          <a:endParaRPr lang="en-US" sz="1400" kern="1200" dirty="0"/>
        </a:p>
      </dsp:txBody>
      <dsp:txXfrm>
        <a:off x="1112159" y="1867993"/>
        <a:ext cx="7249184" cy="670429"/>
      </dsp:txXfrm>
    </dsp:sp>
    <dsp:sp modelId="{9668B8A1-338B-4318-8C3A-5D1D625D2C18}">
      <dsp:nvSpPr>
        <dsp:cNvPr id="0" name=""/>
        <dsp:cNvSpPr/>
      </dsp:nvSpPr>
      <dsp:spPr>
        <a:xfrm>
          <a:off x="1112159" y="2706029"/>
          <a:ext cx="7249184" cy="6704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Identitas sosiokultural yaitu pluralistik suku dan budaya</a:t>
          </a:r>
          <a:endParaRPr lang="en-US" sz="1400" kern="1200" dirty="0"/>
        </a:p>
      </dsp:txBody>
      <dsp:txXfrm>
        <a:off x="1112159" y="2706029"/>
        <a:ext cx="7249184" cy="670429"/>
      </dsp:txXfrm>
    </dsp:sp>
    <dsp:sp modelId="{DD3867D6-1FE9-4F93-BFB1-F5AD294D37F3}">
      <dsp:nvSpPr>
        <dsp:cNvPr id="0" name=""/>
        <dsp:cNvSpPr/>
      </dsp:nvSpPr>
      <dsp:spPr>
        <a:xfrm>
          <a:off x="1112159" y="3544066"/>
          <a:ext cx="7205358" cy="6704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Identitas alamiah yaitu negara kepulauan terbesar di dunia</a:t>
          </a:r>
          <a:endParaRPr lang="en-US" sz="1400" kern="1200" dirty="0"/>
        </a:p>
      </dsp:txBody>
      <dsp:txXfrm>
        <a:off x="1112159" y="3544066"/>
        <a:ext cx="7205358" cy="670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8AC6E-3E1F-476F-8A05-680B375F1A73}">
      <dsp:nvSpPr>
        <dsp:cNvPr id="0" name=""/>
        <dsp:cNvSpPr/>
      </dsp:nvSpPr>
      <dsp:spPr>
        <a:xfrm>
          <a:off x="0" y="0"/>
          <a:ext cx="8784976" cy="202344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384053-6028-4ED2-88FD-720955261C25}">
      <dsp:nvSpPr>
        <dsp:cNvPr id="0" name=""/>
        <dsp:cNvSpPr/>
      </dsp:nvSpPr>
      <dsp:spPr>
        <a:xfrm>
          <a:off x="268085" y="269792"/>
          <a:ext cx="841714" cy="148385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851243-768E-4580-9A26-C0FBC1820230}">
      <dsp:nvSpPr>
        <dsp:cNvPr id="0" name=""/>
        <dsp:cNvSpPr/>
      </dsp:nvSpPr>
      <dsp:spPr>
        <a:xfrm rot="10800000">
          <a:off x="268085" y="2023444"/>
          <a:ext cx="841714" cy="24730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Bendera Merah Putih</a:t>
          </a:r>
          <a:endParaRPr lang="en-US" sz="1000" kern="1200" dirty="0"/>
        </a:p>
      </dsp:txBody>
      <dsp:txXfrm rot="10800000">
        <a:off x="293971" y="2023444"/>
        <a:ext cx="789942" cy="2447213"/>
      </dsp:txXfrm>
    </dsp:sp>
    <dsp:sp modelId="{86769E83-0BA9-4351-BEE3-8635A7E6F5CD}">
      <dsp:nvSpPr>
        <dsp:cNvPr id="0" name=""/>
        <dsp:cNvSpPr/>
      </dsp:nvSpPr>
      <dsp:spPr>
        <a:xfrm>
          <a:off x="1193971" y="269792"/>
          <a:ext cx="841714" cy="148385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1000" r="-5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F1ABEF-A46F-485F-B431-39F42D1803F5}">
      <dsp:nvSpPr>
        <dsp:cNvPr id="0" name=""/>
        <dsp:cNvSpPr/>
      </dsp:nvSpPr>
      <dsp:spPr>
        <a:xfrm rot="10800000">
          <a:off x="1193971" y="2023444"/>
          <a:ext cx="841714" cy="24730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Bahasa Indonesia</a:t>
          </a:r>
          <a:endParaRPr lang="en-US" sz="1000" kern="1200" dirty="0"/>
        </a:p>
      </dsp:txBody>
      <dsp:txXfrm rot="10800000">
        <a:off x="1219857" y="2023444"/>
        <a:ext cx="789942" cy="2447213"/>
      </dsp:txXfrm>
    </dsp:sp>
    <dsp:sp modelId="{149F71B1-2E00-48CF-82E7-F7B79FA65D34}">
      <dsp:nvSpPr>
        <dsp:cNvPr id="0" name=""/>
        <dsp:cNvSpPr/>
      </dsp:nvSpPr>
      <dsp:spPr>
        <a:xfrm>
          <a:off x="2119858" y="269792"/>
          <a:ext cx="841714" cy="148385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6D757B-BF50-4075-BBF6-659B389202A4}">
      <dsp:nvSpPr>
        <dsp:cNvPr id="0" name=""/>
        <dsp:cNvSpPr/>
      </dsp:nvSpPr>
      <dsp:spPr>
        <a:xfrm rot="10800000">
          <a:off x="2119858" y="2023444"/>
          <a:ext cx="841714" cy="24730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Lambang Negara Garuda Pancasila</a:t>
          </a:r>
          <a:endParaRPr lang="en-US" sz="1000" kern="1200" dirty="0"/>
        </a:p>
      </dsp:txBody>
      <dsp:txXfrm rot="10800000">
        <a:off x="2145744" y="2023444"/>
        <a:ext cx="789942" cy="2447213"/>
      </dsp:txXfrm>
    </dsp:sp>
    <dsp:sp modelId="{EEC36CEE-DD3A-4EC9-B9BC-7E20A4A1BA8B}">
      <dsp:nvSpPr>
        <dsp:cNvPr id="0" name=""/>
        <dsp:cNvSpPr/>
      </dsp:nvSpPr>
      <dsp:spPr>
        <a:xfrm>
          <a:off x="3045744" y="269792"/>
          <a:ext cx="841714" cy="1483859"/>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3BA135-6711-4C92-B4DE-F7DBF26E434F}">
      <dsp:nvSpPr>
        <dsp:cNvPr id="0" name=""/>
        <dsp:cNvSpPr/>
      </dsp:nvSpPr>
      <dsp:spPr>
        <a:xfrm rot="10800000">
          <a:off x="3045744" y="2023444"/>
          <a:ext cx="841714" cy="24730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Lagu Kebangsaan Indonesia Raya</a:t>
          </a:r>
          <a:endParaRPr lang="en-US" sz="1000" kern="1200" dirty="0"/>
        </a:p>
      </dsp:txBody>
      <dsp:txXfrm rot="10800000">
        <a:off x="3071630" y="2023444"/>
        <a:ext cx="789942" cy="2447213"/>
      </dsp:txXfrm>
    </dsp:sp>
    <dsp:sp modelId="{E6EB6699-832A-45C3-9CAB-3CE112A86F05}">
      <dsp:nvSpPr>
        <dsp:cNvPr id="0" name=""/>
        <dsp:cNvSpPr/>
      </dsp:nvSpPr>
      <dsp:spPr>
        <a:xfrm>
          <a:off x="3971630" y="269792"/>
          <a:ext cx="841714" cy="1483859"/>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99000" r="-9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FD621F-93DA-4CD5-A2F3-ECBD38D8CC41}">
      <dsp:nvSpPr>
        <dsp:cNvPr id="0" name=""/>
        <dsp:cNvSpPr/>
      </dsp:nvSpPr>
      <dsp:spPr>
        <a:xfrm rot="10800000">
          <a:off x="3971630" y="2023444"/>
          <a:ext cx="841714" cy="24730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Semboyan Negara Bhinneka Tunggal Ika</a:t>
          </a:r>
          <a:endParaRPr lang="en-US" sz="1000" kern="1200" dirty="0"/>
        </a:p>
      </dsp:txBody>
      <dsp:txXfrm rot="10800000">
        <a:off x="3997516" y="2023444"/>
        <a:ext cx="789942" cy="2447213"/>
      </dsp:txXfrm>
    </dsp:sp>
    <dsp:sp modelId="{949DEE8B-2052-427E-AF5B-E57AA092C8DB}">
      <dsp:nvSpPr>
        <dsp:cNvPr id="0" name=""/>
        <dsp:cNvSpPr/>
      </dsp:nvSpPr>
      <dsp:spPr>
        <a:xfrm>
          <a:off x="4897516" y="269792"/>
          <a:ext cx="841714" cy="1483859"/>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40000" r="-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FE3EE-7879-4032-956B-09C83A28484F}">
      <dsp:nvSpPr>
        <dsp:cNvPr id="0" name=""/>
        <dsp:cNvSpPr/>
      </dsp:nvSpPr>
      <dsp:spPr>
        <a:xfrm rot="10800000">
          <a:off x="4897516" y="2023444"/>
          <a:ext cx="841714" cy="24730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Dasar Falsafah Pancasila</a:t>
          </a:r>
          <a:endParaRPr lang="en-US" sz="1000" kern="1200" dirty="0"/>
        </a:p>
      </dsp:txBody>
      <dsp:txXfrm rot="10800000">
        <a:off x="4923402" y="2023444"/>
        <a:ext cx="789942" cy="2447213"/>
      </dsp:txXfrm>
    </dsp:sp>
    <dsp:sp modelId="{215E1269-59FE-4F52-B567-BD0C2E85E351}">
      <dsp:nvSpPr>
        <dsp:cNvPr id="0" name=""/>
        <dsp:cNvSpPr/>
      </dsp:nvSpPr>
      <dsp:spPr>
        <a:xfrm>
          <a:off x="5823403" y="269792"/>
          <a:ext cx="841714" cy="1483859"/>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3EF603-82C1-44DC-81A9-27E1B234C3CA}">
      <dsp:nvSpPr>
        <dsp:cNvPr id="0" name=""/>
        <dsp:cNvSpPr/>
      </dsp:nvSpPr>
      <dsp:spPr>
        <a:xfrm rot="10800000">
          <a:off x="5823403" y="2023444"/>
          <a:ext cx="841714" cy="24730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UUD 1945</a:t>
          </a:r>
          <a:endParaRPr lang="en-US" sz="1000" kern="1200" dirty="0"/>
        </a:p>
      </dsp:txBody>
      <dsp:txXfrm rot="10800000">
        <a:off x="5849289" y="2023444"/>
        <a:ext cx="789942" cy="2447213"/>
      </dsp:txXfrm>
    </dsp:sp>
    <dsp:sp modelId="{2836E625-33E8-42EF-944A-25BB91F69A94}">
      <dsp:nvSpPr>
        <dsp:cNvPr id="0" name=""/>
        <dsp:cNvSpPr/>
      </dsp:nvSpPr>
      <dsp:spPr>
        <a:xfrm>
          <a:off x="6749289" y="269792"/>
          <a:ext cx="841714" cy="1483859"/>
        </a:xfrm>
        <a:prstGeom prst="roundRect">
          <a:avLst>
            <a:gd name="adj" fmla="val 10000"/>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79000" r="-7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0F887D-4FDF-414F-AA77-3AF247FFABCF}">
      <dsp:nvSpPr>
        <dsp:cNvPr id="0" name=""/>
        <dsp:cNvSpPr/>
      </dsp:nvSpPr>
      <dsp:spPr>
        <a:xfrm rot="10800000">
          <a:off x="6749289" y="2023444"/>
          <a:ext cx="841714" cy="24730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NKRI</a:t>
          </a:r>
          <a:endParaRPr lang="en-US" sz="1000" kern="1200" dirty="0"/>
        </a:p>
      </dsp:txBody>
      <dsp:txXfrm rot="10800000">
        <a:off x="6775175" y="2023444"/>
        <a:ext cx="789942" cy="2447213"/>
      </dsp:txXfrm>
    </dsp:sp>
    <dsp:sp modelId="{C0DE5EFA-E9DB-40D8-BABF-096B01FF47B8}">
      <dsp:nvSpPr>
        <dsp:cNvPr id="0" name=""/>
        <dsp:cNvSpPr/>
      </dsp:nvSpPr>
      <dsp:spPr>
        <a:xfrm>
          <a:off x="7675175" y="269792"/>
          <a:ext cx="841714" cy="1483859"/>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116000" r="-1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FF67A4-078F-4552-87F9-676B555B23C8}">
      <dsp:nvSpPr>
        <dsp:cNvPr id="0" name=""/>
        <dsp:cNvSpPr/>
      </dsp:nvSpPr>
      <dsp:spPr>
        <a:xfrm rot="10800000">
          <a:off x="7675175" y="2023444"/>
          <a:ext cx="841714" cy="2473099"/>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Wawasan Nusantara</a:t>
          </a:r>
          <a:endParaRPr lang="en-US" sz="1000" kern="1200" dirty="0"/>
        </a:p>
      </dsp:txBody>
      <dsp:txXfrm rot="10800000">
        <a:off x="7701061" y="2023444"/>
        <a:ext cx="789942" cy="24472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5A9E4-809B-49CC-AFC9-BE9FD7CED723}">
      <dsp:nvSpPr>
        <dsp:cNvPr id="0" name=""/>
        <dsp:cNvSpPr/>
      </dsp:nvSpPr>
      <dsp:spPr>
        <a:xfrm rot="10800000">
          <a:off x="1737497" y="2293"/>
          <a:ext cx="6192134" cy="71129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66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Primordial= S</a:t>
          </a:r>
          <a:r>
            <a:rPr lang="en-US" sz="2000" b="0" i="0" kern="1200" dirty="0" smtClean="0"/>
            <a:t>ifat-sifat asli yang sudah terdapat dalam unsur-unsur sosial dan budaya masyarakat Indonesia</a:t>
          </a:r>
          <a:endParaRPr lang="en-US" sz="2000" kern="1200" dirty="0"/>
        </a:p>
      </dsp:txBody>
      <dsp:txXfrm rot="10800000">
        <a:off x="1915321" y="2293"/>
        <a:ext cx="6014310" cy="711296"/>
      </dsp:txXfrm>
    </dsp:sp>
    <dsp:sp modelId="{ACEE06E2-D2FA-425E-9B80-08A12BA9C6BE}">
      <dsp:nvSpPr>
        <dsp:cNvPr id="0" name=""/>
        <dsp:cNvSpPr/>
      </dsp:nvSpPr>
      <dsp:spPr>
        <a:xfrm>
          <a:off x="1381849" y="2293"/>
          <a:ext cx="711296" cy="711296"/>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8A8E83-519F-437F-B0B1-B15B6DE3F077}">
      <dsp:nvSpPr>
        <dsp:cNvPr id="0" name=""/>
        <dsp:cNvSpPr/>
      </dsp:nvSpPr>
      <dsp:spPr>
        <a:xfrm rot="10800000">
          <a:off x="1737497" y="925916"/>
          <a:ext cx="6192134" cy="711296"/>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66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Sakral=P</a:t>
          </a:r>
          <a:r>
            <a:rPr lang="en-US" sz="2000" b="0" i="0" kern="1200" dirty="0" smtClean="0"/>
            <a:t>erjuangan mempertahankan tanah air dengan mengorbankan segenap jiwa dan raga</a:t>
          </a:r>
          <a:r>
            <a:rPr lang="en-US" sz="2000" kern="1200" dirty="0" smtClean="0"/>
            <a:t> </a:t>
          </a:r>
          <a:endParaRPr lang="en-US" sz="2000" kern="1200" dirty="0"/>
        </a:p>
      </dsp:txBody>
      <dsp:txXfrm rot="10800000">
        <a:off x="1915321" y="925916"/>
        <a:ext cx="6014310" cy="711296"/>
      </dsp:txXfrm>
    </dsp:sp>
    <dsp:sp modelId="{33102202-8737-460F-872E-1A5DDB231C5E}">
      <dsp:nvSpPr>
        <dsp:cNvPr id="0" name=""/>
        <dsp:cNvSpPr/>
      </dsp:nvSpPr>
      <dsp:spPr>
        <a:xfrm>
          <a:off x="1381849" y="925916"/>
          <a:ext cx="711296" cy="711296"/>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42221F-FF58-43D6-A977-C4F769AF9310}">
      <dsp:nvSpPr>
        <dsp:cNvPr id="0" name=""/>
        <dsp:cNvSpPr/>
      </dsp:nvSpPr>
      <dsp:spPr>
        <a:xfrm rot="10800000">
          <a:off x="1737497" y="1849540"/>
          <a:ext cx="6192134" cy="71129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66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Tokoh= Pejuang kemerdekaan</a:t>
          </a:r>
          <a:endParaRPr lang="en-US" sz="2000" kern="1200" dirty="0"/>
        </a:p>
      </dsp:txBody>
      <dsp:txXfrm rot="10800000">
        <a:off x="1915321" y="1849540"/>
        <a:ext cx="6014310" cy="711296"/>
      </dsp:txXfrm>
    </dsp:sp>
    <dsp:sp modelId="{721C6AF8-CEDE-4133-903A-86CA54AA1875}">
      <dsp:nvSpPr>
        <dsp:cNvPr id="0" name=""/>
        <dsp:cNvSpPr/>
      </dsp:nvSpPr>
      <dsp:spPr>
        <a:xfrm>
          <a:off x="1381849" y="1849540"/>
          <a:ext cx="711296" cy="711296"/>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451E42-ADC3-4365-A228-6C77757B03C8}">
      <dsp:nvSpPr>
        <dsp:cNvPr id="0" name=""/>
        <dsp:cNvSpPr/>
      </dsp:nvSpPr>
      <dsp:spPr>
        <a:xfrm rot="10800000">
          <a:off x="1737497" y="2773163"/>
          <a:ext cx="6192134" cy="711296"/>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662" tIns="76200" rIns="142240" bIns="76200" numCol="1" spcCol="1270" anchor="ctr" anchorCtr="0">
          <a:noAutofit/>
        </a:bodyPr>
        <a:lstStyle/>
        <a:p>
          <a:pPr lvl="0" algn="ctr" defTabSz="889000">
            <a:lnSpc>
              <a:spcPct val="90000"/>
            </a:lnSpc>
            <a:spcBef>
              <a:spcPct val="0"/>
            </a:spcBef>
            <a:spcAft>
              <a:spcPct val="35000"/>
            </a:spcAft>
          </a:pPr>
          <a:r>
            <a:rPr lang="en-US" sz="2000" b="0" i="0" kern="1200" dirty="0" smtClean="0"/>
            <a:t>Bhinneka Tunggal Ika</a:t>
          </a:r>
          <a:endParaRPr lang="en-US" sz="2000" kern="1200" dirty="0"/>
        </a:p>
      </dsp:txBody>
      <dsp:txXfrm rot="10800000">
        <a:off x="1915321" y="2773163"/>
        <a:ext cx="6014310" cy="711296"/>
      </dsp:txXfrm>
    </dsp:sp>
    <dsp:sp modelId="{9BFCEBB3-140D-4EE5-8460-0BF27A476563}">
      <dsp:nvSpPr>
        <dsp:cNvPr id="0" name=""/>
        <dsp:cNvSpPr/>
      </dsp:nvSpPr>
      <dsp:spPr>
        <a:xfrm>
          <a:off x="1381849" y="2773163"/>
          <a:ext cx="711296" cy="711296"/>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9B5E48-BB09-4C78-BD70-B82D5AB8F8BF}">
      <dsp:nvSpPr>
        <dsp:cNvPr id="0" name=""/>
        <dsp:cNvSpPr/>
      </dsp:nvSpPr>
      <dsp:spPr>
        <a:xfrm rot="10800000">
          <a:off x="1737497" y="3696787"/>
          <a:ext cx="6192134" cy="711296"/>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66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Sejarah</a:t>
          </a:r>
          <a:endParaRPr lang="en-US" sz="2000" kern="1200" dirty="0"/>
        </a:p>
      </dsp:txBody>
      <dsp:txXfrm rot="10800000">
        <a:off x="1915321" y="3696787"/>
        <a:ext cx="6014310" cy="711296"/>
      </dsp:txXfrm>
    </dsp:sp>
    <dsp:sp modelId="{4C51C501-F743-472C-BA96-AB1FB9077DCE}">
      <dsp:nvSpPr>
        <dsp:cNvPr id="0" name=""/>
        <dsp:cNvSpPr/>
      </dsp:nvSpPr>
      <dsp:spPr>
        <a:xfrm>
          <a:off x="1381849" y="3696787"/>
          <a:ext cx="711296" cy="711296"/>
        </a:xfrm>
        <a:prstGeom prst="ellipse">
          <a:avLst/>
        </a:prstGeom>
        <a:solidFill>
          <a:schemeClr val="accent6">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798347-67D2-42FA-87B3-49CE9086A26C}">
      <dsp:nvSpPr>
        <dsp:cNvPr id="0" name=""/>
        <dsp:cNvSpPr/>
      </dsp:nvSpPr>
      <dsp:spPr>
        <a:xfrm rot="10800000">
          <a:off x="1737497" y="4620410"/>
          <a:ext cx="6192134" cy="711296"/>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3662"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Perkembangan Ekonomi= Kesejahteraan rakyat</a:t>
          </a:r>
          <a:endParaRPr lang="en-US" sz="2000" kern="1200" dirty="0"/>
        </a:p>
      </dsp:txBody>
      <dsp:txXfrm rot="10800000">
        <a:off x="1915321" y="4620410"/>
        <a:ext cx="6014310" cy="711296"/>
      </dsp:txXfrm>
    </dsp:sp>
    <dsp:sp modelId="{0AB80204-BBFC-4FA8-A6E1-D224CC6DFD02}">
      <dsp:nvSpPr>
        <dsp:cNvPr id="0" name=""/>
        <dsp:cNvSpPr/>
      </dsp:nvSpPr>
      <dsp:spPr>
        <a:xfrm>
          <a:off x="1381849" y="4620410"/>
          <a:ext cx="711296" cy="711296"/>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FCF11-CAD4-450E-847F-59E04BA8282D}">
      <dsp:nvSpPr>
        <dsp:cNvPr id="0" name=""/>
        <dsp:cNvSpPr/>
      </dsp:nvSpPr>
      <dsp:spPr>
        <a:xfrm>
          <a:off x="2815952" y="0"/>
          <a:ext cx="4221088" cy="4221088"/>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BE31D-F128-48EE-9784-37F278B86777}">
      <dsp:nvSpPr>
        <dsp:cNvPr id="0" name=""/>
        <dsp:cNvSpPr/>
      </dsp:nvSpPr>
      <dsp:spPr>
        <a:xfrm>
          <a:off x="4926496" y="422521"/>
          <a:ext cx="2743707" cy="750232"/>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Hedonisme</a:t>
          </a:r>
          <a:endParaRPr lang="en-US" sz="1800" kern="1200" dirty="0"/>
        </a:p>
      </dsp:txBody>
      <dsp:txXfrm>
        <a:off x="4963119" y="459144"/>
        <a:ext cx="2670461" cy="676986"/>
      </dsp:txXfrm>
    </dsp:sp>
    <dsp:sp modelId="{37FDFB08-B10E-48BE-BAB4-CD8439B95A80}">
      <dsp:nvSpPr>
        <dsp:cNvPr id="0" name=""/>
        <dsp:cNvSpPr/>
      </dsp:nvSpPr>
      <dsp:spPr>
        <a:xfrm>
          <a:off x="4926496" y="1266532"/>
          <a:ext cx="2743707" cy="750232"/>
        </a:xfrm>
        <a:prstGeom prst="round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Memudarnya</a:t>
          </a:r>
          <a:r>
            <a:rPr lang="en-US" sz="1800" kern="1200" dirty="0" smtClean="0"/>
            <a:t> gotong royong</a:t>
          </a:r>
          <a:endParaRPr lang="en-US" sz="1800" kern="1200" dirty="0"/>
        </a:p>
      </dsp:txBody>
      <dsp:txXfrm>
        <a:off x="4963119" y="1303155"/>
        <a:ext cx="2670461" cy="676986"/>
      </dsp:txXfrm>
    </dsp:sp>
    <dsp:sp modelId="{01C8BEA0-0676-41F1-B0D4-325B2DB20E56}">
      <dsp:nvSpPr>
        <dsp:cNvPr id="0" name=""/>
        <dsp:cNvSpPr/>
      </dsp:nvSpPr>
      <dsp:spPr>
        <a:xfrm>
          <a:off x="4926496" y="2110544"/>
          <a:ext cx="2743707" cy="750232"/>
        </a:xfrm>
        <a:prstGeom prst="round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Memudarnya</a:t>
          </a:r>
          <a:r>
            <a:rPr lang="en-US" sz="1800" kern="1200" dirty="0" smtClean="0"/>
            <a:t> nasionalisme dan </a:t>
          </a:r>
          <a:r>
            <a:rPr lang="en-US" sz="1800" kern="1200" dirty="0" err="1" smtClean="0"/>
            <a:t>patritisme</a:t>
          </a:r>
          <a:endParaRPr lang="en-US" sz="1800" kern="1200" dirty="0"/>
        </a:p>
      </dsp:txBody>
      <dsp:txXfrm>
        <a:off x="4963119" y="2147167"/>
        <a:ext cx="2670461" cy="676986"/>
      </dsp:txXfrm>
    </dsp:sp>
    <dsp:sp modelId="{B58AC350-42EB-4D20-A089-739C448465F7}">
      <dsp:nvSpPr>
        <dsp:cNvPr id="0" name=""/>
        <dsp:cNvSpPr/>
      </dsp:nvSpPr>
      <dsp:spPr>
        <a:xfrm>
          <a:off x="4926496" y="2954555"/>
          <a:ext cx="2743707" cy="750232"/>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Lunturnya</a:t>
          </a:r>
          <a:r>
            <a:rPr lang="en-US" sz="1800" kern="1200" dirty="0" smtClean="0"/>
            <a:t> sopan santun</a:t>
          </a:r>
          <a:endParaRPr lang="en-US" sz="1800" kern="1200" dirty="0"/>
        </a:p>
      </dsp:txBody>
      <dsp:txXfrm>
        <a:off x="4963119" y="2991178"/>
        <a:ext cx="2670461" cy="67698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IBI21206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KEWARGANEGARAAN:</a:t>
            </a:r>
            <a:r>
              <a:rPr kumimoji="0" lang="id-ID"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WAWASAN NUSANTARA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IBI21206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KEWARGANEGARAAN:</a:t>
            </a:r>
            <a:r>
              <a:rPr kumimoji="0" lang="id-ID"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IDENETITAS NASIONAL</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omments" Target="../comments/comment1.xml"/><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1735068"/>
            <a:ext cx="9144000" cy="1261884"/>
          </a:xfrm>
          <a:prstGeom prst="rect">
            <a:avLst/>
          </a:prstGeom>
          <a:noFill/>
        </p:spPr>
        <p:txBody>
          <a:bodyPr wrap="square" lIns="91440" tIns="45720" rIns="91440" bIns="45720">
            <a:spAutoFit/>
          </a:bodyPr>
          <a:lstStyle/>
          <a:p>
            <a:pPr algn="ctr"/>
            <a:r>
              <a:rPr lang="en-US" sz="4000" b="1" dirty="0" smtClean="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IDENTITAS NASIONAL</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2</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3952025"/>
            <a:ext cx="2733354" cy="225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319" y="3581890"/>
            <a:ext cx="2197361" cy="26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176" y="4653136"/>
            <a:ext cx="198755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360" y="3180500"/>
            <a:ext cx="1433512"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p>
            <a:pPr lvl="0" algn="ctr">
              <a:spcBef>
                <a:spcPct val="0"/>
              </a:spcBef>
              <a:defRPr/>
            </a:pPr>
            <a:r>
              <a:rPr lang="en-US" sz="2800" b="1" dirty="0">
                <a:solidFill>
                  <a:srgbClr val="C00000"/>
                </a:solidFill>
                <a:latin typeface="Arial" pitchFamily="34" charset="0"/>
                <a:cs typeface="Arial" pitchFamily="34" charset="0"/>
              </a:rPr>
              <a:t>FUNGSI DAN TUJUAN IDENTITAS NASIONAL</a:t>
            </a:r>
            <a:endParaRPr kumimoji="0" lang="id-ID" sz="2800" b="1" i="0" u="none" strike="noStrike" kern="1200" cap="none" spc="0" normalizeH="0" baseline="0" noProof="0" dirty="0">
              <a:ln>
                <a:noFill/>
              </a:ln>
              <a:effectLst/>
              <a:uLnTx/>
              <a:uFillTx/>
              <a:latin typeface="Arial" pitchFamily="34" charset="0"/>
              <a:ea typeface="Cambria" pitchFamily="18" charset="0"/>
              <a:cs typeface="Arial"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itchFamily="2" charset="2"/>
              <a:buChar char="q"/>
            </a:pPr>
            <a:r>
              <a:rPr lang="en-US" dirty="0">
                <a:solidFill>
                  <a:schemeClr val="tx1"/>
                </a:solidFill>
                <a:latin typeface="Cambria" pitchFamily="18" charset="0"/>
                <a:ea typeface="Cambria" pitchFamily="18" charset="0"/>
              </a:rPr>
              <a:t>Identitas Nasional berfungsi sebagai ciri suatu bangsa yg membedakannya dg bangsa lain</a:t>
            </a:r>
          </a:p>
          <a:p>
            <a:pPr marL="457200" indent="-457200" algn="just">
              <a:buFont typeface="Wingdings" pitchFamily="2" charset="2"/>
              <a:buChar char="q"/>
            </a:pPr>
            <a:r>
              <a:rPr lang="en-US" dirty="0">
                <a:solidFill>
                  <a:schemeClr val="tx1"/>
                </a:solidFill>
                <a:latin typeface="Cambria" pitchFamily="18" charset="0"/>
                <a:ea typeface="Cambria" pitchFamily="18" charset="0"/>
              </a:rPr>
              <a:t>Tujuan identitas Nasional yaitu, memberikan status bagi warga negara, menumbuhkan rasa cinta tanah air, dan menumbuhkan rasa persaudaraan antar warga negara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3997499"/>
            <a:ext cx="2383504" cy="2128664"/>
          </a:xfrm>
          <a:prstGeom prst="rect">
            <a:avLst/>
          </a:prstGeom>
        </p:spPr>
      </p:pic>
    </p:spTree>
    <p:extLst>
      <p:ext uri="{BB962C8B-B14F-4D97-AF65-F5344CB8AC3E}">
        <p14:creationId xmlns:p14="http://schemas.microsoft.com/office/powerpoint/2010/main" val="3945931744"/>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p>
            <a:pPr lvl="0" algn="ctr">
              <a:spcBef>
                <a:spcPct val="0"/>
              </a:spcBef>
              <a:defRPr/>
            </a:pPr>
            <a:r>
              <a:rPr lang="en-US" sz="2800" b="1" dirty="0">
                <a:latin typeface="Arial" pitchFamily="34" charset="0"/>
                <a:cs typeface="Arial" pitchFamily="34" charset="0"/>
              </a:rPr>
              <a:t>FAKTOR PEMBENTUK IDENTITAS NASIONAL</a:t>
            </a:r>
            <a:endParaRPr kumimoji="0" lang="id-ID" sz="2800" b="1" i="0" u="none" strike="noStrike" kern="1200" cap="none" spc="0" normalizeH="0" baseline="0" noProof="0" dirty="0">
              <a:ln>
                <a:noFill/>
              </a:ln>
              <a:effectLst/>
              <a:uLnTx/>
              <a:uFillTx/>
              <a:latin typeface="Arial" pitchFamily="34" charset="0"/>
              <a:ea typeface="Cambria" pitchFamily="18" charset="0"/>
              <a:cs typeface="Arial"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US" dirty="0">
              <a:solidFill>
                <a:schemeClr val="tx1"/>
              </a:solidFill>
              <a:latin typeface="Cambria" pitchFamily="18" charset="0"/>
              <a:ea typeface="Cambria" pitchFamily="18"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2110025306"/>
              </p:ext>
            </p:extLst>
          </p:nvPr>
        </p:nvGraphicFramePr>
        <p:xfrm>
          <a:off x="436209" y="1412776"/>
          <a:ext cx="9311481"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3641841"/>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p>
            <a:pPr lvl="0" algn="ctr">
              <a:spcBef>
                <a:spcPct val="0"/>
              </a:spcBef>
              <a:defRPr/>
            </a:pPr>
            <a:r>
              <a:rPr lang="it-IT" sz="2800" b="1" dirty="0" smtClean="0">
                <a:latin typeface="Arial" pitchFamily="34" charset="0"/>
                <a:cs typeface="Arial" pitchFamily="34" charset="0"/>
              </a:rPr>
              <a:t>TANTANGAN IDENTITAS NASIONAL INDONESIA DI ERA GLOBALISASI</a:t>
            </a:r>
            <a:endParaRPr kumimoji="0" lang="id-ID" sz="2800" b="1" i="0" u="none" strike="noStrike" kern="1200" cap="none" spc="0" normalizeH="0" baseline="0" noProof="0" dirty="0">
              <a:ln>
                <a:noFill/>
              </a:ln>
              <a:effectLst/>
              <a:uLnTx/>
              <a:uFillTx/>
              <a:latin typeface="Arial" pitchFamily="34" charset="0"/>
              <a:ea typeface="Cambria" pitchFamily="18" charset="0"/>
              <a:cs typeface="Arial"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US" dirty="0">
              <a:solidFill>
                <a:schemeClr val="tx1"/>
              </a:solidFill>
              <a:latin typeface="Cambria" pitchFamily="18" charset="0"/>
              <a:ea typeface="Cambria" pitchFamily="18"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574587288"/>
              </p:ext>
            </p:extLst>
          </p:nvPr>
        </p:nvGraphicFramePr>
        <p:xfrm>
          <a:off x="-180528" y="1844824"/>
          <a:ext cx="10486156" cy="422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129321"/>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p>
            <a:pPr lvl="0" algn="ctr">
              <a:spcBef>
                <a:spcPct val="0"/>
              </a:spcBef>
              <a:defRPr/>
            </a:pPr>
            <a:r>
              <a:rPr lang="en-US" sz="2800" b="1" dirty="0" smtClean="0">
                <a:solidFill>
                  <a:srgbClr val="C00000"/>
                </a:solidFill>
                <a:latin typeface="Arial" pitchFamily="34" charset="0"/>
                <a:cs typeface="Arial" pitchFamily="34" charset="0"/>
              </a:rPr>
              <a:t>MERAWAT IDENTITAS NASIONAL DI ERA GLOBALISASI</a:t>
            </a:r>
            <a:endParaRPr kumimoji="0" lang="id-ID" sz="2800" b="1" i="0" u="none" strike="noStrike" kern="1200" cap="none" spc="0" normalizeH="0" baseline="0" noProof="0" dirty="0">
              <a:ln>
                <a:noFill/>
              </a:ln>
              <a:solidFill>
                <a:srgbClr val="C00000"/>
              </a:solidFill>
              <a:effectLst/>
              <a:uLnTx/>
              <a:uFillTx/>
              <a:latin typeface="Arial" pitchFamily="34" charset="0"/>
              <a:ea typeface="Cambria" pitchFamily="18" charset="0"/>
              <a:cs typeface="Arial"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n-US" sz="2400" dirty="0">
                <a:solidFill>
                  <a:schemeClr val="tx1"/>
                </a:solidFill>
              </a:rPr>
              <a:t>Menerapkan nilai-nilai yang terkandung di </a:t>
            </a:r>
            <a:r>
              <a:rPr lang="en-US" sz="2400" dirty="0" smtClean="0">
                <a:solidFill>
                  <a:schemeClr val="tx1"/>
                </a:solidFill>
              </a:rPr>
              <a:t>dalam Pancasila </a:t>
            </a:r>
            <a:r>
              <a:rPr lang="en-US" sz="2400" dirty="0">
                <a:solidFill>
                  <a:schemeClr val="tx1"/>
                </a:solidFill>
              </a:rPr>
              <a:t>pada kehidupan </a:t>
            </a:r>
            <a:r>
              <a:rPr lang="en-US" sz="2400" dirty="0" smtClean="0">
                <a:solidFill>
                  <a:schemeClr val="tx1"/>
                </a:solidFill>
              </a:rPr>
              <a:t>sehari-hari.</a:t>
            </a:r>
          </a:p>
          <a:p>
            <a:pPr marL="457200" indent="-457200" algn="just">
              <a:buFont typeface="Arial" pitchFamily="34" charset="0"/>
              <a:buChar char="•"/>
            </a:pPr>
            <a:r>
              <a:rPr lang="en-US" sz="2400" dirty="0" smtClean="0">
                <a:solidFill>
                  <a:schemeClr val="tx1"/>
                </a:solidFill>
              </a:rPr>
              <a:t>Menanamkan </a:t>
            </a:r>
            <a:r>
              <a:rPr lang="en-US" sz="2400" dirty="0">
                <a:solidFill>
                  <a:schemeClr val="tx1"/>
                </a:solidFill>
              </a:rPr>
              <a:t>rasa cinta tanah air dan </a:t>
            </a:r>
            <a:r>
              <a:rPr lang="en-US" sz="2400" dirty="0" smtClean="0">
                <a:solidFill>
                  <a:schemeClr val="tx1"/>
                </a:solidFill>
              </a:rPr>
              <a:t>nasionalisme.</a:t>
            </a:r>
          </a:p>
          <a:p>
            <a:pPr marL="457200" indent="-457200" algn="just">
              <a:buFont typeface="Arial" pitchFamily="34" charset="0"/>
              <a:buChar char="•"/>
            </a:pPr>
            <a:r>
              <a:rPr lang="en-US" sz="2400" dirty="0" smtClean="0">
                <a:solidFill>
                  <a:schemeClr val="tx1"/>
                </a:solidFill>
              </a:rPr>
              <a:t>Mengutamakan </a:t>
            </a:r>
            <a:r>
              <a:rPr lang="en-US" sz="2400" dirty="0">
                <a:solidFill>
                  <a:schemeClr val="tx1"/>
                </a:solidFill>
              </a:rPr>
              <a:t>sikap persatuan dan kesatuan dengan cara mempererat tali silaturahmi dengan orang </a:t>
            </a:r>
            <a:r>
              <a:rPr lang="en-US" sz="2400" dirty="0" smtClean="0">
                <a:solidFill>
                  <a:schemeClr val="tx1"/>
                </a:solidFill>
              </a:rPr>
              <a:t>lain.</a:t>
            </a:r>
          </a:p>
          <a:p>
            <a:pPr marL="457200" indent="-457200" algn="just">
              <a:buFont typeface="Arial" pitchFamily="34" charset="0"/>
              <a:buChar char="•"/>
            </a:pPr>
            <a:r>
              <a:rPr lang="en-US" sz="2400" dirty="0" smtClean="0">
                <a:solidFill>
                  <a:schemeClr val="tx1"/>
                </a:solidFill>
              </a:rPr>
              <a:t>Memanfaatkan </a:t>
            </a:r>
            <a:r>
              <a:rPr lang="en-US" sz="2400" dirty="0">
                <a:solidFill>
                  <a:schemeClr val="tx1"/>
                </a:solidFill>
              </a:rPr>
              <a:t>situs jejaring sosial sebagai tempat edukasi mengenai kepariwisataan daerah</a:t>
            </a:r>
            <a:r>
              <a:rPr lang="en-US" sz="2400" dirty="0" smtClean="0">
                <a:solidFill>
                  <a:schemeClr val="tx1"/>
                </a:solidFill>
              </a:rPr>
              <a:t>.</a:t>
            </a:r>
            <a:endParaRPr lang="en-US" sz="2400"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4077072"/>
            <a:ext cx="2196480" cy="2196480"/>
          </a:xfrm>
          <a:prstGeom prst="rect">
            <a:avLst/>
          </a:prstGeom>
        </p:spPr>
      </p:pic>
    </p:spTree>
    <p:extLst>
      <p:ext uri="{BB962C8B-B14F-4D97-AF65-F5344CB8AC3E}">
        <p14:creationId xmlns:p14="http://schemas.microsoft.com/office/powerpoint/2010/main" val="1829252577"/>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400" dirty="0">
                <a:solidFill>
                  <a:schemeClr val="tx1"/>
                </a:solidFill>
                <a:latin typeface="Cambria" pitchFamily="18" charset="0"/>
                <a:ea typeface="Cambria" pitchFamily="18" charset="0"/>
              </a:rPr>
              <a:t>Identitas nasional sangat penting bagi bangsa Indonesia karena:</a:t>
            </a:r>
          </a:p>
          <a:p>
            <a:pPr marL="342900" indent="-342900" algn="just">
              <a:buFont typeface="Wingdings" pitchFamily="2" charset="2"/>
              <a:buChar char="Ø"/>
            </a:pPr>
            <a:r>
              <a:rPr lang="en-US" sz="2400" dirty="0">
                <a:solidFill>
                  <a:schemeClr val="tx1"/>
                </a:solidFill>
                <a:latin typeface="Cambria" pitchFamily="18" charset="0"/>
                <a:ea typeface="Cambria" pitchFamily="18" charset="0"/>
              </a:rPr>
              <a:t>Bangsa Indonesia dapat dibedakan dan sekaligus dikenal oleh bangsa </a:t>
            </a:r>
            <a:r>
              <a:rPr lang="en-US" sz="2400" dirty="0" smtClean="0">
                <a:solidFill>
                  <a:schemeClr val="tx1"/>
                </a:solidFill>
                <a:latin typeface="Cambria" pitchFamily="18" charset="0"/>
                <a:ea typeface="Cambria" pitchFamily="18" charset="0"/>
              </a:rPr>
              <a:t>lain;</a:t>
            </a:r>
          </a:p>
          <a:p>
            <a:pPr marL="342900" indent="-342900" algn="just">
              <a:buFont typeface="Wingdings" pitchFamily="2" charset="2"/>
              <a:buChar char="Ø"/>
            </a:pPr>
            <a:r>
              <a:rPr lang="en-US" sz="2400" dirty="0" smtClean="0">
                <a:solidFill>
                  <a:schemeClr val="tx1"/>
                </a:solidFill>
                <a:latin typeface="Cambria" pitchFamily="18" charset="0"/>
                <a:ea typeface="Cambria" pitchFamily="18" charset="0"/>
              </a:rPr>
              <a:t>Identitas </a:t>
            </a:r>
            <a:r>
              <a:rPr lang="en-US" sz="2400" dirty="0">
                <a:solidFill>
                  <a:schemeClr val="tx1"/>
                </a:solidFill>
                <a:latin typeface="Cambria" pitchFamily="18" charset="0"/>
                <a:ea typeface="Cambria" pitchFamily="18" charset="0"/>
              </a:rPr>
              <a:t>nasional bagi sebuah negara-bangsa sangat penting bagi kelangsungan hidup negara-bangsa tersebut karena dapat mempersatukan negara-bangsa; </a:t>
            </a:r>
            <a:r>
              <a:rPr lang="en-US" sz="2400" dirty="0" smtClean="0">
                <a:solidFill>
                  <a:schemeClr val="tx1"/>
                </a:solidFill>
                <a:latin typeface="Cambria" pitchFamily="18" charset="0"/>
                <a:ea typeface="Cambria" pitchFamily="18" charset="0"/>
              </a:rPr>
              <a:t>dan</a:t>
            </a:r>
          </a:p>
          <a:p>
            <a:pPr marL="342900" indent="-342900" algn="just">
              <a:buFont typeface="Wingdings" pitchFamily="2" charset="2"/>
              <a:buChar char="Ø"/>
            </a:pPr>
            <a:r>
              <a:rPr lang="en-US" sz="2400" dirty="0" smtClean="0">
                <a:solidFill>
                  <a:schemeClr val="tx1"/>
                </a:solidFill>
                <a:latin typeface="Cambria" pitchFamily="18" charset="0"/>
                <a:ea typeface="Cambria" pitchFamily="18" charset="0"/>
              </a:rPr>
              <a:t>Identitas </a:t>
            </a:r>
            <a:r>
              <a:rPr lang="en-US" sz="2400" dirty="0">
                <a:solidFill>
                  <a:schemeClr val="tx1"/>
                </a:solidFill>
                <a:latin typeface="Cambria" pitchFamily="18" charset="0"/>
                <a:ea typeface="Cambria" pitchFamily="18" charset="0"/>
              </a:rPr>
              <a:t>nasional penting bagi kewibawaan negara dan bangsa Indonesia sebagai ciri khas bangsa</a:t>
            </a:r>
            <a:r>
              <a:rPr lang="en-US" sz="2400" dirty="0" smtClean="0">
                <a:solidFill>
                  <a:schemeClr val="tx1"/>
                </a:solidFill>
                <a:latin typeface="Cambria" pitchFamily="18" charset="0"/>
                <a:ea typeface="Cambria" pitchFamily="18" charset="0"/>
              </a:rPr>
              <a:t>.</a:t>
            </a:r>
            <a:endParaRPr lang="en-US" sz="2400" dirty="0">
              <a:solidFill>
                <a:schemeClr val="tx1"/>
              </a:solidFill>
              <a:latin typeface="Cambria" pitchFamily="18" charset="0"/>
              <a:ea typeface="Cambria" pitchFamily="18" charset="0"/>
            </a:endParaRPr>
          </a:p>
        </p:txBody>
      </p:sp>
    </p:spTree>
    <p:extLst>
      <p:ext uri="{BB962C8B-B14F-4D97-AF65-F5344CB8AC3E}">
        <p14:creationId xmlns:p14="http://schemas.microsoft.com/office/powerpoint/2010/main" val="1710813321"/>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t>	</a:t>
            </a:r>
          </a:p>
          <a:p>
            <a:endParaRPr lang="en-US" sz="4000" b="1" dirty="0"/>
          </a:p>
          <a:p>
            <a:endParaRPr lang="id-ID" sz="2400" b="1" dirty="0">
              <a:sym typeface="Wingdings" panose="05000000000000000000" pitchFamily="2" charset="2"/>
            </a:endParaRPr>
          </a:p>
          <a:p>
            <a:r>
              <a:rPr lang="id-ID" sz="4000" b="1" dirty="0">
                <a:sym typeface="Wingdings" panose="05000000000000000000" pitchFamily="2" charset="2"/>
              </a:rPr>
              <a:t> </a:t>
            </a:r>
            <a:r>
              <a:rPr lang="en-US" sz="4000" b="1"/>
              <a:t>END</a:t>
            </a:r>
            <a:r>
              <a:rPr lang="id-ID" sz="4000" b="1" dirty="0"/>
              <a:t> </a:t>
            </a:r>
            <a:r>
              <a:rPr lang="id-ID" sz="4000" b="1" dirty="0">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dirty="0">
                <a:solidFill>
                  <a:schemeClr val="tx1"/>
                </a:solidFill>
                <a:latin typeface="Cambria" pitchFamily="18" charset="0"/>
                <a:ea typeface="Cambria" pitchFamily="18" charset="0"/>
              </a:rPr>
              <a:t>Dalam konteks pendidikan kewarganegaraan, identitas nasional lebih dekat dengan arti jati diri yakni ciri-ciri atau karakteristik, perasaan atau keyakinan tentang kebangsaan yang membedakan bangsa Indonesia dengan bangsa lain. Apabila bangsa Indonesia memiliki identitas nasional maka bangsa lain akan dengan mudah mengenali dan mampu membedakan bangsa Indonesia dengan bangsa lain.</a:t>
            </a:r>
            <a:endParaRPr lang="en-US" dirty="0">
              <a:solidFill>
                <a:schemeClr val="tx1"/>
              </a:solidFill>
              <a:latin typeface="Cambria" pitchFamily="18" charset="0"/>
              <a:ea typeface="Cambria" pitchFamily="18" charset="0"/>
            </a:endParaRP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p>
            <a:pPr lvl="0" algn="ctr">
              <a:spcBef>
                <a:spcPct val="0"/>
              </a:spcBef>
              <a:defRPr/>
            </a:pPr>
            <a:r>
              <a:rPr lang="en-US" sz="2400" b="1" dirty="0" smtClean="0">
                <a:latin typeface="Arial" pitchFamily="34" charset="0"/>
                <a:ea typeface="Cambria" pitchFamily="18" charset="0"/>
                <a:cs typeface="Arial" pitchFamily="34" charset="0"/>
              </a:rPr>
              <a:t>MENGAPA DIPERLUKAN IDENTITAS NASIONAL</a:t>
            </a:r>
            <a:r>
              <a:rPr lang="en-US" sz="4800" b="1" dirty="0" smtClean="0">
                <a:ln w="10541" cmpd="sng">
                  <a:solidFill>
                    <a:schemeClr val="accent1">
                      <a:shade val="88000"/>
                      <a:satMod val="110000"/>
                    </a:schemeClr>
                  </a:solidFill>
                  <a:prstDash val="solid"/>
                </a:ln>
                <a:latin typeface="Arial" pitchFamily="34" charset="0"/>
                <a:ea typeface="Cambria" pitchFamily="18" charset="0"/>
                <a:cs typeface="Arial" pitchFamily="34" charset="0"/>
              </a:rPr>
              <a:t>?</a:t>
            </a:r>
            <a:endParaRPr kumimoji="0" lang="id-ID" sz="2400" b="1" i="0" u="none" strike="noStrike" kern="1200" cap="none" spc="0" normalizeH="0" baseline="0" noProof="0" dirty="0">
              <a:ln>
                <a:noFill/>
              </a:ln>
              <a:effectLst/>
              <a:uLnTx/>
              <a:uFillTx/>
              <a:latin typeface="Arial" pitchFamily="34" charset="0"/>
              <a:ea typeface="Cambria" pitchFamily="18" charset="0"/>
              <a:cs typeface="Arial"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dirty="0">
                <a:solidFill>
                  <a:schemeClr val="tx1"/>
                </a:solidFill>
                <a:latin typeface="Cambria" pitchFamily="18" charset="0"/>
                <a:ea typeface="Cambria" pitchFamily="18" charset="0"/>
              </a:rPr>
              <a:t>Identitas Nasional sebagai landasan negara, </a:t>
            </a:r>
            <a:r>
              <a:rPr lang="en-US" dirty="0" smtClean="0">
                <a:solidFill>
                  <a:schemeClr val="tx1"/>
                </a:solidFill>
                <a:latin typeface="Cambria" pitchFamily="18" charset="0"/>
                <a:ea typeface="Cambria" pitchFamily="18" charset="0"/>
              </a:rPr>
              <a:t>sebagai pembeda </a:t>
            </a:r>
            <a:r>
              <a:rPr lang="en-US" dirty="0">
                <a:solidFill>
                  <a:schemeClr val="tx1"/>
                </a:solidFill>
                <a:latin typeface="Cambria" pitchFamily="18" charset="0"/>
                <a:ea typeface="Cambria" pitchFamily="18" charset="0"/>
              </a:rPr>
              <a:t>dari negara lainnya, dan juga sebagai </a:t>
            </a:r>
            <a:r>
              <a:rPr lang="en-US" dirty="0" smtClean="0">
                <a:solidFill>
                  <a:schemeClr val="tx1"/>
                </a:solidFill>
                <a:latin typeface="Cambria" pitchFamily="18" charset="0"/>
                <a:ea typeface="Cambria" pitchFamily="18" charset="0"/>
              </a:rPr>
              <a:t>alat untuk </a:t>
            </a:r>
            <a:r>
              <a:rPr lang="en-US" dirty="0">
                <a:solidFill>
                  <a:schemeClr val="tx1"/>
                </a:solidFill>
                <a:latin typeface="Cambria" pitchFamily="18" charset="0"/>
                <a:ea typeface="Cambria" pitchFamily="18" charset="0"/>
              </a:rPr>
              <a:t>mempersatukan bangsa. Pembeda </a:t>
            </a:r>
            <a:r>
              <a:rPr lang="en-US" dirty="0" smtClean="0">
                <a:solidFill>
                  <a:schemeClr val="tx1"/>
                </a:solidFill>
                <a:latin typeface="Cambria" pitchFamily="18" charset="0"/>
                <a:ea typeface="Cambria" pitchFamily="18" charset="0"/>
              </a:rPr>
              <a:t>yang dimaksud adalah kekhasan </a:t>
            </a:r>
            <a:r>
              <a:rPr lang="en-US" dirty="0">
                <a:solidFill>
                  <a:schemeClr val="tx1"/>
                </a:solidFill>
                <a:latin typeface="Cambria" pitchFamily="18" charset="0"/>
                <a:ea typeface="Cambria" pitchFamily="18" charset="0"/>
              </a:rPr>
              <a:t>positif, yakni ciri bangsa yang beradab, unggul, dan terpuji.</a:t>
            </a:r>
            <a:endParaRPr lang="en-US" dirty="0">
              <a:solidFill>
                <a:schemeClr val="tx1"/>
              </a:solidFill>
              <a:latin typeface="Cambria" pitchFamily="18" charset="0"/>
              <a:ea typeface="Cambria"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827832"/>
            <a:ext cx="4574604" cy="2613059"/>
          </a:xfrm>
          <a:prstGeom prst="rect">
            <a:avLst/>
          </a:prstGeom>
        </p:spPr>
      </p:pic>
    </p:spTree>
    <p:extLst>
      <p:ext uri="{BB962C8B-B14F-4D97-AF65-F5344CB8AC3E}">
        <p14:creationId xmlns:p14="http://schemas.microsoft.com/office/powerpoint/2010/main" val="3909040009"/>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p>
            <a:pPr lvl="0" algn="ctr">
              <a:spcBef>
                <a:spcPct val="0"/>
              </a:spcBef>
              <a:defRPr/>
            </a:pPr>
            <a:r>
              <a:rPr lang="en-US" sz="2800" b="1" dirty="0" smtClean="0">
                <a:latin typeface="Arial" pitchFamily="34" charset="0"/>
                <a:ea typeface="Cambria" pitchFamily="18" charset="0"/>
                <a:cs typeface="Arial" pitchFamily="34" charset="0"/>
              </a:rPr>
              <a:t>PANCASILA DAN UUD 1945 SEBAGAI JATI DIRI INDONESIA</a:t>
            </a:r>
            <a:endParaRPr kumimoji="0" lang="id-ID" sz="2800" b="1" i="0" u="none" strike="noStrike" kern="1200" cap="none" spc="0" normalizeH="0" baseline="0" noProof="0" dirty="0">
              <a:ln>
                <a:noFill/>
              </a:ln>
              <a:effectLst/>
              <a:uLnTx/>
              <a:uFillTx/>
              <a:latin typeface="Arial" pitchFamily="34" charset="0"/>
              <a:ea typeface="Cambria" pitchFamily="18" charset="0"/>
              <a:cs typeface="Arial"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US" dirty="0">
              <a:solidFill>
                <a:schemeClr val="tx1"/>
              </a:solidFill>
              <a:latin typeface="Cambria" pitchFamily="18" charset="0"/>
              <a:ea typeface="Cambria" pitchFamily="18" charset="0"/>
            </a:endParaRPr>
          </a:p>
        </p:txBody>
      </p:sp>
      <p:graphicFrame>
        <p:nvGraphicFramePr>
          <p:cNvPr id="10" name="Diagram 9"/>
          <p:cNvGraphicFramePr/>
          <p:nvPr>
            <p:extLst>
              <p:ext uri="{D42A27DB-BD31-4B8C-83A1-F6EECF244321}">
                <p14:modId xmlns:p14="http://schemas.microsoft.com/office/powerpoint/2010/main" val="647047263"/>
              </p:ext>
            </p:extLst>
          </p:nvPr>
        </p:nvGraphicFramePr>
        <p:xfrm>
          <a:off x="74612" y="1590440"/>
          <a:ext cx="6945660" cy="4502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eft Arrow 10"/>
          <p:cNvSpPr/>
          <p:nvPr/>
        </p:nvSpPr>
        <p:spPr>
          <a:xfrm>
            <a:off x="7092280" y="2852936"/>
            <a:ext cx="2051720" cy="1828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Corak dan Watak Bangsa Indonesia</a:t>
            </a:r>
            <a:endParaRPr lang="en-US" b="1" dirty="0">
              <a:solidFill>
                <a:schemeClr val="bg1"/>
              </a:solidFill>
            </a:endParaRPr>
          </a:p>
        </p:txBody>
      </p:sp>
    </p:spTree>
    <p:extLst>
      <p:ext uri="{BB962C8B-B14F-4D97-AF65-F5344CB8AC3E}">
        <p14:creationId xmlns:p14="http://schemas.microsoft.com/office/powerpoint/2010/main" val="1090657617"/>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3291681"/>
            <a:ext cx="8229600" cy="1143000"/>
          </a:xfrm>
          <a:prstGeom prst="rect">
            <a:avLst/>
          </a:prstGeom>
        </p:spPr>
        <p:txBody>
          <a:bodyPr vert="horz" lIns="91440" tIns="45720" rIns="91440" bIns="45720" rtlCol="0" anchor="ctr">
            <a:noAutofit/>
          </a:bodyPr>
          <a:lstStyle/>
          <a:p>
            <a:pPr algn="just"/>
            <a:r>
              <a:rPr lang="en-US" sz="2800" dirty="0">
                <a:latin typeface="Cambria" pitchFamily="18" charset="0"/>
                <a:ea typeface="Cambria" pitchFamily="18" charset="0"/>
              </a:rPr>
              <a:t>Pancasila merupakan warisan jenius yang tidak ternilai harganya dari para pendiri bangsa. Pancasila merupakan identitas nasional Indonesia yang unik. Pancasila bukan hanya identitas dalam arti fisik atau simbol, layaknya bendera dan lambang lainnya. Pancasila adalah identitas secara non fisik atau lebih tepat dikatakan bahwa Pancasila adalah jati diri yang menjadi ciri khas bangsa Indonesia.</a:t>
            </a:r>
            <a:endParaRPr lang="en-US" sz="2800" dirty="0">
              <a:latin typeface="Cambria" pitchFamily="18" charset="0"/>
              <a:ea typeface="Cambria" pitchFamily="18"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US" dirty="0">
              <a:solidFill>
                <a:schemeClr val="tx1"/>
              </a:solidFill>
              <a:latin typeface="Cambria" pitchFamily="18" charset="0"/>
              <a:ea typeface="Cambria" pitchFamily="18"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48680"/>
            <a:ext cx="1458929" cy="157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737859"/>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p>
            <a:pPr lvl="0" algn="ctr">
              <a:spcBef>
                <a:spcPct val="0"/>
              </a:spcBef>
              <a:defRPr/>
            </a:pPr>
            <a:r>
              <a:rPr lang="en-US" sz="2400" b="1" dirty="0" smtClean="0">
                <a:latin typeface="Arial" pitchFamily="34" charset="0"/>
                <a:cs typeface="Arial" pitchFamily="34" charset="0"/>
              </a:rPr>
              <a:t>IDENTITAS NASIONAL INDONESIA BERSIFAT PLURALISTIK</a:t>
            </a:r>
            <a:endParaRPr kumimoji="0" lang="id-ID" sz="2400" b="1" i="0" u="none" strike="noStrike" kern="1200" cap="none" spc="0" normalizeH="0" baseline="0" noProof="0" dirty="0">
              <a:ln>
                <a:noFill/>
              </a:ln>
              <a:effectLst/>
              <a:uLnTx/>
              <a:uFillTx/>
              <a:latin typeface="Arial" pitchFamily="34" charset="0"/>
              <a:ea typeface="Cambria" pitchFamily="18" charset="0"/>
              <a:cs typeface="Arial" pitchFamily="34" charset="0"/>
            </a:endParaRPr>
          </a:p>
        </p:txBody>
      </p:sp>
      <p:graphicFrame>
        <p:nvGraphicFramePr>
          <p:cNvPr id="6" name="Content Placeholder 5"/>
          <p:cNvGraphicFramePr>
            <a:graphicFrameLocks/>
          </p:cNvGraphicFramePr>
          <p:nvPr>
            <p:extLst>
              <p:ext uri="{D42A27DB-BD31-4B8C-83A1-F6EECF244321}">
                <p14:modId xmlns:p14="http://schemas.microsoft.com/office/powerpoint/2010/main" val="885914040"/>
              </p:ext>
            </p:extLst>
          </p:nvPr>
        </p:nvGraphicFramePr>
        <p:xfrm>
          <a:off x="323528" y="1686880"/>
          <a:ext cx="8363272" cy="4406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7296042"/>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20" y="620688"/>
            <a:ext cx="8568952" cy="5474562"/>
            <a:chOff x="3198812" y="152400"/>
            <a:chExt cx="8610600" cy="6631767"/>
          </a:xfrm>
        </p:grpSpPr>
        <p:sp>
          <p:nvSpPr>
            <p:cNvPr id="5" name="Rectangle 4"/>
            <p:cNvSpPr/>
            <p:nvPr/>
          </p:nvSpPr>
          <p:spPr>
            <a:xfrm>
              <a:off x="3198812" y="152400"/>
              <a:ext cx="5715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SUMBER IDENTITAS NASIONAL</a:t>
              </a:r>
              <a:endParaRPr lang="en-US" sz="2000" b="1" dirty="0"/>
            </a:p>
          </p:txBody>
        </p:sp>
        <p:sp>
          <p:nvSpPr>
            <p:cNvPr id="7" name="Rectangle 6"/>
            <p:cNvSpPr/>
            <p:nvPr/>
          </p:nvSpPr>
          <p:spPr>
            <a:xfrm>
              <a:off x="4646612" y="1903288"/>
              <a:ext cx="2895600" cy="1295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Historis</a:t>
              </a:r>
              <a:endParaRPr lang="en-US" sz="2000" b="1" dirty="0"/>
            </a:p>
          </p:txBody>
        </p:sp>
        <p:sp>
          <p:nvSpPr>
            <p:cNvPr id="8" name="Rectangle 7"/>
            <p:cNvSpPr/>
            <p:nvPr/>
          </p:nvSpPr>
          <p:spPr>
            <a:xfrm>
              <a:off x="4646613" y="3733800"/>
              <a:ext cx="2895600" cy="1295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Sosiologis</a:t>
              </a:r>
              <a:endParaRPr lang="en-US" sz="2000" b="1" dirty="0"/>
            </a:p>
          </p:txBody>
        </p:sp>
        <p:sp>
          <p:nvSpPr>
            <p:cNvPr id="9" name="Rectangle 8"/>
            <p:cNvSpPr/>
            <p:nvPr/>
          </p:nvSpPr>
          <p:spPr>
            <a:xfrm>
              <a:off x="4627900" y="5486400"/>
              <a:ext cx="2895600" cy="1295400"/>
            </a:xfrm>
            <a:prstGeom prst="rect">
              <a:avLst/>
            </a:prstGeom>
            <a:solidFill>
              <a:schemeClr val="accent1">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Politik</a:t>
              </a:r>
              <a:endParaRPr lang="en-US" sz="2000" b="1" dirty="0"/>
            </a:p>
          </p:txBody>
        </p:sp>
        <p:sp>
          <p:nvSpPr>
            <p:cNvPr id="10" name="Down Arrow 9"/>
            <p:cNvSpPr/>
            <p:nvPr/>
          </p:nvSpPr>
          <p:spPr>
            <a:xfrm>
              <a:off x="5865812" y="3187558"/>
              <a:ext cx="457200" cy="546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865813" y="5054029"/>
              <a:ext cx="457200" cy="546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870218" y="1371600"/>
              <a:ext cx="457200" cy="546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18412" y="2227822"/>
              <a:ext cx="3505200" cy="708384"/>
            </a:xfrm>
            <a:prstGeom prst="rect">
              <a:avLst/>
            </a:prstGeom>
            <a:noFill/>
            <a:ln w="19050">
              <a:solidFill>
                <a:srgbClr val="92D050"/>
              </a:solidFill>
            </a:ln>
          </p:spPr>
          <p:txBody>
            <a:bodyPr wrap="square" rtlCol="0">
              <a:spAutoFit/>
            </a:bodyPr>
            <a:lstStyle/>
            <a:p>
              <a:pPr algn="just"/>
              <a:r>
                <a:rPr lang="en-US" sz="1600" dirty="0"/>
                <a:t>K</a:t>
              </a:r>
              <a:r>
                <a:rPr lang="en-US" sz="1600" dirty="0" smtClean="0"/>
                <a:t>esadaran rakyat Indonesia sebagai bangsa yang terjajah pada </a:t>
              </a:r>
              <a:r>
                <a:rPr lang="en-US" sz="1600" dirty="0"/>
                <a:t>T</a:t>
              </a:r>
              <a:r>
                <a:rPr lang="en-US" sz="1600" dirty="0" smtClean="0"/>
                <a:t>ahun 1908</a:t>
              </a:r>
              <a:endParaRPr lang="en-US" sz="1600" dirty="0"/>
            </a:p>
          </p:txBody>
        </p:sp>
        <p:sp>
          <p:nvSpPr>
            <p:cNvPr id="14" name="TextBox 13"/>
            <p:cNvSpPr txBox="1"/>
            <p:nvPr/>
          </p:nvSpPr>
          <p:spPr>
            <a:xfrm>
              <a:off x="7618412" y="4058334"/>
              <a:ext cx="3505200" cy="708384"/>
            </a:xfrm>
            <a:prstGeom prst="rect">
              <a:avLst/>
            </a:prstGeom>
            <a:noFill/>
            <a:ln w="19050">
              <a:solidFill>
                <a:srgbClr val="002060"/>
              </a:solidFill>
            </a:ln>
          </p:spPr>
          <p:txBody>
            <a:bodyPr wrap="square" rtlCol="0">
              <a:spAutoFit/>
            </a:bodyPr>
            <a:lstStyle/>
            <a:p>
              <a:pPr algn="just"/>
              <a:r>
                <a:rPr lang="en-US" sz="1600" dirty="0" smtClean="0"/>
                <a:t>Proses interaksi, komunikasi, dan persinggungan budaya</a:t>
              </a:r>
              <a:endParaRPr lang="en-US" sz="1600" dirty="0"/>
            </a:p>
          </p:txBody>
        </p:sp>
        <p:sp>
          <p:nvSpPr>
            <p:cNvPr id="15" name="TextBox 14"/>
            <p:cNvSpPr txBox="1"/>
            <p:nvPr/>
          </p:nvSpPr>
          <p:spPr>
            <a:xfrm>
              <a:off x="7618412" y="5628382"/>
              <a:ext cx="4191000" cy="1155785"/>
            </a:xfrm>
            <a:prstGeom prst="rect">
              <a:avLst/>
            </a:prstGeom>
            <a:noFill/>
            <a:ln w="19050">
              <a:solidFill>
                <a:srgbClr val="002060"/>
              </a:solidFill>
            </a:ln>
          </p:spPr>
          <p:txBody>
            <a:bodyPr wrap="square" rtlCol="0">
              <a:spAutoFit/>
            </a:bodyPr>
            <a:lstStyle/>
            <a:p>
              <a:pPr algn="just"/>
              <a:r>
                <a:rPr lang="en-US" sz="1400" dirty="0"/>
                <a:t>B</a:t>
              </a:r>
              <a:r>
                <a:rPr lang="en-US" sz="1400" dirty="0" smtClean="0"/>
                <a:t>endera negara Sang Merah Putih, bahasa Indonesia sebagai bahasa nasional atau bahasa negara, lambang negara Garuda Pancasila, dan lagu kebangsaan Indonesia Raya yg di atur dlm </a:t>
              </a:r>
              <a:r>
                <a:rPr lang="en-US" sz="1400" dirty="0" err="1" smtClean="0"/>
                <a:t>perUU</a:t>
              </a:r>
              <a:r>
                <a:rPr lang="en-US" sz="1400" dirty="0" smtClean="0"/>
                <a:t>.</a:t>
              </a:r>
              <a:endParaRPr lang="en-US" sz="1400" dirty="0"/>
            </a:p>
          </p:txBody>
        </p:sp>
      </p:grpSp>
    </p:spTree>
    <p:extLst>
      <p:ext uri="{BB962C8B-B14F-4D97-AF65-F5344CB8AC3E}">
        <p14:creationId xmlns:p14="http://schemas.microsoft.com/office/powerpoint/2010/main" val="350020510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p>
            <a:pPr lvl="0" algn="ctr">
              <a:spcBef>
                <a:spcPct val="0"/>
              </a:spcBef>
              <a:defRPr/>
            </a:pPr>
            <a:r>
              <a:rPr lang="en-US" sz="2800" b="1" dirty="0" smtClean="0">
                <a:latin typeface="Arial" pitchFamily="34" charset="0"/>
                <a:cs typeface="Arial" pitchFamily="34" charset="0"/>
              </a:rPr>
              <a:t>BENTUK IDENTITAS NASIONAL INDONESIA</a:t>
            </a:r>
            <a:endParaRPr kumimoji="0" lang="id-ID" sz="2800" b="1" i="0" u="none" strike="noStrike" kern="1200" cap="none" spc="0" normalizeH="0" baseline="0" noProof="0" dirty="0">
              <a:ln>
                <a:noFill/>
              </a:ln>
              <a:effectLst/>
              <a:uLnTx/>
              <a:uFillTx/>
              <a:latin typeface="Arial" pitchFamily="34" charset="0"/>
              <a:ea typeface="Cambria" pitchFamily="18" charset="0"/>
              <a:cs typeface="Arial" pitchFamily="34" charset="0"/>
            </a:endParaRPr>
          </a:p>
        </p:txBody>
      </p:sp>
      <p:graphicFrame>
        <p:nvGraphicFramePr>
          <p:cNvPr id="4" name="Content Placeholder 6"/>
          <p:cNvGraphicFramePr>
            <a:graphicFrameLocks/>
          </p:cNvGraphicFramePr>
          <p:nvPr>
            <p:extLst>
              <p:ext uri="{D42A27DB-BD31-4B8C-83A1-F6EECF244321}">
                <p14:modId xmlns:p14="http://schemas.microsoft.com/office/powerpoint/2010/main" val="3287412439"/>
              </p:ext>
            </p:extLst>
          </p:nvPr>
        </p:nvGraphicFramePr>
        <p:xfrm>
          <a:off x="251520" y="1556792"/>
          <a:ext cx="8784976" cy="44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1906077"/>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2924944"/>
            <a:ext cx="8229600" cy="1143000"/>
          </a:xfrm>
          <a:prstGeom prst="rect">
            <a:avLst/>
          </a:prstGeom>
        </p:spPr>
        <p:txBody>
          <a:bodyPr vert="horz" lIns="91440" tIns="45720" rIns="91440" bIns="45720" rtlCol="0" anchor="ctr">
            <a:noAutofit/>
          </a:bodyPr>
          <a:lstStyle/>
          <a:p>
            <a:pPr algn="just"/>
            <a:r>
              <a:rPr lang="en-US" sz="2400" dirty="0">
                <a:latin typeface="Cambria" pitchFamily="18" charset="0"/>
                <a:ea typeface="Cambria" pitchFamily="18" charset="0"/>
              </a:rPr>
              <a:t>Empat identitas nasional pertama meliputi bendera, bahasa, dan lambang negara, serta lagu kebangsaan diatur dalam peraturan perundangan khusus yang ditetapkan dalam Undang-Undang No. 24 Tahun 2009 tentang Bendera, Bahasa, dan Lambang Negara serta Lagu Kebangsaan.</a:t>
            </a:r>
          </a:p>
          <a:p>
            <a:pPr marL="457200" indent="-457200" algn="just">
              <a:buFont typeface="+mj-lt"/>
              <a:buAutoNum type="arabicPeriod"/>
            </a:pPr>
            <a:r>
              <a:rPr lang="pt-BR" sz="2400" dirty="0">
                <a:latin typeface="Cambria" pitchFamily="18" charset="0"/>
                <a:ea typeface="Cambria" pitchFamily="18" charset="0"/>
              </a:rPr>
              <a:t>Bendera Negara diatur dalam UU No. 24 Tahun 2009 mulai Pasal 4 sampai Pasal 24.</a:t>
            </a:r>
          </a:p>
          <a:p>
            <a:pPr marL="457200" indent="-457200" algn="just">
              <a:buFont typeface="+mj-lt"/>
              <a:buAutoNum type="arabicPeriod"/>
            </a:pPr>
            <a:r>
              <a:rPr lang="pt-BR" sz="2400" dirty="0">
                <a:latin typeface="Cambria" pitchFamily="18" charset="0"/>
                <a:ea typeface="Cambria" pitchFamily="18" charset="0"/>
              </a:rPr>
              <a:t>Bahasa Negara diatur dalam Undang-undang No. 24 Tahun 2009 mulai Pasal 25 sampai Pasal 45.</a:t>
            </a:r>
          </a:p>
          <a:p>
            <a:pPr marL="457200" indent="-457200" algn="just">
              <a:buFont typeface="+mj-lt"/>
              <a:buAutoNum type="arabicPeriod"/>
            </a:pPr>
            <a:r>
              <a:rPr lang="pt-BR" sz="2400" dirty="0">
                <a:latin typeface="Cambria" pitchFamily="18" charset="0"/>
                <a:ea typeface="Cambria" pitchFamily="18" charset="0"/>
              </a:rPr>
              <a:t>Lambang Negara diatur dalam Undang-Undang No. 24 Tahun 2009 mulai Pasal 46 sampai Pasal 57.</a:t>
            </a:r>
          </a:p>
          <a:p>
            <a:pPr marL="457200" indent="-457200" algn="just">
              <a:buFont typeface="+mj-lt"/>
              <a:buAutoNum type="arabicPeriod"/>
            </a:pPr>
            <a:r>
              <a:rPr lang="en-US" sz="2400" dirty="0">
                <a:latin typeface="Cambria" pitchFamily="18" charset="0"/>
                <a:ea typeface="Cambria" pitchFamily="18" charset="0"/>
              </a:rPr>
              <a:t>Lagu kebangsaan Indonesia Raya diatur dalam UU No. 24 Tahun 2009 mulai Pasal 58 sampai Pasal 64.</a:t>
            </a:r>
            <a:endParaRPr lang="en-US" sz="2400" dirty="0">
              <a:latin typeface="Cambria" pitchFamily="18" charset="0"/>
              <a:ea typeface="Cambria" pitchFamily="18"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US" dirty="0">
              <a:solidFill>
                <a:schemeClr val="tx1"/>
              </a:solidFill>
              <a:latin typeface="Cambria" pitchFamily="18" charset="0"/>
              <a:ea typeface="Cambria" pitchFamily="18" charset="0"/>
            </a:endParaRPr>
          </a:p>
        </p:txBody>
      </p:sp>
    </p:spTree>
    <p:extLst>
      <p:ext uri="{BB962C8B-B14F-4D97-AF65-F5344CB8AC3E}">
        <p14:creationId xmlns:p14="http://schemas.microsoft.com/office/powerpoint/2010/main" val="2548084290"/>
      </p:ext>
    </p:extLst>
  </p:cSld>
  <p:clrMapOvr>
    <a:masterClrMapping/>
  </p:clrMapOvr>
  <p:transition spd="slow">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2991</TotalTime>
  <Words>645</Words>
  <Application>Microsoft Office PowerPoint</Application>
  <PresentationFormat>On-screen Show (4:3)</PresentationFormat>
  <Paragraphs>70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USER</cp:lastModifiedBy>
  <cp:revision>487</cp:revision>
  <cp:lastPrinted>2017-08-29T02:54:51Z</cp:lastPrinted>
  <dcterms:created xsi:type="dcterms:W3CDTF">2010-04-18T12:06:30Z</dcterms:created>
  <dcterms:modified xsi:type="dcterms:W3CDTF">2023-05-31T03:52:35Z</dcterms:modified>
</cp:coreProperties>
</file>