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53121-1AF0-7E1A-7AFF-032EC1D5A4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PRINSIP-PRINSIP ETIKA BISNIS DAN PRINSIP ETIKA PROFESI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1F23F-3EBD-C461-0EFE-4F30F8B89D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ALDI SEPTIAN R</a:t>
            </a:r>
          </a:p>
          <a:p>
            <a:r>
              <a:rPr lang="en-US" dirty="0"/>
              <a:t>PERTEMUAN KE-5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80605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D091F-32AC-E5A1-D2FE-B4A557E40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PRINSIP ETIKA BISNIS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67821-6EF4-CFA6-519E-FB5F707D0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8659368" cy="3671316"/>
          </a:xfrm>
        </p:spPr>
        <p:txBody>
          <a:bodyPr>
            <a:normAutofit/>
          </a:bodyPr>
          <a:lstStyle/>
          <a:p>
            <a:r>
              <a:rPr lang="en-US" sz="2000" dirty="0"/>
              <a:t>1. </a:t>
            </a:r>
            <a:r>
              <a:rPr lang="en-US" sz="2000" dirty="0" err="1"/>
              <a:t>Prinsip</a:t>
            </a:r>
            <a:r>
              <a:rPr lang="en-US" sz="2000" dirty="0"/>
              <a:t> </a:t>
            </a:r>
            <a:r>
              <a:rPr lang="en-US" sz="2000" dirty="0" err="1"/>
              <a:t>otonomi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Prinsip</a:t>
            </a:r>
            <a:r>
              <a:rPr lang="en-US" sz="2000" dirty="0"/>
              <a:t> </a:t>
            </a:r>
            <a:r>
              <a:rPr lang="en-US" sz="2000" dirty="0" err="1"/>
              <a:t>otonomi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prinsip</a:t>
            </a:r>
            <a:r>
              <a:rPr lang="en-US" sz="2000" dirty="0"/>
              <a:t> yang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bebas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wewenang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bidang</a:t>
            </a:r>
            <a:r>
              <a:rPr lang="en-US" sz="2000" dirty="0"/>
              <a:t> yang </a:t>
            </a:r>
            <a:r>
              <a:rPr lang="en-US" sz="2000" dirty="0" err="1"/>
              <a:t>dilakukan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 err="1"/>
              <a:t>Contoh</a:t>
            </a:r>
            <a:r>
              <a:rPr lang="en-US" sz="2000" dirty="0"/>
              <a:t> : Perusahaan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bergantung</a:t>
            </a:r>
            <a:r>
              <a:rPr lang="en-US" sz="2000" dirty="0"/>
              <a:t> pada </a:t>
            </a:r>
            <a:r>
              <a:rPr lang="en-US" sz="2000" dirty="0" err="1"/>
              <a:t>pihak</a:t>
            </a:r>
            <a:r>
              <a:rPr lang="en-US" sz="2000" dirty="0"/>
              <a:t> lain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mengambil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Keputusan.</a:t>
            </a:r>
          </a:p>
          <a:p>
            <a:pPr marL="0" indent="0">
              <a:buNone/>
            </a:pPr>
            <a:r>
              <a:rPr lang="en-US" sz="2000" dirty="0"/>
              <a:t>Tujuan : </a:t>
            </a:r>
            <a:r>
              <a:rPr lang="en-US" sz="2000" dirty="0" err="1"/>
              <a:t>Mensejahterakan</a:t>
            </a:r>
            <a:r>
              <a:rPr lang="en-US" sz="2000" dirty="0"/>
              <a:t> </a:t>
            </a:r>
            <a:r>
              <a:rPr lang="en-US" sz="2000" dirty="0" err="1"/>
              <a:t>pekerja</a:t>
            </a:r>
            <a:endParaRPr lang="en-US" sz="2000" dirty="0"/>
          </a:p>
          <a:p>
            <a:pPr marL="0" indent="0">
              <a:buNone/>
            </a:pPr>
            <a:endParaRPr lang="en-ID" sz="2000" dirty="0"/>
          </a:p>
          <a:p>
            <a:pPr marL="0" indent="0">
              <a:buNone/>
            </a:pPr>
            <a:r>
              <a:rPr lang="en-ID" sz="2000" dirty="0"/>
              <a:t>2. </a:t>
            </a:r>
            <a:r>
              <a:rPr lang="en-ID" sz="2000" dirty="0" err="1"/>
              <a:t>Prinsip</a:t>
            </a:r>
            <a:r>
              <a:rPr lang="en-ID" sz="2000" dirty="0"/>
              <a:t> </a:t>
            </a:r>
            <a:r>
              <a:rPr lang="en-ID" sz="2000" dirty="0" err="1"/>
              <a:t>kejujuran</a:t>
            </a:r>
            <a:endParaRPr lang="en-ID" sz="2000" dirty="0"/>
          </a:p>
          <a:p>
            <a:pPr marL="0" indent="0">
              <a:buNone/>
            </a:pPr>
            <a:r>
              <a:rPr lang="en-ID" sz="2000" dirty="0"/>
              <a:t>Ada </a:t>
            </a:r>
            <a:r>
              <a:rPr lang="en-ID" sz="2000" dirty="0" err="1"/>
              <a:t>beberapa</a:t>
            </a:r>
            <a:r>
              <a:rPr lang="en-ID" sz="2000" dirty="0"/>
              <a:t> </a:t>
            </a:r>
            <a:r>
              <a:rPr lang="en-ID" sz="2000" dirty="0" err="1"/>
              <a:t>aspek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prinsip</a:t>
            </a:r>
            <a:r>
              <a:rPr lang="en-ID" sz="2000" dirty="0"/>
              <a:t> </a:t>
            </a:r>
            <a:r>
              <a:rPr lang="en-ID" sz="2000" dirty="0" err="1"/>
              <a:t>kejujuran</a:t>
            </a:r>
            <a:r>
              <a:rPr lang="en-ID" sz="2000" dirty="0"/>
              <a:t>, </a:t>
            </a:r>
            <a:r>
              <a:rPr lang="en-ID" sz="2000" dirty="0" err="1"/>
              <a:t>antara</a:t>
            </a:r>
            <a:r>
              <a:rPr lang="en-ID" sz="2000" dirty="0"/>
              <a:t> lain :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29715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83548-6DBE-6467-8510-2EB375D2B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3728" y="909828"/>
            <a:ext cx="8924544" cy="3808476"/>
          </a:xfrm>
        </p:spPr>
        <p:txBody>
          <a:bodyPr>
            <a:normAutofit/>
          </a:bodyPr>
          <a:lstStyle/>
          <a:p>
            <a:r>
              <a:rPr lang="en-US" sz="2400" dirty="0"/>
              <a:t>1. Dalam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perjanjian</a:t>
            </a:r>
            <a:r>
              <a:rPr lang="en-US" sz="2400" dirty="0"/>
              <a:t> </a:t>
            </a:r>
            <a:r>
              <a:rPr lang="en-US" sz="2400" dirty="0" err="1"/>
              <a:t>kontrak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endParaRPr lang="en-US" sz="2400" dirty="0"/>
          </a:p>
          <a:p>
            <a:r>
              <a:rPr lang="en-US" sz="2400" dirty="0"/>
              <a:t>2. </a:t>
            </a:r>
            <a:r>
              <a:rPr lang="en-US" sz="2400" dirty="0" err="1"/>
              <a:t>Penawaran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dan </a:t>
            </a:r>
            <a:r>
              <a:rPr lang="en-US" sz="2400" dirty="0" err="1"/>
              <a:t>fakta</a:t>
            </a:r>
            <a:r>
              <a:rPr lang="en-US" sz="2400" dirty="0"/>
              <a:t> </a:t>
            </a:r>
            <a:r>
              <a:rPr lang="en-US" sz="2400" dirty="0" err="1"/>
              <a:t>riil</a:t>
            </a:r>
            <a:endParaRPr lang="en-US" sz="2400" dirty="0"/>
          </a:p>
          <a:p>
            <a:r>
              <a:rPr lang="en-US" sz="2400" dirty="0"/>
              <a:t>3.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lain</a:t>
            </a:r>
          </a:p>
          <a:p>
            <a:r>
              <a:rPr lang="en-US" sz="2400" dirty="0"/>
              <a:t>4.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tenaga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041843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966A8-DE5E-1FB1-C4CD-E09A89AE5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PRINSIP ETIKA PROFESI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C1DB7-8A49-1C7A-DE10-39D9613F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1. Kode </a:t>
            </a:r>
            <a:r>
              <a:rPr lang="en-US" sz="2400" dirty="0" err="1"/>
              <a:t>etik</a:t>
            </a:r>
            <a:endParaRPr lang="en-US" sz="2400" dirty="0"/>
          </a:p>
          <a:p>
            <a:r>
              <a:rPr lang="en-US" sz="2400" dirty="0"/>
              <a:t>2. </a:t>
            </a:r>
            <a:r>
              <a:rPr lang="en-US" sz="2400" dirty="0" err="1"/>
              <a:t>Kepercayaan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endParaRPr lang="en-US" sz="2400" dirty="0"/>
          </a:p>
          <a:p>
            <a:r>
              <a:rPr lang="en-US" sz="2400" dirty="0"/>
              <a:t>3.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klien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pasien</a:t>
            </a:r>
            <a:endParaRPr lang="en-US" sz="2400" dirty="0"/>
          </a:p>
          <a:p>
            <a:r>
              <a:rPr lang="en-US" sz="2400" dirty="0"/>
              <a:t>4. </a:t>
            </a:r>
            <a:r>
              <a:rPr lang="en-US" sz="2400" dirty="0" err="1"/>
              <a:t>Integritas</a:t>
            </a:r>
            <a:r>
              <a:rPr lang="en-US" sz="2400" dirty="0"/>
              <a:t> dan </a:t>
            </a:r>
            <a:r>
              <a:rPr lang="en-US" sz="2400" dirty="0" err="1"/>
              <a:t>profesionalisme</a:t>
            </a:r>
            <a:endParaRPr lang="en-US" sz="2400" dirty="0"/>
          </a:p>
          <a:p>
            <a:r>
              <a:rPr lang="en-US" sz="2400" dirty="0"/>
              <a:t>5. </a:t>
            </a:r>
            <a:r>
              <a:rPr lang="en-US" sz="2400" dirty="0" err="1"/>
              <a:t>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175136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7C629-E66E-7A72-2732-8885A5E8F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SKEMA ETIKA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53AE31F-4990-B4CB-3858-4B5322000A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6043" y="2638425"/>
            <a:ext cx="6239915" cy="3101975"/>
          </a:xfrm>
        </p:spPr>
      </p:pic>
    </p:spTree>
    <p:extLst>
      <p:ext uri="{BB962C8B-B14F-4D97-AF65-F5344CB8AC3E}">
        <p14:creationId xmlns:p14="http://schemas.microsoft.com/office/powerpoint/2010/main" val="293606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A5351-0EC1-0857-A12F-CE430AA28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Ciri-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profesi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6AEDC-0D57-6876-BDF5-768D954A9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1.  Adanya </a:t>
            </a:r>
            <a:r>
              <a:rPr lang="en-US" sz="2400" dirty="0" err="1"/>
              <a:t>keahlian</a:t>
            </a:r>
            <a:endParaRPr lang="en-US" sz="2400" dirty="0"/>
          </a:p>
          <a:p>
            <a:r>
              <a:rPr lang="en-US" sz="2400" dirty="0"/>
              <a:t>2.  Ada </a:t>
            </a:r>
            <a:r>
              <a:rPr lang="en-US" sz="2400" dirty="0" err="1"/>
              <a:t>aturan</a:t>
            </a:r>
            <a:r>
              <a:rPr lang="en-US" sz="2400" dirty="0"/>
              <a:t> dan </a:t>
            </a:r>
            <a:r>
              <a:rPr lang="en-US" sz="2400" dirty="0" err="1"/>
              <a:t>standar</a:t>
            </a:r>
            <a:r>
              <a:rPr lang="en-US" sz="2400" dirty="0"/>
              <a:t> moral yang sangat </a:t>
            </a:r>
            <a:r>
              <a:rPr lang="en-US" sz="2400" dirty="0" err="1"/>
              <a:t>tinggi</a:t>
            </a:r>
            <a:endParaRPr lang="en-US" sz="2400" dirty="0"/>
          </a:p>
          <a:p>
            <a:r>
              <a:rPr lang="en-US" sz="2400" dirty="0"/>
              <a:t>3. </a:t>
            </a:r>
            <a:r>
              <a:rPr lang="en-US" sz="2400" dirty="0" err="1"/>
              <a:t>Melayani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endParaRPr lang="en-US" sz="2400" dirty="0"/>
          </a:p>
          <a:p>
            <a:r>
              <a:rPr lang="en-US" sz="2400" dirty="0"/>
              <a:t>4.  Ada </a:t>
            </a:r>
            <a:r>
              <a:rPr lang="en-US" sz="2400" dirty="0" err="1"/>
              <a:t>izin</a:t>
            </a:r>
            <a:r>
              <a:rPr lang="en-US" sz="2400" dirty="0"/>
              <a:t> </a:t>
            </a:r>
            <a:r>
              <a:rPr lang="en-US" sz="2400" dirty="0" err="1"/>
              <a:t>khusus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mempraktikkan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205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68074-EB6C-85BA-B11C-B09C115F1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240280"/>
            <a:ext cx="7729728" cy="1188720"/>
          </a:xfrm>
        </p:spPr>
        <p:txBody>
          <a:bodyPr/>
          <a:lstStyle/>
          <a:p>
            <a:r>
              <a:rPr lang="en-US" dirty="0"/>
              <a:t>END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3932782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47</TotalTime>
  <Words>166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Parcel</vt:lpstr>
      <vt:lpstr>PRINSIP-PRINSIP ETIKA BISNIS DAN PRINSIP ETIKA PROFESI</vt:lpstr>
      <vt:lpstr>1. PRINSIP ETIKA BISNIS</vt:lpstr>
      <vt:lpstr>PowerPoint Presentation</vt:lpstr>
      <vt:lpstr>2. PRINSIP ETIKA PROFESI</vt:lpstr>
      <vt:lpstr>3. SKEMA ETIKA</vt:lpstr>
      <vt:lpstr>4. Ciri-ciri profesi</vt:lpstr>
      <vt:lpstr>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 M1403QA</dc:creator>
  <cp:lastModifiedBy>ASUS M1403QA</cp:lastModifiedBy>
  <cp:revision>1</cp:revision>
  <dcterms:created xsi:type="dcterms:W3CDTF">2025-04-15T11:46:31Z</dcterms:created>
  <dcterms:modified xsi:type="dcterms:W3CDTF">2025-04-15T12:34:18Z</dcterms:modified>
</cp:coreProperties>
</file>