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9" r:id="rId3"/>
    <p:sldId id="304" r:id="rId4"/>
    <p:sldId id="303" r:id="rId5"/>
    <p:sldId id="306" r:id="rId6"/>
    <p:sldId id="309" r:id="rId7"/>
    <p:sldId id="310" r:id="rId8"/>
    <p:sldId id="308" r:id="rId9"/>
    <p:sldId id="311" r:id="rId10"/>
    <p:sldId id="301" r:id="rId11"/>
    <p:sldId id="305" r:id="rId12"/>
    <p:sldId id="300" r:id="rId13"/>
  </p:sldIdLst>
  <p:sldSz cx="9144000" cy="6858000" type="screen4x3"/>
  <p:notesSz cx="7045325" cy="9345613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2" autoAdjust="0"/>
    <p:restoredTop sz="94580" autoAdjust="0"/>
  </p:normalViewPr>
  <p:slideViewPr>
    <p:cSldViewPr>
      <p:cViewPr varScale="1">
        <p:scale>
          <a:sx n="73" d="100"/>
          <a:sy n="73" d="100"/>
        </p:scale>
        <p:origin x="127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723604-17CE-4108-9B4B-A192469626B9}" type="doc">
      <dgm:prSet loTypeId="urn:diagrams.loki3.com/VaryingWidthList" loCatId="officeonline" qsTypeId="urn:microsoft.com/office/officeart/2005/8/quickstyle/3d2" qsCatId="3D" csTypeId="urn:microsoft.com/office/officeart/2005/8/colors/colorful3" csCatId="colorful" phldr="1"/>
      <dgm:spPr/>
    </dgm:pt>
    <dgm:pt modelId="{0BFE5CD6-4333-46C4-B166-F3ACF91E0ADB}">
      <dgm:prSet phldrT="[Text]"/>
      <dgm:spPr/>
      <dgm:t>
        <a:bodyPr/>
        <a:lstStyle/>
        <a:p>
          <a:r>
            <a:rPr lang="en-US" dirty="0"/>
            <a:t>FILSAFAT HUKUM</a:t>
          </a:r>
          <a:endParaRPr lang="en-ID" dirty="0"/>
        </a:p>
      </dgm:t>
    </dgm:pt>
    <dgm:pt modelId="{0ADF6CA7-0915-4672-9272-E1C7BBA85CBA}" type="parTrans" cxnId="{483C1345-359E-418A-AD08-D4C876CB92AB}">
      <dgm:prSet/>
      <dgm:spPr/>
      <dgm:t>
        <a:bodyPr/>
        <a:lstStyle/>
        <a:p>
          <a:endParaRPr lang="en-ID"/>
        </a:p>
      </dgm:t>
    </dgm:pt>
    <dgm:pt modelId="{FA4FD3B4-CB8B-4DFB-9D08-C1C660CB0CAD}" type="sibTrans" cxnId="{483C1345-359E-418A-AD08-D4C876CB92AB}">
      <dgm:prSet/>
      <dgm:spPr/>
      <dgm:t>
        <a:bodyPr/>
        <a:lstStyle/>
        <a:p>
          <a:endParaRPr lang="en-ID"/>
        </a:p>
      </dgm:t>
    </dgm:pt>
    <dgm:pt modelId="{D17AFF0F-5259-4502-B811-7AA2B149EB84}">
      <dgm:prSet phldrT="[Text]"/>
      <dgm:spPr/>
      <dgm:t>
        <a:bodyPr/>
        <a:lstStyle/>
        <a:p>
          <a:r>
            <a:rPr lang="en-US" dirty="0"/>
            <a:t>TEORI HUKUM</a:t>
          </a:r>
          <a:endParaRPr lang="en-ID" dirty="0"/>
        </a:p>
      </dgm:t>
    </dgm:pt>
    <dgm:pt modelId="{9BDD02C7-8BF1-4E5A-A604-626608C77C68}" type="parTrans" cxnId="{0E37CEC8-B9A2-472D-A2B4-6444D0F4D664}">
      <dgm:prSet/>
      <dgm:spPr/>
      <dgm:t>
        <a:bodyPr/>
        <a:lstStyle/>
        <a:p>
          <a:endParaRPr lang="en-ID"/>
        </a:p>
      </dgm:t>
    </dgm:pt>
    <dgm:pt modelId="{0B74ABB9-159A-4AD7-A1B5-CAEE0E1D3BD6}" type="sibTrans" cxnId="{0E37CEC8-B9A2-472D-A2B4-6444D0F4D664}">
      <dgm:prSet/>
      <dgm:spPr/>
      <dgm:t>
        <a:bodyPr/>
        <a:lstStyle/>
        <a:p>
          <a:endParaRPr lang="en-ID"/>
        </a:p>
      </dgm:t>
    </dgm:pt>
    <dgm:pt modelId="{45B2FB71-8429-4C55-A78E-718DB1E3FC35}">
      <dgm:prSet phldrT="[Text]"/>
      <dgm:spPr/>
      <dgm:t>
        <a:bodyPr/>
        <a:lstStyle/>
        <a:p>
          <a:r>
            <a:rPr lang="en-US" dirty="0"/>
            <a:t>DOGMATIK HUKUM</a:t>
          </a:r>
          <a:endParaRPr lang="en-ID" dirty="0"/>
        </a:p>
      </dgm:t>
    </dgm:pt>
    <dgm:pt modelId="{62073A18-4F37-4AFB-8B4F-1397D8E4CC52}" type="parTrans" cxnId="{4BA9D4BC-9EC1-4854-8FA7-A8B9D65920DF}">
      <dgm:prSet/>
      <dgm:spPr/>
      <dgm:t>
        <a:bodyPr/>
        <a:lstStyle/>
        <a:p>
          <a:endParaRPr lang="en-ID"/>
        </a:p>
      </dgm:t>
    </dgm:pt>
    <dgm:pt modelId="{28C30874-3122-4CCB-AB33-8FE567055235}" type="sibTrans" cxnId="{4BA9D4BC-9EC1-4854-8FA7-A8B9D65920DF}">
      <dgm:prSet/>
      <dgm:spPr/>
      <dgm:t>
        <a:bodyPr/>
        <a:lstStyle/>
        <a:p>
          <a:endParaRPr lang="en-ID"/>
        </a:p>
      </dgm:t>
    </dgm:pt>
    <dgm:pt modelId="{9644DDB6-361F-4EAA-9B13-C730FBB1C09F}">
      <dgm:prSet phldrT="[Text]"/>
      <dgm:spPr/>
      <dgm:t>
        <a:bodyPr/>
        <a:lstStyle/>
        <a:p>
          <a:r>
            <a:rPr lang="en-US" dirty="0"/>
            <a:t>PRAKTIK HUKUM</a:t>
          </a:r>
          <a:endParaRPr lang="en-ID" dirty="0"/>
        </a:p>
      </dgm:t>
    </dgm:pt>
    <dgm:pt modelId="{C6DFCE0E-9C4F-4098-A9C5-6C78DA90200B}" type="parTrans" cxnId="{7E19A7DE-6AF2-4F29-B7A5-28CFDEF7E8E6}">
      <dgm:prSet/>
      <dgm:spPr/>
      <dgm:t>
        <a:bodyPr/>
        <a:lstStyle/>
        <a:p>
          <a:endParaRPr lang="en-ID"/>
        </a:p>
      </dgm:t>
    </dgm:pt>
    <dgm:pt modelId="{0FC72476-0A42-4507-BDDD-8BF5C36DFA2F}" type="sibTrans" cxnId="{7E19A7DE-6AF2-4F29-B7A5-28CFDEF7E8E6}">
      <dgm:prSet/>
      <dgm:spPr/>
      <dgm:t>
        <a:bodyPr/>
        <a:lstStyle/>
        <a:p>
          <a:endParaRPr lang="en-ID"/>
        </a:p>
      </dgm:t>
    </dgm:pt>
    <dgm:pt modelId="{02AC31A6-E8D0-4E13-920A-EAD88B987C65}" type="pres">
      <dgm:prSet presAssocID="{90723604-17CE-4108-9B4B-A192469626B9}" presName="Name0" presStyleCnt="0">
        <dgm:presLayoutVars>
          <dgm:resizeHandles/>
        </dgm:presLayoutVars>
      </dgm:prSet>
      <dgm:spPr/>
    </dgm:pt>
    <dgm:pt modelId="{A33C858A-54C4-487C-8767-A66C7B36C9CA}" type="pres">
      <dgm:prSet presAssocID="{0BFE5CD6-4333-46C4-B166-F3ACF91E0ADB}" presName="text" presStyleLbl="node1" presStyleIdx="0" presStyleCnt="4" custScaleX="280031">
        <dgm:presLayoutVars>
          <dgm:bulletEnabled val="1"/>
        </dgm:presLayoutVars>
      </dgm:prSet>
      <dgm:spPr/>
    </dgm:pt>
    <dgm:pt modelId="{FF33094B-80E4-4156-9655-ED0C2931EFB3}" type="pres">
      <dgm:prSet presAssocID="{FA4FD3B4-CB8B-4DFB-9D08-C1C660CB0CAD}" presName="space" presStyleCnt="0"/>
      <dgm:spPr/>
    </dgm:pt>
    <dgm:pt modelId="{0A7F1D84-83F1-4C24-94BF-CF82BA7C2457}" type="pres">
      <dgm:prSet presAssocID="{D17AFF0F-5259-4502-B811-7AA2B149EB84}" presName="text" presStyleLbl="node1" presStyleIdx="1" presStyleCnt="4" custScaleX="280031">
        <dgm:presLayoutVars>
          <dgm:bulletEnabled val="1"/>
        </dgm:presLayoutVars>
      </dgm:prSet>
      <dgm:spPr/>
    </dgm:pt>
    <dgm:pt modelId="{C180835C-AE7B-477D-B192-0535C0E44D91}" type="pres">
      <dgm:prSet presAssocID="{0B74ABB9-159A-4AD7-A1B5-CAEE0E1D3BD6}" presName="space" presStyleCnt="0"/>
      <dgm:spPr/>
    </dgm:pt>
    <dgm:pt modelId="{E11D0345-8D90-4449-996F-5AE3DA36DE5B}" type="pres">
      <dgm:prSet presAssocID="{45B2FB71-8429-4C55-A78E-718DB1E3FC35}" presName="text" presStyleLbl="node1" presStyleIdx="2" presStyleCnt="4" custScaleX="280031">
        <dgm:presLayoutVars>
          <dgm:bulletEnabled val="1"/>
        </dgm:presLayoutVars>
      </dgm:prSet>
      <dgm:spPr/>
    </dgm:pt>
    <dgm:pt modelId="{168363FF-F598-426D-B109-CB421D13E717}" type="pres">
      <dgm:prSet presAssocID="{28C30874-3122-4CCB-AB33-8FE567055235}" presName="space" presStyleCnt="0"/>
      <dgm:spPr/>
    </dgm:pt>
    <dgm:pt modelId="{5DB9A438-0F05-4EEA-B463-A795A439F8D4}" type="pres">
      <dgm:prSet presAssocID="{9644DDB6-361F-4EAA-9B13-C730FBB1C09F}" presName="text" presStyleLbl="node1" presStyleIdx="3" presStyleCnt="4" custScaleX="280031">
        <dgm:presLayoutVars>
          <dgm:bulletEnabled val="1"/>
        </dgm:presLayoutVars>
      </dgm:prSet>
      <dgm:spPr/>
    </dgm:pt>
  </dgm:ptLst>
  <dgm:cxnLst>
    <dgm:cxn modelId="{E61A0D5F-D6F0-4CE4-BE04-95E98F28E62B}" type="presOf" srcId="{90723604-17CE-4108-9B4B-A192469626B9}" destId="{02AC31A6-E8D0-4E13-920A-EAD88B987C65}" srcOrd="0" destOrd="0" presId="urn:diagrams.loki3.com/VaryingWidthList"/>
    <dgm:cxn modelId="{483C1345-359E-418A-AD08-D4C876CB92AB}" srcId="{90723604-17CE-4108-9B4B-A192469626B9}" destId="{0BFE5CD6-4333-46C4-B166-F3ACF91E0ADB}" srcOrd="0" destOrd="0" parTransId="{0ADF6CA7-0915-4672-9272-E1C7BBA85CBA}" sibTransId="{FA4FD3B4-CB8B-4DFB-9D08-C1C660CB0CAD}"/>
    <dgm:cxn modelId="{0BABED4A-C349-44B9-8234-D74201091044}" type="presOf" srcId="{9644DDB6-361F-4EAA-9B13-C730FBB1C09F}" destId="{5DB9A438-0F05-4EEA-B463-A795A439F8D4}" srcOrd="0" destOrd="0" presId="urn:diagrams.loki3.com/VaryingWidthList"/>
    <dgm:cxn modelId="{EF3F9257-AD53-4C78-A26A-CD1E8AE0DC6E}" type="presOf" srcId="{45B2FB71-8429-4C55-A78E-718DB1E3FC35}" destId="{E11D0345-8D90-4449-996F-5AE3DA36DE5B}" srcOrd="0" destOrd="0" presId="urn:diagrams.loki3.com/VaryingWidthList"/>
    <dgm:cxn modelId="{8351D458-3F50-4323-B642-4D4652B8CB55}" type="presOf" srcId="{D17AFF0F-5259-4502-B811-7AA2B149EB84}" destId="{0A7F1D84-83F1-4C24-94BF-CF82BA7C2457}" srcOrd="0" destOrd="0" presId="urn:diagrams.loki3.com/VaryingWidthList"/>
    <dgm:cxn modelId="{4BA9D4BC-9EC1-4854-8FA7-A8B9D65920DF}" srcId="{90723604-17CE-4108-9B4B-A192469626B9}" destId="{45B2FB71-8429-4C55-A78E-718DB1E3FC35}" srcOrd="2" destOrd="0" parTransId="{62073A18-4F37-4AFB-8B4F-1397D8E4CC52}" sibTransId="{28C30874-3122-4CCB-AB33-8FE567055235}"/>
    <dgm:cxn modelId="{0E37CEC8-B9A2-472D-A2B4-6444D0F4D664}" srcId="{90723604-17CE-4108-9B4B-A192469626B9}" destId="{D17AFF0F-5259-4502-B811-7AA2B149EB84}" srcOrd="1" destOrd="0" parTransId="{9BDD02C7-8BF1-4E5A-A604-626608C77C68}" sibTransId="{0B74ABB9-159A-4AD7-A1B5-CAEE0E1D3BD6}"/>
    <dgm:cxn modelId="{7E19A7DE-6AF2-4F29-B7A5-28CFDEF7E8E6}" srcId="{90723604-17CE-4108-9B4B-A192469626B9}" destId="{9644DDB6-361F-4EAA-9B13-C730FBB1C09F}" srcOrd="3" destOrd="0" parTransId="{C6DFCE0E-9C4F-4098-A9C5-6C78DA90200B}" sibTransId="{0FC72476-0A42-4507-BDDD-8BF5C36DFA2F}"/>
    <dgm:cxn modelId="{4A0FF7F3-B737-48BF-A752-15EB143CD8C0}" type="presOf" srcId="{0BFE5CD6-4333-46C4-B166-F3ACF91E0ADB}" destId="{A33C858A-54C4-487C-8767-A66C7B36C9CA}" srcOrd="0" destOrd="0" presId="urn:diagrams.loki3.com/VaryingWidthList"/>
    <dgm:cxn modelId="{55D9BEEF-D6EC-4E22-9C0A-B32A86C14DDE}" type="presParOf" srcId="{02AC31A6-E8D0-4E13-920A-EAD88B987C65}" destId="{A33C858A-54C4-487C-8767-A66C7B36C9CA}" srcOrd="0" destOrd="0" presId="urn:diagrams.loki3.com/VaryingWidthList"/>
    <dgm:cxn modelId="{84206C2E-6F75-4E2F-A2F4-2F3EDFEBA936}" type="presParOf" srcId="{02AC31A6-E8D0-4E13-920A-EAD88B987C65}" destId="{FF33094B-80E4-4156-9655-ED0C2931EFB3}" srcOrd="1" destOrd="0" presId="urn:diagrams.loki3.com/VaryingWidthList"/>
    <dgm:cxn modelId="{C0058C00-92B6-4914-B99A-8FF9DBC8631A}" type="presParOf" srcId="{02AC31A6-E8D0-4E13-920A-EAD88B987C65}" destId="{0A7F1D84-83F1-4C24-94BF-CF82BA7C2457}" srcOrd="2" destOrd="0" presId="urn:diagrams.loki3.com/VaryingWidthList"/>
    <dgm:cxn modelId="{543B6EE4-60DD-43BC-B839-FD52B67CF15F}" type="presParOf" srcId="{02AC31A6-E8D0-4E13-920A-EAD88B987C65}" destId="{C180835C-AE7B-477D-B192-0535C0E44D91}" srcOrd="3" destOrd="0" presId="urn:diagrams.loki3.com/VaryingWidthList"/>
    <dgm:cxn modelId="{5CEF45E4-6E3F-432B-9598-25092C187FB4}" type="presParOf" srcId="{02AC31A6-E8D0-4E13-920A-EAD88B987C65}" destId="{E11D0345-8D90-4449-996F-5AE3DA36DE5B}" srcOrd="4" destOrd="0" presId="urn:diagrams.loki3.com/VaryingWidthList"/>
    <dgm:cxn modelId="{7C775BFE-8507-44BD-8A39-C950538CC45F}" type="presParOf" srcId="{02AC31A6-E8D0-4E13-920A-EAD88B987C65}" destId="{168363FF-F598-426D-B109-CB421D13E717}" srcOrd="5" destOrd="0" presId="urn:diagrams.loki3.com/VaryingWidthList"/>
    <dgm:cxn modelId="{BC51D90E-775E-4149-8C83-9BBA74C9074B}" type="presParOf" srcId="{02AC31A6-E8D0-4E13-920A-EAD88B987C65}" destId="{5DB9A438-0F05-4EEA-B463-A795A439F8D4}" srcOrd="6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0FE100-223E-409F-9E8E-10F920DB0988}" type="doc">
      <dgm:prSet loTypeId="urn:microsoft.com/office/officeart/2005/8/layout/funnel1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EB0B6053-0B32-4A64-960E-3467C0026453}">
      <dgm:prSet phldrT="[Text]"/>
      <dgm:spPr/>
      <dgm:t>
        <a:bodyPr/>
        <a:lstStyle/>
        <a:p>
          <a:r>
            <a:rPr lang="en-US" dirty="0" err="1"/>
            <a:t>Yurisprudensi</a:t>
          </a:r>
          <a:endParaRPr lang="en-ID" dirty="0"/>
        </a:p>
      </dgm:t>
    </dgm:pt>
    <dgm:pt modelId="{629C80EF-A500-43E7-8D9B-6E0FA8A10BB2}" type="parTrans" cxnId="{C31048E7-FE7A-4504-A7C1-C2C4544217C9}">
      <dgm:prSet/>
      <dgm:spPr/>
      <dgm:t>
        <a:bodyPr/>
        <a:lstStyle/>
        <a:p>
          <a:endParaRPr lang="en-ID"/>
        </a:p>
      </dgm:t>
    </dgm:pt>
    <dgm:pt modelId="{8B4B7A63-D290-45E6-B47C-8E72049450F4}" type="sibTrans" cxnId="{C31048E7-FE7A-4504-A7C1-C2C4544217C9}">
      <dgm:prSet/>
      <dgm:spPr/>
      <dgm:t>
        <a:bodyPr/>
        <a:lstStyle/>
        <a:p>
          <a:endParaRPr lang="en-ID"/>
        </a:p>
      </dgm:t>
    </dgm:pt>
    <dgm:pt modelId="{FBE5B8AF-E03F-42EC-A5C6-AB999F2D992A}">
      <dgm:prSet phldrT="[Text]"/>
      <dgm:spPr/>
      <dgm:t>
        <a:bodyPr/>
        <a:lstStyle/>
        <a:p>
          <a:r>
            <a:rPr lang="en-US" dirty="0"/>
            <a:t>Hukum </a:t>
          </a:r>
          <a:r>
            <a:rPr lang="en-US" dirty="0" err="1"/>
            <a:t>tertulis</a:t>
          </a:r>
          <a:endParaRPr lang="en-ID" dirty="0"/>
        </a:p>
      </dgm:t>
    </dgm:pt>
    <dgm:pt modelId="{F9D725ED-6825-49E0-B2DA-AA5AFAA99B82}" type="parTrans" cxnId="{2B21076D-3845-4F83-92DE-4D38FEF79151}">
      <dgm:prSet/>
      <dgm:spPr/>
      <dgm:t>
        <a:bodyPr/>
        <a:lstStyle/>
        <a:p>
          <a:endParaRPr lang="en-ID"/>
        </a:p>
      </dgm:t>
    </dgm:pt>
    <dgm:pt modelId="{F0F471B0-63B4-4C38-B24B-2B843DDF5F26}" type="sibTrans" cxnId="{2B21076D-3845-4F83-92DE-4D38FEF79151}">
      <dgm:prSet/>
      <dgm:spPr/>
      <dgm:t>
        <a:bodyPr/>
        <a:lstStyle/>
        <a:p>
          <a:endParaRPr lang="en-ID"/>
        </a:p>
      </dgm:t>
    </dgm:pt>
    <dgm:pt modelId="{12B9FBCB-40CA-4962-A73A-7D6A75919708}">
      <dgm:prSet phldrT="[Text]"/>
      <dgm:spPr/>
      <dgm:t>
        <a:bodyPr/>
        <a:lstStyle/>
        <a:p>
          <a:r>
            <a:rPr lang="en-US" dirty="0"/>
            <a:t>Hukum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tertulis</a:t>
          </a:r>
          <a:endParaRPr lang="en-ID" dirty="0"/>
        </a:p>
      </dgm:t>
    </dgm:pt>
    <dgm:pt modelId="{1B341C26-4B58-41EC-9AFE-B3CD3BC5C982}" type="parTrans" cxnId="{4E47073B-7E25-4884-BB98-BD28AB42D007}">
      <dgm:prSet/>
      <dgm:spPr/>
      <dgm:t>
        <a:bodyPr/>
        <a:lstStyle/>
        <a:p>
          <a:endParaRPr lang="en-ID"/>
        </a:p>
      </dgm:t>
    </dgm:pt>
    <dgm:pt modelId="{E20DE6EE-3751-41E6-808B-C410327D7458}" type="sibTrans" cxnId="{4E47073B-7E25-4884-BB98-BD28AB42D007}">
      <dgm:prSet/>
      <dgm:spPr/>
      <dgm:t>
        <a:bodyPr/>
        <a:lstStyle/>
        <a:p>
          <a:endParaRPr lang="en-ID"/>
        </a:p>
      </dgm:t>
    </dgm:pt>
    <dgm:pt modelId="{77E29D35-7BFC-4046-A553-DDD735CC4A4D}">
      <dgm:prSet phldrT="[Text]"/>
      <dgm:spPr/>
      <dgm:t>
        <a:bodyPr/>
        <a:lstStyle/>
        <a:p>
          <a:r>
            <a:rPr lang="en-US" dirty="0"/>
            <a:t>HK POSITIF/IUS CONSTITUTUM</a:t>
          </a:r>
          <a:endParaRPr lang="en-ID" dirty="0"/>
        </a:p>
      </dgm:t>
    </dgm:pt>
    <dgm:pt modelId="{562F8BA1-50CA-41BA-AFB6-17974F6D374F}" type="parTrans" cxnId="{FF793E83-25DE-40EF-B4D9-8D49D3DAAF5C}">
      <dgm:prSet/>
      <dgm:spPr/>
      <dgm:t>
        <a:bodyPr/>
        <a:lstStyle/>
        <a:p>
          <a:endParaRPr lang="en-ID"/>
        </a:p>
      </dgm:t>
    </dgm:pt>
    <dgm:pt modelId="{C4B7F2E7-B76A-45AB-B5DD-C5F823CCCC50}" type="sibTrans" cxnId="{FF793E83-25DE-40EF-B4D9-8D49D3DAAF5C}">
      <dgm:prSet/>
      <dgm:spPr/>
      <dgm:t>
        <a:bodyPr/>
        <a:lstStyle/>
        <a:p>
          <a:endParaRPr lang="en-ID"/>
        </a:p>
      </dgm:t>
    </dgm:pt>
    <dgm:pt modelId="{CE0369DA-FC02-4923-AF95-1B77E2ABEDCE}" type="pres">
      <dgm:prSet presAssocID="{2A0FE100-223E-409F-9E8E-10F920DB0988}" presName="Name0" presStyleCnt="0">
        <dgm:presLayoutVars>
          <dgm:chMax val="4"/>
          <dgm:resizeHandles val="exact"/>
        </dgm:presLayoutVars>
      </dgm:prSet>
      <dgm:spPr/>
    </dgm:pt>
    <dgm:pt modelId="{FE589A8E-E253-44E4-8B61-138455CD6FB1}" type="pres">
      <dgm:prSet presAssocID="{2A0FE100-223E-409F-9E8E-10F920DB0988}" presName="ellipse" presStyleLbl="trBgShp" presStyleIdx="0" presStyleCnt="1"/>
      <dgm:spPr/>
    </dgm:pt>
    <dgm:pt modelId="{39A6A5B9-DF77-4221-8AF5-32C9128550E0}" type="pres">
      <dgm:prSet presAssocID="{2A0FE100-223E-409F-9E8E-10F920DB0988}" presName="arrow1" presStyleLbl="fgShp" presStyleIdx="0" presStyleCnt="1"/>
      <dgm:spPr/>
    </dgm:pt>
    <dgm:pt modelId="{2EF8AD5C-562C-4050-9E79-50FEEFA7E822}" type="pres">
      <dgm:prSet presAssocID="{2A0FE100-223E-409F-9E8E-10F920DB0988}" presName="rectangle" presStyleLbl="revTx" presStyleIdx="0" presStyleCnt="1" custScaleX="125926">
        <dgm:presLayoutVars>
          <dgm:bulletEnabled val="1"/>
        </dgm:presLayoutVars>
      </dgm:prSet>
      <dgm:spPr/>
    </dgm:pt>
    <dgm:pt modelId="{E6279EDC-1AF9-4954-8500-A9FF33BDCBBF}" type="pres">
      <dgm:prSet presAssocID="{FBE5B8AF-E03F-42EC-A5C6-AB999F2D992A}" presName="item1" presStyleLbl="node1" presStyleIdx="0" presStyleCnt="3">
        <dgm:presLayoutVars>
          <dgm:bulletEnabled val="1"/>
        </dgm:presLayoutVars>
      </dgm:prSet>
      <dgm:spPr/>
    </dgm:pt>
    <dgm:pt modelId="{E459BD85-6C22-4F23-9300-9648C6D269CE}" type="pres">
      <dgm:prSet presAssocID="{12B9FBCB-40CA-4962-A73A-7D6A75919708}" presName="item2" presStyleLbl="node1" presStyleIdx="1" presStyleCnt="3">
        <dgm:presLayoutVars>
          <dgm:bulletEnabled val="1"/>
        </dgm:presLayoutVars>
      </dgm:prSet>
      <dgm:spPr/>
    </dgm:pt>
    <dgm:pt modelId="{06BC0D61-313E-49DD-994A-D1B7BA38BA83}" type="pres">
      <dgm:prSet presAssocID="{77E29D35-7BFC-4046-A553-DDD735CC4A4D}" presName="item3" presStyleLbl="node1" presStyleIdx="2" presStyleCnt="3">
        <dgm:presLayoutVars>
          <dgm:bulletEnabled val="1"/>
        </dgm:presLayoutVars>
      </dgm:prSet>
      <dgm:spPr/>
    </dgm:pt>
    <dgm:pt modelId="{661F0AF8-6D43-4BBD-AE8C-2E37DA1294DE}" type="pres">
      <dgm:prSet presAssocID="{2A0FE100-223E-409F-9E8E-10F920DB0988}" presName="funnel" presStyleLbl="trAlignAcc1" presStyleIdx="0" presStyleCnt="1"/>
      <dgm:spPr/>
    </dgm:pt>
  </dgm:ptLst>
  <dgm:cxnLst>
    <dgm:cxn modelId="{908B8906-7854-4D6E-9F4F-5F8F3405105D}" type="presOf" srcId="{EB0B6053-0B32-4A64-960E-3467C0026453}" destId="{06BC0D61-313E-49DD-994A-D1B7BA38BA83}" srcOrd="0" destOrd="0" presId="urn:microsoft.com/office/officeart/2005/8/layout/funnel1"/>
    <dgm:cxn modelId="{4E47073B-7E25-4884-BB98-BD28AB42D007}" srcId="{2A0FE100-223E-409F-9E8E-10F920DB0988}" destId="{12B9FBCB-40CA-4962-A73A-7D6A75919708}" srcOrd="2" destOrd="0" parTransId="{1B341C26-4B58-41EC-9AFE-B3CD3BC5C982}" sibTransId="{E20DE6EE-3751-41E6-808B-C410327D7458}"/>
    <dgm:cxn modelId="{2B21076D-3845-4F83-92DE-4D38FEF79151}" srcId="{2A0FE100-223E-409F-9E8E-10F920DB0988}" destId="{FBE5B8AF-E03F-42EC-A5C6-AB999F2D992A}" srcOrd="1" destOrd="0" parTransId="{F9D725ED-6825-49E0-B2DA-AA5AFAA99B82}" sibTransId="{F0F471B0-63B4-4C38-B24B-2B843DDF5F26}"/>
    <dgm:cxn modelId="{A40ACF55-1B31-4C9A-BA5E-5C62E1702857}" type="presOf" srcId="{77E29D35-7BFC-4046-A553-DDD735CC4A4D}" destId="{2EF8AD5C-562C-4050-9E79-50FEEFA7E822}" srcOrd="0" destOrd="0" presId="urn:microsoft.com/office/officeart/2005/8/layout/funnel1"/>
    <dgm:cxn modelId="{FF793E83-25DE-40EF-B4D9-8D49D3DAAF5C}" srcId="{2A0FE100-223E-409F-9E8E-10F920DB0988}" destId="{77E29D35-7BFC-4046-A553-DDD735CC4A4D}" srcOrd="3" destOrd="0" parTransId="{562F8BA1-50CA-41BA-AFB6-17974F6D374F}" sibTransId="{C4B7F2E7-B76A-45AB-B5DD-C5F823CCCC50}"/>
    <dgm:cxn modelId="{011D7DB9-BA10-4F88-BA99-3BFD3FC25AC4}" type="presOf" srcId="{FBE5B8AF-E03F-42EC-A5C6-AB999F2D992A}" destId="{E459BD85-6C22-4F23-9300-9648C6D269CE}" srcOrd="0" destOrd="0" presId="urn:microsoft.com/office/officeart/2005/8/layout/funnel1"/>
    <dgm:cxn modelId="{C31048E7-FE7A-4504-A7C1-C2C4544217C9}" srcId="{2A0FE100-223E-409F-9E8E-10F920DB0988}" destId="{EB0B6053-0B32-4A64-960E-3467C0026453}" srcOrd="0" destOrd="0" parTransId="{629C80EF-A500-43E7-8D9B-6E0FA8A10BB2}" sibTransId="{8B4B7A63-D290-45E6-B47C-8E72049450F4}"/>
    <dgm:cxn modelId="{96C33CF8-7C8B-4E24-8C54-108A2718D7D6}" type="presOf" srcId="{2A0FE100-223E-409F-9E8E-10F920DB0988}" destId="{CE0369DA-FC02-4923-AF95-1B77E2ABEDCE}" srcOrd="0" destOrd="0" presId="urn:microsoft.com/office/officeart/2005/8/layout/funnel1"/>
    <dgm:cxn modelId="{FDD6ADFA-FC9A-41F6-809D-B71F2B490FF2}" type="presOf" srcId="{12B9FBCB-40CA-4962-A73A-7D6A75919708}" destId="{E6279EDC-1AF9-4954-8500-A9FF33BDCBBF}" srcOrd="0" destOrd="0" presId="urn:microsoft.com/office/officeart/2005/8/layout/funnel1"/>
    <dgm:cxn modelId="{62FC7AB4-5F09-45FB-911E-995C7D2DF6FF}" type="presParOf" srcId="{CE0369DA-FC02-4923-AF95-1B77E2ABEDCE}" destId="{FE589A8E-E253-44E4-8B61-138455CD6FB1}" srcOrd="0" destOrd="0" presId="urn:microsoft.com/office/officeart/2005/8/layout/funnel1"/>
    <dgm:cxn modelId="{987E6A71-EDD3-4F26-B522-A7184E59F879}" type="presParOf" srcId="{CE0369DA-FC02-4923-AF95-1B77E2ABEDCE}" destId="{39A6A5B9-DF77-4221-8AF5-32C9128550E0}" srcOrd="1" destOrd="0" presId="urn:microsoft.com/office/officeart/2005/8/layout/funnel1"/>
    <dgm:cxn modelId="{C0FD18ED-DD36-4CBC-B836-6EAED4DA0BD5}" type="presParOf" srcId="{CE0369DA-FC02-4923-AF95-1B77E2ABEDCE}" destId="{2EF8AD5C-562C-4050-9E79-50FEEFA7E822}" srcOrd="2" destOrd="0" presId="urn:microsoft.com/office/officeart/2005/8/layout/funnel1"/>
    <dgm:cxn modelId="{1F8B2328-0B42-42B6-8E76-B03B3AEFD613}" type="presParOf" srcId="{CE0369DA-FC02-4923-AF95-1B77E2ABEDCE}" destId="{E6279EDC-1AF9-4954-8500-A9FF33BDCBBF}" srcOrd="3" destOrd="0" presId="urn:microsoft.com/office/officeart/2005/8/layout/funnel1"/>
    <dgm:cxn modelId="{96E51567-896C-4564-B5F7-B5AEE15CD412}" type="presParOf" srcId="{CE0369DA-FC02-4923-AF95-1B77E2ABEDCE}" destId="{E459BD85-6C22-4F23-9300-9648C6D269CE}" srcOrd="4" destOrd="0" presId="urn:microsoft.com/office/officeart/2005/8/layout/funnel1"/>
    <dgm:cxn modelId="{70410989-DC27-4A34-A271-1058B59895B1}" type="presParOf" srcId="{CE0369DA-FC02-4923-AF95-1B77E2ABEDCE}" destId="{06BC0D61-313E-49DD-994A-D1B7BA38BA83}" srcOrd="5" destOrd="0" presId="urn:microsoft.com/office/officeart/2005/8/layout/funnel1"/>
    <dgm:cxn modelId="{F18D3A41-2A8B-4790-8B65-5B64B4B519CA}" type="presParOf" srcId="{CE0369DA-FC02-4923-AF95-1B77E2ABEDCE}" destId="{661F0AF8-6D43-4BBD-AE8C-2E37DA1294D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0E0E49-8C86-40E7-A53C-9DC8F5C9116A}" type="doc">
      <dgm:prSet loTypeId="urn:microsoft.com/office/officeart/2009/3/layout/SubStepProcess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030DEF71-E1F7-4CF5-AAEB-FD9AF57FA9EA}">
      <dgm:prSet phldrT="[Text]"/>
      <dgm:spPr/>
      <dgm:t>
        <a:bodyPr/>
        <a:lstStyle/>
        <a:p>
          <a:r>
            <a:rPr lang="en-US" dirty="0" err="1"/>
            <a:t>Dogmatik</a:t>
          </a:r>
          <a:r>
            <a:rPr lang="en-US" dirty="0"/>
            <a:t> HK</a:t>
          </a:r>
          <a:endParaRPr lang="en-ID" dirty="0"/>
        </a:p>
      </dgm:t>
    </dgm:pt>
    <dgm:pt modelId="{BB6C06DE-76B9-4D73-B05B-E02AFF72D09B}" type="parTrans" cxnId="{CD7E5F35-C070-45B9-BC11-CB03C413B11F}">
      <dgm:prSet/>
      <dgm:spPr/>
      <dgm:t>
        <a:bodyPr/>
        <a:lstStyle/>
        <a:p>
          <a:endParaRPr lang="en-ID"/>
        </a:p>
      </dgm:t>
    </dgm:pt>
    <dgm:pt modelId="{C9304AA4-8294-4871-A6C0-5E7168A41857}" type="sibTrans" cxnId="{CD7E5F35-C070-45B9-BC11-CB03C413B11F}">
      <dgm:prSet/>
      <dgm:spPr/>
      <dgm:t>
        <a:bodyPr/>
        <a:lstStyle/>
        <a:p>
          <a:endParaRPr lang="en-ID"/>
        </a:p>
      </dgm:t>
    </dgm:pt>
    <dgm:pt modelId="{F8F05C0F-0622-4E4F-9CC1-4385246B5D9E}">
      <dgm:prSet phldrT="[Text]"/>
      <dgm:spPr/>
      <dgm:t>
        <a:bodyPr/>
        <a:lstStyle/>
        <a:p>
          <a:r>
            <a:rPr lang="en-US" dirty="0" err="1"/>
            <a:t>Obyek</a:t>
          </a:r>
          <a:endParaRPr lang="en-ID" dirty="0"/>
        </a:p>
      </dgm:t>
    </dgm:pt>
    <dgm:pt modelId="{E8EA4B32-8684-42B4-B9B4-E27025D5B002}" type="parTrans" cxnId="{A8A64349-218C-4FA7-8A39-EE11BF6BD6A0}">
      <dgm:prSet/>
      <dgm:spPr/>
      <dgm:t>
        <a:bodyPr/>
        <a:lstStyle/>
        <a:p>
          <a:endParaRPr lang="en-ID"/>
        </a:p>
      </dgm:t>
    </dgm:pt>
    <dgm:pt modelId="{DF8000C5-86F3-456F-8071-8C27813DBF71}" type="sibTrans" cxnId="{A8A64349-218C-4FA7-8A39-EE11BF6BD6A0}">
      <dgm:prSet/>
      <dgm:spPr/>
      <dgm:t>
        <a:bodyPr/>
        <a:lstStyle/>
        <a:p>
          <a:endParaRPr lang="en-ID"/>
        </a:p>
      </dgm:t>
    </dgm:pt>
    <dgm:pt modelId="{46AB5EDC-DE22-402E-8978-C98AB4DF0605}">
      <dgm:prSet phldrT="[Text]"/>
      <dgm:spPr/>
      <dgm:t>
        <a:bodyPr/>
        <a:lstStyle/>
        <a:p>
          <a:r>
            <a:rPr lang="en-US" dirty="0" err="1"/>
            <a:t>Obyek</a:t>
          </a:r>
          <a:endParaRPr lang="en-ID" dirty="0"/>
        </a:p>
      </dgm:t>
    </dgm:pt>
    <dgm:pt modelId="{628826C0-AB21-4A42-B85E-461B1AF855E8}" type="parTrans" cxnId="{6A9D1EE2-D873-40D1-B45C-4888962F6C70}">
      <dgm:prSet/>
      <dgm:spPr/>
      <dgm:t>
        <a:bodyPr/>
        <a:lstStyle/>
        <a:p>
          <a:endParaRPr lang="en-ID"/>
        </a:p>
      </dgm:t>
    </dgm:pt>
    <dgm:pt modelId="{765B5B82-05DA-4F39-9058-E348D6C506BF}" type="sibTrans" cxnId="{6A9D1EE2-D873-40D1-B45C-4888962F6C70}">
      <dgm:prSet/>
      <dgm:spPr/>
      <dgm:t>
        <a:bodyPr/>
        <a:lstStyle/>
        <a:p>
          <a:endParaRPr lang="en-ID"/>
        </a:p>
      </dgm:t>
    </dgm:pt>
    <dgm:pt modelId="{A92E80EC-81A5-4CE8-81F5-BB53A1A5F7F4}">
      <dgm:prSet phldrT="[Text]"/>
      <dgm:spPr/>
      <dgm:t>
        <a:bodyPr/>
        <a:lstStyle/>
        <a:p>
          <a:r>
            <a:rPr lang="en-US" dirty="0" err="1"/>
            <a:t>Peraturan</a:t>
          </a:r>
          <a:r>
            <a:rPr lang="en-US" dirty="0"/>
            <a:t> </a:t>
          </a:r>
          <a:r>
            <a:rPr lang="en-US" dirty="0" err="1"/>
            <a:t>perundang-undangan</a:t>
          </a:r>
          <a:endParaRPr lang="en-ID" dirty="0"/>
        </a:p>
      </dgm:t>
    </dgm:pt>
    <dgm:pt modelId="{CED164D7-1520-4C94-A7C8-2F4A984482CF}" type="parTrans" cxnId="{DEB21612-7620-4E75-9731-E3CB284782D0}">
      <dgm:prSet/>
      <dgm:spPr/>
      <dgm:t>
        <a:bodyPr/>
        <a:lstStyle/>
        <a:p>
          <a:endParaRPr lang="en-ID"/>
        </a:p>
      </dgm:t>
    </dgm:pt>
    <dgm:pt modelId="{DA90E6F8-6FD8-4902-B859-9DF629E86EEB}" type="sibTrans" cxnId="{DEB21612-7620-4E75-9731-E3CB284782D0}">
      <dgm:prSet/>
      <dgm:spPr/>
      <dgm:t>
        <a:bodyPr/>
        <a:lstStyle/>
        <a:p>
          <a:endParaRPr lang="en-ID"/>
        </a:p>
      </dgm:t>
    </dgm:pt>
    <dgm:pt modelId="{8445CD16-3C4C-4F5E-8BCC-240F6BB68D45}">
      <dgm:prSet phldrT="[Text]"/>
      <dgm:spPr/>
      <dgm:t>
        <a:bodyPr/>
        <a:lstStyle/>
        <a:p>
          <a:r>
            <a:rPr lang="en-US" dirty="0" err="1"/>
            <a:t>yurisprudensi</a:t>
          </a:r>
          <a:endParaRPr lang="en-ID" dirty="0"/>
        </a:p>
      </dgm:t>
    </dgm:pt>
    <dgm:pt modelId="{230EF0C7-8665-4BF0-A87D-43043CE4C61C}" type="parTrans" cxnId="{54EB52BF-C9AF-458C-89B4-2BD119520BFF}">
      <dgm:prSet/>
      <dgm:spPr/>
      <dgm:t>
        <a:bodyPr/>
        <a:lstStyle/>
        <a:p>
          <a:endParaRPr lang="en-ID"/>
        </a:p>
      </dgm:t>
    </dgm:pt>
    <dgm:pt modelId="{E4A03799-0334-4EE4-BC29-FD03DE716EDF}" type="sibTrans" cxnId="{54EB52BF-C9AF-458C-89B4-2BD119520BFF}">
      <dgm:prSet/>
      <dgm:spPr/>
      <dgm:t>
        <a:bodyPr/>
        <a:lstStyle/>
        <a:p>
          <a:endParaRPr lang="en-ID"/>
        </a:p>
      </dgm:t>
    </dgm:pt>
    <dgm:pt modelId="{14867C5C-AD2E-47DB-8AF2-190DEC0C3B5E}" type="pres">
      <dgm:prSet presAssocID="{080E0E49-8C86-40E7-A53C-9DC8F5C9116A}" presName="Name0" presStyleCnt="0">
        <dgm:presLayoutVars>
          <dgm:chMax val="7"/>
          <dgm:dir/>
          <dgm:animOne val="branch"/>
        </dgm:presLayoutVars>
      </dgm:prSet>
      <dgm:spPr/>
    </dgm:pt>
    <dgm:pt modelId="{20B2485F-A194-42ED-BE66-01DE0091427A}" type="pres">
      <dgm:prSet presAssocID="{030DEF71-E1F7-4CF5-AAEB-FD9AF57FA9EA}" presName="parTx1" presStyleLbl="node1" presStyleIdx="0" presStyleCnt="3"/>
      <dgm:spPr/>
    </dgm:pt>
    <dgm:pt modelId="{06C0FBEE-5CFD-496F-802B-E70EA6B44318}" type="pres">
      <dgm:prSet presAssocID="{030DEF71-E1F7-4CF5-AAEB-FD9AF57FA9EA}" presName="spPre1" presStyleCnt="0"/>
      <dgm:spPr/>
    </dgm:pt>
    <dgm:pt modelId="{7252A525-C126-449E-8921-D272775BA1A3}" type="pres">
      <dgm:prSet presAssocID="{030DEF71-E1F7-4CF5-AAEB-FD9AF57FA9EA}" presName="chLin1" presStyleCnt="0"/>
      <dgm:spPr/>
    </dgm:pt>
    <dgm:pt modelId="{9C3BD26B-B671-4457-AD4E-78F290D8E302}" type="pres">
      <dgm:prSet presAssocID="{E8EA4B32-8684-42B4-B9B4-E27025D5B002}" presName="Name11" presStyleLbl="parChTrans1D1" presStyleIdx="0" presStyleCnt="8"/>
      <dgm:spPr/>
    </dgm:pt>
    <dgm:pt modelId="{B18EF188-F750-400C-B3DF-82FE9B330563}" type="pres">
      <dgm:prSet presAssocID="{E8EA4B32-8684-42B4-B9B4-E27025D5B002}" presName="Name31" presStyleLbl="parChTrans1D1" presStyleIdx="1" presStyleCnt="8"/>
      <dgm:spPr/>
    </dgm:pt>
    <dgm:pt modelId="{527FA56D-13F7-45E2-898B-A5D867A64B93}" type="pres">
      <dgm:prSet presAssocID="{F8F05C0F-0622-4E4F-9CC1-4385246B5D9E}" presName="txAndLines1" presStyleCnt="0"/>
      <dgm:spPr/>
    </dgm:pt>
    <dgm:pt modelId="{EE88171B-1A00-4D53-B958-5F5ADAE913F7}" type="pres">
      <dgm:prSet presAssocID="{F8F05C0F-0622-4E4F-9CC1-4385246B5D9E}" presName="anchor1" presStyleCnt="0"/>
      <dgm:spPr/>
    </dgm:pt>
    <dgm:pt modelId="{91CACF0B-B841-4EF5-8AF4-52909C71A701}" type="pres">
      <dgm:prSet presAssocID="{F8F05C0F-0622-4E4F-9CC1-4385246B5D9E}" presName="backup1" presStyleCnt="0"/>
      <dgm:spPr/>
    </dgm:pt>
    <dgm:pt modelId="{A2CE49EE-7E7A-4527-B5C1-48681475C2CA}" type="pres">
      <dgm:prSet presAssocID="{F8F05C0F-0622-4E4F-9CC1-4385246B5D9E}" presName="preLine1" presStyleLbl="parChTrans1D1" presStyleIdx="2" presStyleCnt="8"/>
      <dgm:spPr/>
    </dgm:pt>
    <dgm:pt modelId="{293CF6EC-D0A3-4A59-9231-F504DEAD0A25}" type="pres">
      <dgm:prSet presAssocID="{F8F05C0F-0622-4E4F-9CC1-4385246B5D9E}" presName="desTx1" presStyleLbl="revTx" presStyleIdx="0" presStyleCnt="0">
        <dgm:presLayoutVars>
          <dgm:bulletEnabled val="1"/>
        </dgm:presLayoutVars>
      </dgm:prSet>
      <dgm:spPr/>
    </dgm:pt>
    <dgm:pt modelId="{78921312-07FF-4EB2-8AE7-4AAFB1372B7D}" type="pres">
      <dgm:prSet presAssocID="{F8F05C0F-0622-4E4F-9CC1-4385246B5D9E}" presName="postLine1" presStyleLbl="parChTrans1D1" presStyleIdx="3" presStyleCnt="8"/>
      <dgm:spPr/>
    </dgm:pt>
    <dgm:pt modelId="{F56C9687-CFEB-4182-B61D-B1ECF720DC18}" type="pres">
      <dgm:prSet presAssocID="{628826C0-AB21-4A42-B85E-461B1AF855E8}" presName="Name11" presStyleLbl="parChTrans1D1" presStyleIdx="4" presStyleCnt="8"/>
      <dgm:spPr/>
    </dgm:pt>
    <dgm:pt modelId="{606840BC-FEAE-440E-8484-4DC4E810F88E}" type="pres">
      <dgm:prSet presAssocID="{628826C0-AB21-4A42-B85E-461B1AF855E8}" presName="Name31" presStyleLbl="parChTrans1D1" presStyleIdx="5" presStyleCnt="8"/>
      <dgm:spPr/>
    </dgm:pt>
    <dgm:pt modelId="{22FE5304-6A7B-457F-9400-C31EC4D006CC}" type="pres">
      <dgm:prSet presAssocID="{46AB5EDC-DE22-402E-8978-C98AB4DF0605}" presName="txAndLines1" presStyleCnt="0"/>
      <dgm:spPr/>
    </dgm:pt>
    <dgm:pt modelId="{13F239DD-1757-4A05-9AB9-0CE2B9CFD510}" type="pres">
      <dgm:prSet presAssocID="{46AB5EDC-DE22-402E-8978-C98AB4DF0605}" presName="anchor1" presStyleCnt="0"/>
      <dgm:spPr/>
    </dgm:pt>
    <dgm:pt modelId="{27629C41-9A4F-4F00-8119-291D9EE0BB8A}" type="pres">
      <dgm:prSet presAssocID="{46AB5EDC-DE22-402E-8978-C98AB4DF0605}" presName="backup1" presStyleCnt="0"/>
      <dgm:spPr/>
    </dgm:pt>
    <dgm:pt modelId="{4CA9B6B6-B9AC-4344-B75A-0B60EF26D347}" type="pres">
      <dgm:prSet presAssocID="{46AB5EDC-DE22-402E-8978-C98AB4DF0605}" presName="preLine1" presStyleLbl="parChTrans1D1" presStyleIdx="6" presStyleCnt="8"/>
      <dgm:spPr/>
    </dgm:pt>
    <dgm:pt modelId="{A9667B6D-E33A-4B0A-95E6-35B15DAA75A9}" type="pres">
      <dgm:prSet presAssocID="{46AB5EDC-DE22-402E-8978-C98AB4DF0605}" presName="desTx1" presStyleLbl="revTx" presStyleIdx="0" presStyleCnt="0">
        <dgm:presLayoutVars>
          <dgm:bulletEnabled val="1"/>
        </dgm:presLayoutVars>
      </dgm:prSet>
      <dgm:spPr/>
    </dgm:pt>
    <dgm:pt modelId="{9658DF3A-C2A4-406F-86B9-BA3A16FE2459}" type="pres">
      <dgm:prSet presAssocID="{46AB5EDC-DE22-402E-8978-C98AB4DF0605}" presName="postLine1" presStyleLbl="parChTrans1D1" presStyleIdx="7" presStyleCnt="8"/>
      <dgm:spPr/>
    </dgm:pt>
    <dgm:pt modelId="{38159989-F7AF-41C1-89B7-3965D82233CD}" type="pres">
      <dgm:prSet presAssocID="{030DEF71-E1F7-4CF5-AAEB-FD9AF57FA9EA}" presName="spPost1" presStyleCnt="0"/>
      <dgm:spPr/>
    </dgm:pt>
    <dgm:pt modelId="{7A829557-61CF-416B-853F-2190D58981F8}" type="pres">
      <dgm:prSet presAssocID="{A92E80EC-81A5-4CE8-81F5-BB53A1A5F7F4}" presName="parTx2" presStyleLbl="node1" presStyleIdx="1" presStyleCnt="3"/>
      <dgm:spPr/>
    </dgm:pt>
    <dgm:pt modelId="{150F16DB-D27C-459C-967C-090B6C8693A0}" type="pres">
      <dgm:prSet presAssocID="{8445CD16-3C4C-4F5E-8BCC-240F6BB68D45}" presName="parTx3" presStyleLbl="node1" presStyleIdx="2" presStyleCnt="3"/>
      <dgm:spPr/>
    </dgm:pt>
  </dgm:ptLst>
  <dgm:cxnLst>
    <dgm:cxn modelId="{266C3701-18EA-4F58-83ED-D5E9BC0B4F5B}" type="presOf" srcId="{F8F05C0F-0622-4E4F-9CC1-4385246B5D9E}" destId="{293CF6EC-D0A3-4A59-9231-F504DEAD0A25}" srcOrd="0" destOrd="0" presId="urn:microsoft.com/office/officeart/2009/3/layout/SubStepProcess"/>
    <dgm:cxn modelId="{DEB21612-7620-4E75-9731-E3CB284782D0}" srcId="{080E0E49-8C86-40E7-A53C-9DC8F5C9116A}" destId="{A92E80EC-81A5-4CE8-81F5-BB53A1A5F7F4}" srcOrd="1" destOrd="0" parTransId="{CED164D7-1520-4C94-A7C8-2F4A984482CF}" sibTransId="{DA90E6F8-6FD8-4902-B859-9DF629E86EEB}"/>
    <dgm:cxn modelId="{E9D23625-89B7-41B7-BF38-69B399300B80}" type="presOf" srcId="{8445CD16-3C4C-4F5E-8BCC-240F6BB68D45}" destId="{150F16DB-D27C-459C-967C-090B6C8693A0}" srcOrd="0" destOrd="0" presId="urn:microsoft.com/office/officeart/2009/3/layout/SubStepProcess"/>
    <dgm:cxn modelId="{CD7E5F35-C070-45B9-BC11-CB03C413B11F}" srcId="{080E0E49-8C86-40E7-A53C-9DC8F5C9116A}" destId="{030DEF71-E1F7-4CF5-AAEB-FD9AF57FA9EA}" srcOrd="0" destOrd="0" parTransId="{BB6C06DE-76B9-4D73-B05B-E02AFF72D09B}" sibTransId="{C9304AA4-8294-4871-A6C0-5E7168A41857}"/>
    <dgm:cxn modelId="{A8A64349-218C-4FA7-8A39-EE11BF6BD6A0}" srcId="{030DEF71-E1F7-4CF5-AAEB-FD9AF57FA9EA}" destId="{F8F05C0F-0622-4E4F-9CC1-4385246B5D9E}" srcOrd="0" destOrd="0" parTransId="{E8EA4B32-8684-42B4-B9B4-E27025D5B002}" sibTransId="{DF8000C5-86F3-456F-8071-8C27813DBF71}"/>
    <dgm:cxn modelId="{82EE8F71-D4E4-4FF4-BB6F-1C3E2E44CF79}" type="presOf" srcId="{030DEF71-E1F7-4CF5-AAEB-FD9AF57FA9EA}" destId="{20B2485F-A194-42ED-BE66-01DE0091427A}" srcOrd="0" destOrd="0" presId="urn:microsoft.com/office/officeart/2009/3/layout/SubStepProcess"/>
    <dgm:cxn modelId="{54EB52BF-C9AF-458C-89B4-2BD119520BFF}" srcId="{080E0E49-8C86-40E7-A53C-9DC8F5C9116A}" destId="{8445CD16-3C4C-4F5E-8BCC-240F6BB68D45}" srcOrd="2" destOrd="0" parTransId="{230EF0C7-8665-4BF0-A87D-43043CE4C61C}" sibTransId="{E4A03799-0334-4EE4-BC29-FD03DE716EDF}"/>
    <dgm:cxn modelId="{F5613AC6-77ED-4792-9EB2-7F80F8C915AA}" type="presOf" srcId="{A92E80EC-81A5-4CE8-81F5-BB53A1A5F7F4}" destId="{7A829557-61CF-416B-853F-2190D58981F8}" srcOrd="0" destOrd="0" presId="urn:microsoft.com/office/officeart/2009/3/layout/SubStepProcess"/>
    <dgm:cxn modelId="{E9AEEBD4-844D-4633-AC93-C4F2D2A6879A}" type="presOf" srcId="{080E0E49-8C86-40E7-A53C-9DC8F5C9116A}" destId="{14867C5C-AD2E-47DB-8AF2-190DEC0C3B5E}" srcOrd="0" destOrd="0" presId="urn:microsoft.com/office/officeart/2009/3/layout/SubStepProcess"/>
    <dgm:cxn modelId="{6A9D1EE2-D873-40D1-B45C-4888962F6C70}" srcId="{030DEF71-E1F7-4CF5-AAEB-FD9AF57FA9EA}" destId="{46AB5EDC-DE22-402E-8978-C98AB4DF0605}" srcOrd="1" destOrd="0" parTransId="{628826C0-AB21-4A42-B85E-461B1AF855E8}" sibTransId="{765B5B82-05DA-4F39-9058-E348D6C506BF}"/>
    <dgm:cxn modelId="{48E6BFE9-5609-498B-9031-59D4204631E8}" type="presOf" srcId="{46AB5EDC-DE22-402E-8978-C98AB4DF0605}" destId="{A9667B6D-E33A-4B0A-95E6-35B15DAA75A9}" srcOrd="0" destOrd="0" presId="urn:microsoft.com/office/officeart/2009/3/layout/SubStepProcess"/>
    <dgm:cxn modelId="{E0D8AE25-626A-4440-A5EE-7F727669CF08}" type="presParOf" srcId="{14867C5C-AD2E-47DB-8AF2-190DEC0C3B5E}" destId="{20B2485F-A194-42ED-BE66-01DE0091427A}" srcOrd="0" destOrd="0" presId="urn:microsoft.com/office/officeart/2009/3/layout/SubStepProcess"/>
    <dgm:cxn modelId="{D9D014BA-277F-4089-A44F-97DE9C9D7A2C}" type="presParOf" srcId="{14867C5C-AD2E-47DB-8AF2-190DEC0C3B5E}" destId="{06C0FBEE-5CFD-496F-802B-E70EA6B44318}" srcOrd="1" destOrd="0" presId="urn:microsoft.com/office/officeart/2009/3/layout/SubStepProcess"/>
    <dgm:cxn modelId="{F50BEA11-FE11-429A-9C80-6D2778E2AA11}" type="presParOf" srcId="{14867C5C-AD2E-47DB-8AF2-190DEC0C3B5E}" destId="{7252A525-C126-449E-8921-D272775BA1A3}" srcOrd="2" destOrd="0" presId="urn:microsoft.com/office/officeart/2009/3/layout/SubStepProcess"/>
    <dgm:cxn modelId="{B16B8B6C-40BC-4412-A7E8-E45A78C2B50B}" type="presParOf" srcId="{7252A525-C126-449E-8921-D272775BA1A3}" destId="{9C3BD26B-B671-4457-AD4E-78F290D8E302}" srcOrd="0" destOrd="0" presId="urn:microsoft.com/office/officeart/2009/3/layout/SubStepProcess"/>
    <dgm:cxn modelId="{02594E45-93FE-46B4-BA66-798402B9AED1}" type="presParOf" srcId="{7252A525-C126-449E-8921-D272775BA1A3}" destId="{B18EF188-F750-400C-B3DF-82FE9B330563}" srcOrd="1" destOrd="0" presId="urn:microsoft.com/office/officeart/2009/3/layout/SubStepProcess"/>
    <dgm:cxn modelId="{F0F9BC11-9DD4-49CF-9012-9B66694E3189}" type="presParOf" srcId="{7252A525-C126-449E-8921-D272775BA1A3}" destId="{527FA56D-13F7-45E2-898B-A5D867A64B93}" srcOrd="2" destOrd="0" presId="urn:microsoft.com/office/officeart/2009/3/layout/SubStepProcess"/>
    <dgm:cxn modelId="{46B9E366-1A25-4DF8-8A83-447B2FB7D2BE}" type="presParOf" srcId="{527FA56D-13F7-45E2-898B-A5D867A64B93}" destId="{EE88171B-1A00-4D53-B958-5F5ADAE913F7}" srcOrd="0" destOrd="0" presId="urn:microsoft.com/office/officeart/2009/3/layout/SubStepProcess"/>
    <dgm:cxn modelId="{77B551B4-CDE7-423A-9808-40F2BC9E8AF0}" type="presParOf" srcId="{527FA56D-13F7-45E2-898B-A5D867A64B93}" destId="{91CACF0B-B841-4EF5-8AF4-52909C71A701}" srcOrd="1" destOrd="0" presId="urn:microsoft.com/office/officeart/2009/3/layout/SubStepProcess"/>
    <dgm:cxn modelId="{A543BE8A-FF4A-4614-815F-CAC1E14628A5}" type="presParOf" srcId="{527FA56D-13F7-45E2-898B-A5D867A64B93}" destId="{A2CE49EE-7E7A-4527-B5C1-48681475C2CA}" srcOrd="2" destOrd="0" presId="urn:microsoft.com/office/officeart/2009/3/layout/SubStepProcess"/>
    <dgm:cxn modelId="{160EC368-793E-4BAC-B057-D186D0905C61}" type="presParOf" srcId="{527FA56D-13F7-45E2-898B-A5D867A64B93}" destId="{293CF6EC-D0A3-4A59-9231-F504DEAD0A25}" srcOrd="3" destOrd="0" presId="urn:microsoft.com/office/officeart/2009/3/layout/SubStepProcess"/>
    <dgm:cxn modelId="{4918C27B-383C-4724-8398-EC7808C4D12D}" type="presParOf" srcId="{527FA56D-13F7-45E2-898B-A5D867A64B93}" destId="{78921312-07FF-4EB2-8AE7-4AAFB1372B7D}" srcOrd="4" destOrd="0" presId="urn:microsoft.com/office/officeart/2009/3/layout/SubStepProcess"/>
    <dgm:cxn modelId="{92D6B334-B938-4663-85E1-F6392C722922}" type="presParOf" srcId="{7252A525-C126-449E-8921-D272775BA1A3}" destId="{F56C9687-CFEB-4182-B61D-B1ECF720DC18}" srcOrd="3" destOrd="0" presId="urn:microsoft.com/office/officeart/2009/3/layout/SubStepProcess"/>
    <dgm:cxn modelId="{AC490911-60B2-42F5-834D-A40EAE38778B}" type="presParOf" srcId="{7252A525-C126-449E-8921-D272775BA1A3}" destId="{606840BC-FEAE-440E-8484-4DC4E810F88E}" srcOrd="4" destOrd="0" presId="urn:microsoft.com/office/officeart/2009/3/layout/SubStepProcess"/>
    <dgm:cxn modelId="{E0EFAAF6-AB32-4A3D-AE58-C3B7AA16AB5F}" type="presParOf" srcId="{7252A525-C126-449E-8921-D272775BA1A3}" destId="{22FE5304-6A7B-457F-9400-C31EC4D006CC}" srcOrd="5" destOrd="0" presId="urn:microsoft.com/office/officeart/2009/3/layout/SubStepProcess"/>
    <dgm:cxn modelId="{80F41F94-85C8-4756-95AA-3F1DEA215A48}" type="presParOf" srcId="{22FE5304-6A7B-457F-9400-C31EC4D006CC}" destId="{13F239DD-1757-4A05-9AB9-0CE2B9CFD510}" srcOrd="0" destOrd="0" presId="urn:microsoft.com/office/officeart/2009/3/layout/SubStepProcess"/>
    <dgm:cxn modelId="{6F240E9C-BAE3-4214-B57E-99A2B20ED7DA}" type="presParOf" srcId="{22FE5304-6A7B-457F-9400-C31EC4D006CC}" destId="{27629C41-9A4F-4F00-8119-291D9EE0BB8A}" srcOrd="1" destOrd="0" presId="urn:microsoft.com/office/officeart/2009/3/layout/SubStepProcess"/>
    <dgm:cxn modelId="{63FAC48F-2E35-4B4A-BBC1-78D8453645DB}" type="presParOf" srcId="{22FE5304-6A7B-457F-9400-C31EC4D006CC}" destId="{4CA9B6B6-B9AC-4344-B75A-0B60EF26D347}" srcOrd="2" destOrd="0" presId="urn:microsoft.com/office/officeart/2009/3/layout/SubStepProcess"/>
    <dgm:cxn modelId="{12F8B651-C582-487F-8D0D-71CE2DB3AAD2}" type="presParOf" srcId="{22FE5304-6A7B-457F-9400-C31EC4D006CC}" destId="{A9667B6D-E33A-4B0A-95E6-35B15DAA75A9}" srcOrd="3" destOrd="0" presId="urn:microsoft.com/office/officeart/2009/3/layout/SubStepProcess"/>
    <dgm:cxn modelId="{B8147F31-FDFE-48D2-B3F6-CFC0EF6E5E6C}" type="presParOf" srcId="{22FE5304-6A7B-457F-9400-C31EC4D006CC}" destId="{9658DF3A-C2A4-406F-86B9-BA3A16FE2459}" srcOrd="4" destOrd="0" presId="urn:microsoft.com/office/officeart/2009/3/layout/SubStepProcess"/>
    <dgm:cxn modelId="{3D46B814-C54A-43BB-9686-C0F4DA40F118}" type="presParOf" srcId="{14867C5C-AD2E-47DB-8AF2-190DEC0C3B5E}" destId="{38159989-F7AF-41C1-89B7-3965D82233CD}" srcOrd="3" destOrd="0" presId="urn:microsoft.com/office/officeart/2009/3/layout/SubStepProcess"/>
    <dgm:cxn modelId="{D2A449E7-251F-4847-9B5E-9041DFDA5DEC}" type="presParOf" srcId="{14867C5C-AD2E-47DB-8AF2-190DEC0C3B5E}" destId="{7A829557-61CF-416B-853F-2190D58981F8}" srcOrd="4" destOrd="0" presId="urn:microsoft.com/office/officeart/2009/3/layout/SubStepProcess"/>
    <dgm:cxn modelId="{75ED9716-384B-4CD6-A113-F491E293CB0C}" type="presParOf" srcId="{14867C5C-AD2E-47DB-8AF2-190DEC0C3B5E}" destId="{150F16DB-D27C-459C-967C-090B6C8693A0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C858A-54C4-487C-8767-A66C7B36C9CA}">
      <dsp:nvSpPr>
        <dsp:cNvPr id="0" name=""/>
        <dsp:cNvSpPr/>
      </dsp:nvSpPr>
      <dsp:spPr>
        <a:xfrm>
          <a:off x="0" y="2033"/>
          <a:ext cx="6096000" cy="97829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FILSAFAT HUKUM</a:t>
          </a:r>
          <a:endParaRPr lang="en-ID" sz="5100" kern="1200" dirty="0"/>
        </a:p>
      </dsp:txBody>
      <dsp:txXfrm>
        <a:off x="0" y="2033"/>
        <a:ext cx="6096000" cy="978296"/>
      </dsp:txXfrm>
    </dsp:sp>
    <dsp:sp modelId="{0A7F1D84-83F1-4C24-94BF-CF82BA7C2457}">
      <dsp:nvSpPr>
        <dsp:cNvPr id="0" name=""/>
        <dsp:cNvSpPr/>
      </dsp:nvSpPr>
      <dsp:spPr>
        <a:xfrm>
          <a:off x="0" y="1029245"/>
          <a:ext cx="6096000" cy="978296"/>
        </a:xfrm>
        <a:prstGeom prst="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TEORI HUKUM</a:t>
          </a:r>
          <a:endParaRPr lang="en-ID" sz="5100" kern="1200" dirty="0"/>
        </a:p>
      </dsp:txBody>
      <dsp:txXfrm>
        <a:off x="0" y="1029245"/>
        <a:ext cx="6096000" cy="978296"/>
      </dsp:txXfrm>
    </dsp:sp>
    <dsp:sp modelId="{E11D0345-8D90-4449-996F-5AE3DA36DE5B}">
      <dsp:nvSpPr>
        <dsp:cNvPr id="0" name=""/>
        <dsp:cNvSpPr/>
      </dsp:nvSpPr>
      <dsp:spPr>
        <a:xfrm>
          <a:off x="0" y="2056457"/>
          <a:ext cx="6096000" cy="978296"/>
        </a:xfrm>
        <a:prstGeom prst="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DOGMATIK HUKUM</a:t>
          </a:r>
          <a:endParaRPr lang="en-ID" sz="5100" kern="1200" dirty="0"/>
        </a:p>
      </dsp:txBody>
      <dsp:txXfrm>
        <a:off x="0" y="2056457"/>
        <a:ext cx="6096000" cy="978296"/>
      </dsp:txXfrm>
    </dsp:sp>
    <dsp:sp modelId="{5DB9A438-0F05-4EEA-B463-A795A439F8D4}">
      <dsp:nvSpPr>
        <dsp:cNvPr id="0" name=""/>
        <dsp:cNvSpPr/>
      </dsp:nvSpPr>
      <dsp:spPr>
        <a:xfrm>
          <a:off x="0" y="3083669"/>
          <a:ext cx="6096000" cy="978296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PRAKTIK HUKUM</a:t>
          </a:r>
          <a:endParaRPr lang="en-ID" sz="5100" kern="1200" dirty="0"/>
        </a:p>
      </dsp:txBody>
      <dsp:txXfrm>
        <a:off x="0" y="3083669"/>
        <a:ext cx="6096000" cy="9782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89A8E-E253-44E4-8B61-138455CD6FB1}">
      <dsp:nvSpPr>
        <dsp:cNvPr id="0" name=""/>
        <dsp:cNvSpPr/>
      </dsp:nvSpPr>
      <dsp:spPr>
        <a:xfrm>
          <a:off x="2007943" y="210623"/>
          <a:ext cx="4180064" cy="1451681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6A5B9-DF77-4221-8AF5-32C9128550E0}">
      <dsp:nvSpPr>
        <dsp:cNvPr id="0" name=""/>
        <dsp:cNvSpPr/>
      </dsp:nvSpPr>
      <dsp:spPr>
        <a:xfrm>
          <a:off x="3699411" y="3765298"/>
          <a:ext cx="810089" cy="518457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F8AD5C-562C-4050-9E79-50FEEFA7E822}">
      <dsp:nvSpPr>
        <dsp:cNvPr id="0" name=""/>
        <dsp:cNvSpPr/>
      </dsp:nvSpPr>
      <dsp:spPr>
        <a:xfrm>
          <a:off x="1656182" y="4180064"/>
          <a:ext cx="4896546" cy="972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HK POSITIF/IUS CONSTITUTUM</a:t>
          </a:r>
          <a:endParaRPr lang="en-ID" sz="2800" kern="1200" dirty="0"/>
        </a:p>
      </dsp:txBody>
      <dsp:txXfrm>
        <a:off x="1656182" y="4180064"/>
        <a:ext cx="4896546" cy="972108"/>
      </dsp:txXfrm>
    </dsp:sp>
    <dsp:sp modelId="{E6279EDC-1AF9-4954-8500-A9FF33BDCBBF}">
      <dsp:nvSpPr>
        <dsp:cNvPr id="0" name=""/>
        <dsp:cNvSpPr/>
      </dsp:nvSpPr>
      <dsp:spPr>
        <a:xfrm>
          <a:off x="3527671" y="1774421"/>
          <a:ext cx="1458162" cy="145816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Hukum </a:t>
          </a:r>
          <a:r>
            <a:rPr lang="en-US" sz="1400" kern="1200" dirty="0" err="1"/>
            <a:t>tidak</a:t>
          </a:r>
          <a:r>
            <a:rPr lang="en-US" sz="1400" kern="1200" dirty="0"/>
            <a:t> </a:t>
          </a:r>
          <a:r>
            <a:rPr lang="en-US" sz="1400" kern="1200" dirty="0" err="1"/>
            <a:t>tertulis</a:t>
          </a:r>
          <a:endParaRPr lang="en-ID" sz="1400" kern="1200" dirty="0"/>
        </a:p>
      </dsp:txBody>
      <dsp:txXfrm>
        <a:off x="3741214" y="1987964"/>
        <a:ext cx="1031076" cy="1031076"/>
      </dsp:txXfrm>
    </dsp:sp>
    <dsp:sp modelId="{E459BD85-6C22-4F23-9300-9648C6D269CE}">
      <dsp:nvSpPr>
        <dsp:cNvPr id="0" name=""/>
        <dsp:cNvSpPr/>
      </dsp:nvSpPr>
      <dsp:spPr>
        <a:xfrm>
          <a:off x="2484275" y="680475"/>
          <a:ext cx="1458162" cy="1458162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Hukum </a:t>
          </a:r>
          <a:r>
            <a:rPr lang="en-US" sz="1400" kern="1200" dirty="0" err="1"/>
            <a:t>tertulis</a:t>
          </a:r>
          <a:endParaRPr lang="en-ID" sz="1400" kern="1200" dirty="0"/>
        </a:p>
      </dsp:txBody>
      <dsp:txXfrm>
        <a:off x="2697818" y="894018"/>
        <a:ext cx="1031076" cy="1031076"/>
      </dsp:txXfrm>
    </dsp:sp>
    <dsp:sp modelId="{06BC0D61-313E-49DD-994A-D1B7BA38BA83}">
      <dsp:nvSpPr>
        <dsp:cNvPr id="0" name=""/>
        <dsp:cNvSpPr/>
      </dsp:nvSpPr>
      <dsp:spPr>
        <a:xfrm>
          <a:off x="3974841" y="327924"/>
          <a:ext cx="1458162" cy="1458162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Yurisprudensi</a:t>
          </a:r>
          <a:endParaRPr lang="en-ID" sz="1400" kern="1200" dirty="0"/>
        </a:p>
      </dsp:txBody>
      <dsp:txXfrm>
        <a:off x="4188384" y="541467"/>
        <a:ext cx="1031076" cy="1031076"/>
      </dsp:txXfrm>
    </dsp:sp>
    <dsp:sp modelId="{661F0AF8-6D43-4BBD-AE8C-2E37DA1294DE}">
      <dsp:nvSpPr>
        <dsp:cNvPr id="0" name=""/>
        <dsp:cNvSpPr/>
      </dsp:nvSpPr>
      <dsp:spPr>
        <a:xfrm>
          <a:off x="1836203" y="32403"/>
          <a:ext cx="4536504" cy="362920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2485F-A194-42ED-BE66-01DE0091427A}">
      <dsp:nvSpPr>
        <dsp:cNvPr id="0" name=""/>
        <dsp:cNvSpPr/>
      </dsp:nvSpPr>
      <dsp:spPr>
        <a:xfrm>
          <a:off x="4383" y="1123290"/>
          <a:ext cx="1817418" cy="181741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Dogmatik</a:t>
          </a:r>
          <a:r>
            <a:rPr lang="en-US" sz="1800" kern="1200" dirty="0"/>
            <a:t> HK</a:t>
          </a:r>
          <a:endParaRPr lang="en-ID" sz="1800" kern="1200" dirty="0"/>
        </a:p>
      </dsp:txBody>
      <dsp:txXfrm>
        <a:off x="270538" y="1389445"/>
        <a:ext cx="1285108" cy="1285108"/>
      </dsp:txXfrm>
    </dsp:sp>
    <dsp:sp modelId="{9C3BD26B-B671-4457-AD4E-78F290D8E302}">
      <dsp:nvSpPr>
        <dsp:cNvPr id="0" name=""/>
        <dsp:cNvSpPr/>
      </dsp:nvSpPr>
      <dsp:spPr>
        <a:xfrm rot="19041445">
          <a:off x="1797289" y="1781196"/>
          <a:ext cx="5937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3704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F188-F750-400C-B3DF-82FE9B330563}">
      <dsp:nvSpPr>
        <dsp:cNvPr id="0" name=""/>
        <dsp:cNvSpPr/>
      </dsp:nvSpPr>
      <dsp:spPr>
        <a:xfrm rot="13358555">
          <a:off x="4165203" y="1781196"/>
          <a:ext cx="5937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3704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E49EE-7E7A-4527-B5C1-48681475C2CA}">
      <dsp:nvSpPr>
        <dsp:cNvPr id="0" name=""/>
        <dsp:cNvSpPr/>
      </dsp:nvSpPr>
      <dsp:spPr>
        <a:xfrm>
          <a:off x="2312504" y="1580101"/>
          <a:ext cx="21243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CF6EC-D0A3-4A59-9231-F504DEAD0A25}">
      <dsp:nvSpPr>
        <dsp:cNvPr id="0" name=""/>
        <dsp:cNvSpPr/>
      </dsp:nvSpPr>
      <dsp:spPr>
        <a:xfrm>
          <a:off x="2524935" y="1128203"/>
          <a:ext cx="1506327" cy="90379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Obyek</a:t>
          </a:r>
          <a:endParaRPr lang="en-ID" sz="3200" kern="1200" dirty="0"/>
        </a:p>
      </dsp:txBody>
      <dsp:txXfrm>
        <a:off x="2524935" y="1128203"/>
        <a:ext cx="1506327" cy="903796"/>
      </dsp:txXfrm>
    </dsp:sp>
    <dsp:sp modelId="{78921312-07FF-4EB2-8AE7-4AAFB1372B7D}">
      <dsp:nvSpPr>
        <dsp:cNvPr id="0" name=""/>
        <dsp:cNvSpPr/>
      </dsp:nvSpPr>
      <dsp:spPr>
        <a:xfrm>
          <a:off x="4031262" y="1580101"/>
          <a:ext cx="21243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6C9687-CFEB-4182-B61D-B1ECF720DC18}">
      <dsp:nvSpPr>
        <dsp:cNvPr id="0" name=""/>
        <dsp:cNvSpPr/>
      </dsp:nvSpPr>
      <dsp:spPr>
        <a:xfrm rot="2558555">
          <a:off x="1797289" y="2282803"/>
          <a:ext cx="5937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3704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840BC-FEAE-440E-8484-4DC4E810F88E}">
      <dsp:nvSpPr>
        <dsp:cNvPr id="0" name=""/>
        <dsp:cNvSpPr/>
      </dsp:nvSpPr>
      <dsp:spPr>
        <a:xfrm rot="8241445">
          <a:off x="4165203" y="2282803"/>
          <a:ext cx="5937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3704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9B6B6-B9AC-4344-B75A-0B60EF26D347}">
      <dsp:nvSpPr>
        <dsp:cNvPr id="0" name=""/>
        <dsp:cNvSpPr/>
      </dsp:nvSpPr>
      <dsp:spPr>
        <a:xfrm>
          <a:off x="2312504" y="2483898"/>
          <a:ext cx="21243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667B6D-E33A-4B0A-95E6-35B15DAA75A9}">
      <dsp:nvSpPr>
        <dsp:cNvPr id="0" name=""/>
        <dsp:cNvSpPr/>
      </dsp:nvSpPr>
      <dsp:spPr>
        <a:xfrm>
          <a:off x="2524935" y="2032000"/>
          <a:ext cx="1506327" cy="90379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Obyek</a:t>
          </a:r>
          <a:endParaRPr lang="en-ID" sz="3200" kern="1200" dirty="0"/>
        </a:p>
      </dsp:txBody>
      <dsp:txXfrm>
        <a:off x="2524935" y="2032000"/>
        <a:ext cx="1506327" cy="903796"/>
      </dsp:txXfrm>
    </dsp:sp>
    <dsp:sp modelId="{9658DF3A-C2A4-406F-86B9-BA3A16FE2459}">
      <dsp:nvSpPr>
        <dsp:cNvPr id="0" name=""/>
        <dsp:cNvSpPr/>
      </dsp:nvSpPr>
      <dsp:spPr>
        <a:xfrm>
          <a:off x="4031262" y="2483898"/>
          <a:ext cx="21243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829557-61CF-416B-853F-2190D58981F8}">
      <dsp:nvSpPr>
        <dsp:cNvPr id="0" name=""/>
        <dsp:cNvSpPr/>
      </dsp:nvSpPr>
      <dsp:spPr>
        <a:xfrm>
          <a:off x="4734396" y="1123290"/>
          <a:ext cx="1817418" cy="181741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Peraturan</a:t>
          </a:r>
          <a:r>
            <a:rPr lang="en-US" sz="1800" kern="1200" dirty="0"/>
            <a:t> </a:t>
          </a:r>
          <a:r>
            <a:rPr lang="en-US" sz="1800" kern="1200" dirty="0" err="1"/>
            <a:t>perundang-undangan</a:t>
          </a:r>
          <a:endParaRPr lang="en-ID" sz="1800" kern="1200" dirty="0"/>
        </a:p>
      </dsp:txBody>
      <dsp:txXfrm>
        <a:off x="5000551" y="1389445"/>
        <a:ext cx="1285108" cy="1285108"/>
      </dsp:txXfrm>
    </dsp:sp>
    <dsp:sp modelId="{150F16DB-D27C-459C-967C-090B6C8693A0}">
      <dsp:nvSpPr>
        <dsp:cNvPr id="0" name=""/>
        <dsp:cNvSpPr/>
      </dsp:nvSpPr>
      <dsp:spPr>
        <a:xfrm>
          <a:off x="6551814" y="1123290"/>
          <a:ext cx="1817418" cy="181741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yurisprudensi</a:t>
          </a:r>
          <a:endParaRPr lang="en-ID" sz="1800" kern="1200" dirty="0"/>
        </a:p>
      </dsp:txBody>
      <dsp:txXfrm>
        <a:off x="6817969" y="1389445"/>
        <a:ext cx="1285108" cy="1285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comments" Target="../comments/commen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ILMU HUKUM DOGMATIK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3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201DCE-A84F-4AC6-BEEE-345A767F315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430529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Mashuril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Anwar, S.H., M.H.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4005064"/>
            <a:ext cx="8373616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Dogmatik hukum obyeknya adalah hukum positif, yaitu peraturan perundang-undangan dan yurisprudensi.</a:t>
            </a: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9F839EE-2218-4E17-9E37-E9CAC8C51B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4913200"/>
              </p:ext>
            </p:extLst>
          </p:nvPr>
        </p:nvGraphicFramePr>
        <p:xfrm>
          <a:off x="302840" y="548680"/>
          <a:ext cx="83736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7567083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196752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dogmatik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diajarkan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mahasiswa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agar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menghasilkan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lulusan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mampu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menyelesaikan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masalah-masalah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konkret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Misalnya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pencurian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endParaRPr lang="id-ID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885472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RAGAM ISTILAH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Scientia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iuris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(Latin)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Rechtswissenschaft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(Belanda)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Rechtsdogmatik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Jerman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Dogmatique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juridique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Perancis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Legal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docmatics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Inggris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C8E016-252E-4E0E-91EE-3379D54EA1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494" y="1925960"/>
            <a:ext cx="275430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ALUR PENGEMBANGAN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DBC464C-A52C-4E61-90A3-AADF3EEFBA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900855"/>
              </p:ext>
            </p:extLst>
          </p:nvPr>
        </p:nvGraphicFramePr>
        <p:xfrm>
          <a:off x="1524000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rrow: Down 4">
            <a:extLst>
              <a:ext uri="{FF2B5EF4-FFF2-40B4-BE49-F238E27FC236}">
                <a16:creationId xmlns:a16="http://schemas.microsoft.com/office/drawing/2014/main" id="{E32FF39F-B9EF-4217-8A4B-11DB2C0CAFA5}"/>
              </a:ext>
            </a:extLst>
          </p:cNvPr>
          <p:cNvSpPr/>
          <p:nvPr/>
        </p:nvSpPr>
        <p:spPr>
          <a:xfrm>
            <a:off x="827584" y="2076624"/>
            <a:ext cx="514400" cy="331236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293923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Menurut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Paul Scholten,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ilmu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dogmatik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ilmu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tentang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hkum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positif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Artinya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menguji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aturan-aturan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positif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4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467008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Ilmu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dogmatik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disebut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juga: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Ilmu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arti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sempit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ilmu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sejati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ilmu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sistematis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ilmu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positif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endParaRPr lang="id-ID" sz="4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437415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7A0C0E4-D538-46C4-BF0B-F7512D67BD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1936442"/>
              </p:ext>
            </p:extLst>
          </p:nvPr>
        </p:nvGraphicFramePr>
        <p:xfrm>
          <a:off x="539552" y="908720"/>
          <a:ext cx="82089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7111396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BADC65-781D-4B1B-A975-EA34BFF7D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12676"/>
            <a:ext cx="7416824" cy="556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24132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singkat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sederhana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dikatakan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bahwa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ilmu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ilmu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praktis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sementara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disiplin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tataran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abstrak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4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788113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Cambria" panose="02040503050406030204" pitchFamily="18" charset="0"/>
              </a:rPr>
              <a:t>HK POSITIF SEBAGAI OBYEK ILMU HK DOGMATIK</a:t>
            </a:r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62D5B0-5E49-4DDF-99D0-1E9A357F3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4867334" cy="260412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A21234-19B5-4052-A423-A362EFDF493D}"/>
              </a:ext>
            </a:extLst>
          </p:cNvPr>
          <p:cNvSpPr txBox="1">
            <a:spLocks/>
          </p:cNvSpPr>
          <p:nvPr/>
        </p:nvSpPr>
        <p:spPr>
          <a:xfrm>
            <a:off x="4896926" y="2276872"/>
            <a:ext cx="4067562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sederhana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positif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dibuat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pembentuk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UU dan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berlaku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587307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2982</TotalTime>
  <Words>208</Words>
  <Application>Microsoft Office PowerPoint</Application>
  <PresentationFormat>On-screen Show (4:3)</PresentationFormat>
  <Paragraphs>36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hp pav</cp:lastModifiedBy>
  <cp:revision>464</cp:revision>
  <cp:lastPrinted>2017-08-29T02:54:51Z</cp:lastPrinted>
  <dcterms:created xsi:type="dcterms:W3CDTF">2010-04-18T12:06:30Z</dcterms:created>
  <dcterms:modified xsi:type="dcterms:W3CDTF">2024-09-25T02:59:21Z</dcterms:modified>
</cp:coreProperties>
</file>