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4" r:id="rId4"/>
    <p:sldId id="291" r:id="rId5"/>
    <p:sldId id="316" r:id="rId6"/>
    <p:sldId id="315" r:id="rId7"/>
    <p:sldId id="308" r:id="rId8"/>
    <p:sldId id="311" r:id="rId9"/>
    <p:sldId id="310" r:id="rId10"/>
    <p:sldId id="309" r:id="rId11"/>
    <p:sldId id="312" r:id="rId12"/>
    <p:sldId id="314" r:id="rId13"/>
    <p:sldId id="313" r:id="rId14"/>
    <p:sldId id="299" r:id="rId15"/>
    <p:sldId id="304" r:id="rId16"/>
    <p:sldId id="303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42C6"/>
    <a:srgbClr val="E65D00"/>
    <a:srgbClr val="FEFEFE"/>
    <a:srgbClr val="FF6600"/>
    <a:srgbClr val="3C1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30" autoAdjust="0"/>
    <p:restoredTop sz="94660"/>
  </p:normalViewPr>
  <p:slideViewPr>
    <p:cSldViewPr snapToGrid="0">
      <p:cViewPr varScale="1">
        <p:scale>
          <a:sx n="63" d="100"/>
          <a:sy n="63" d="100"/>
        </p:scale>
        <p:origin x="200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0AE1C-F22C-3335-1D0D-774964506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97F4F1-7F39-C50A-FB49-14690C66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1F356-E615-60A6-51EF-C9F82B8B4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FE74-271E-4237-990B-6E2B773BC5DD}" type="datetimeFigureOut">
              <a:rPr lang="en-ID" smtClean="0"/>
              <a:t>15/07/24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92DA0-F904-0C8D-1CA1-07D4A4571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E6E1E-E5EC-1E14-F9F7-1B3F57C51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9F1-2EFF-495E-AAB1-BCEDF144A13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5414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4EBA4-5864-A47C-2253-09CD6654B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28CD-3BC1-56B0-A70E-4A7C9B3B7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FF79E-BF64-05F3-8E29-3FF5B51FA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FE74-271E-4237-990B-6E2B773BC5DD}" type="datetimeFigureOut">
              <a:rPr lang="en-ID" smtClean="0"/>
              <a:t>15/07/24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A5B14-F51C-B9EE-8739-A72FF8062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FCEF7-22ED-FD7E-33DA-1B989168F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9F1-2EFF-495E-AAB1-BCEDF144A13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5686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5A8225-2FEC-9C59-DD3C-B22B52C909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88EC0-BE49-1089-753A-9544B20DEB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61ADE-1D54-C73D-5C0A-CE0BC821A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FE74-271E-4237-990B-6E2B773BC5DD}" type="datetimeFigureOut">
              <a:rPr lang="en-ID" smtClean="0"/>
              <a:t>15/07/24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BA20B-BA0B-D890-4840-246EDEABD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A3F0E-23FE-7227-54FC-4ACD0434A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9F1-2EFF-495E-AAB1-BCEDF144A13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33474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DF2C4-0D3C-82CD-D505-228833D1D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B8D1F-737A-6363-E2A7-5CC72C135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B3217-4FA9-7135-865A-54C974664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FE74-271E-4237-990B-6E2B773BC5DD}" type="datetimeFigureOut">
              <a:rPr lang="en-ID" smtClean="0"/>
              <a:t>15/07/24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B6978-B15B-BD45-BB12-B8D96BBA6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44040-FD11-79E2-C9D1-543477E0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9F1-2EFF-495E-AAB1-BCEDF144A13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342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69521-C2E4-F5F1-5FFE-4B0A8692D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21B86-E940-4708-AF68-0F07514EE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23618-6D9B-AF3C-A267-9B03D693F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FE74-271E-4237-990B-6E2B773BC5DD}" type="datetimeFigureOut">
              <a:rPr lang="en-ID" smtClean="0"/>
              <a:t>15/07/24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C19FF-8DDD-BBF0-1EC2-86B288E9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6DE4D-AB6B-1E40-8C62-110B75784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9F1-2EFF-495E-AAB1-BCEDF144A13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95788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56296-BB9F-041B-0ED1-1D1D9CB61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CE6A5-6647-6058-3A1E-7D5A0398AA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C128A-5CF5-F9C6-FCAB-90925F45C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08BD6-2A6D-173C-E3A9-817D716BC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FE74-271E-4237-990B-6E2B773BC5DD}" type="datetimeFigureOut">
              <a:rPr lang="en-ID" smtClean="0"/>
              <a:t>15/07/24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E5718-AE04-37FE-6251-686A10535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6BF18-CC54-AD95-7F8F-A4AF3374D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9F1-2EFF-495E-AAB1-BCEDF144A13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08855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4407-3BB0-B594-6DD3-1E46A059F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4EB99-A6ED-A471-3B65-A868C95A8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E11D5-D145-2717-726B-75455093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6E6C56-F6C8-8C11-9EFE-3D482975AF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3A11F8-48EA-8517-21DB-3306BE9116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72D17F-DE8B-D548-EF73-2D19C3974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FE74-271E-4237-990B-6E2B773BC5DD}" type="datetimeFigureOut">
              <a:rPr lang="en-ID" smtClean="0"/>
              <a:t>15/07/24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05A484-1AED-5D45-F2B5-E8A8BBD4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32AA58-42F1-A089-B113-7D2C244F5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9F1-2EFF-495E-AAB1-BCEDF144A13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4002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EDD52-4051-929F-6503-8C77CCB55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69E44B-F0C5-5884-9C83-F94ACD2F8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FE74-271E-4237-990B-6E2B773BC5DD}" type="datetimeFigureOut">
              <a:rPr lang="en-ID" smtClean="0"/>
              <a:t>15/07/24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45F00-D643-2642-BC41-7A9ACA9BD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5AB21E-208E-1562-9D8A-755E1DD3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9F1-2EFF-495E-AAB1-BCEDF144A13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3955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DB09E8-C428-DEB6-78CA-4A4DCA108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FE74-271E-4237-990B-6E2B773BC5DD}" type="datetimeFigureOut">
              <a:rPr lang="en-ID" smtClean="0"/>
              <a:t>15/07/24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02D6F2-2512-E6CA-43D2-2D50EEABF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860E3-4E24-BAF1-0B43-B77C0879F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9F1-2EFF-495E-AAB1-BCEDF144A13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58662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E58A8-DD06-B8C9-7C32-C809106E3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96A21-9563-AAAC-4A56-AC4188CDB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ED5F9-6B5B-6F1D-5F56-4441976FE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669A3-9BF1-A756-6C3D-3F0C0CD9F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FE74-271E-4237-990B-6E2B773BC5DD}" type="datetimeFigureOut">
              <a:rPr lang="en-ID" smtClean="0"/>
              <a:t>15/07/24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FA89A-9249-0D27-7550-9EA7FFE2D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B61D7-B373-365A-5B64-01F11CCE0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9F1-2EFF-495E-AAB1-BCEDF144A13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67078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D8A06-5A26-D623-90D8-0E824683D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7DB2E3-E5B4-F97C-B98A-9CC19D6BEC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2D225-708A-4831-33D2-255C6211E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7EF0D-4C69-D5B7-4C90-3B1AED914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7FE74-271E-4237-990B-6E2B773BC5DD}" type="datetimeFigureOut">
              <a:rPr lang="en-ID" smtClean="0"/>
              <a:t>15/07/24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8D495E-D870-1DAA-812B-CE68034BC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1A0022-D0F2-2D2A-D607-29038ECB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69F1-2EFF-495E-AAB1-BCEDF144A13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5304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76A54-C4DB-8A9B-181D-4899D68A5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805C4-5D88-3EF4-1A6E-D6B22FD89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FD229-C468-FBD1-4E8B-27B84419E3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7FE74-271E-4237-990B-6E2B773BC5DD}" type="datetimeFigureOut">
              <a:rPr lang="en-ID" smtClean="0"/>
              <a:t>15/07/24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0D0AF-0563-53AA-C72C-0BABC0481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1BF1-A5E8-D2B5-FC7A-D53BC9D46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69F1-2EFF-495E-AAB1-BCEDF144A13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7674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3B72AD-7037-204A-4586-3C6420EFB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" y="218676"/>
            <a:ext cx="3072364" cy="7294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DC3DCB-2291-E382-D70F-C42C8A3BA11B}"/>
              </a:ext>
            </a:extLst>
          </p:cNvPr>
          <p:cNvSpPr txBox="1"/>
          <p:nvPr/>
        </p:nvSpPr>
        <p:spPr>
          <a:xfrm>
            <a:off x="1546897" y="1553523"/>
            <a:ext cx="90982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Sitka Text Semibold" pitchFamily="2" charset="0"/>
                <a:cs typeface="Leelawadee" panose="020B0502040204020203" pitchFamily="34" charset="-34"/>
              </a:rPr>
              <a:t>NIRMANA TRIMATRA</a:t>
            </a:r>
          </a:p>
          <a:p>
            <a:pPr algn="ctr"/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Sitka Text Semibold" pitchFamily="2" charset="0"/>
                <a:cs typeface="Leelawadee" panose="020B0502040204020203" pitchFamily="34" charset="-34"/>
              </a:rPr>
              <a:t>MATERIAL KOREK API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023CC4-5207-FCD7-7522-6B720B7BFCB8}"/>
              </a:ext>
            </a:extLst>
          </p:cNvPr>
          <p:cNvSpPr txBox="1"/>
          <p:nvPr/>
        </p:nvSpPr>
        <p:spPr>
          <a:xfrm>
            <a:off x="3164840" y="4703247"/>
            <a:ext cx="5862320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  <a:cs typeface="Leelawadee" panose="020B0502040204020203" pitchFamily="34" charset="-34"/>
              </a:rPr>
              <a:t>Rohiman,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  <a:cs typeface="Leelawadee" panose="020B0502040204020203" pitchFamily="34" charset="-34"/>
              </a:rPr>
              <a:t>S.Pd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  <a:cs typeface="Leelawadee" panose="020B0502040204020203" pitchFamily="34" charset="-34"/>
              </a:rPr>
              <a:t>, M.SN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  <a:cs typeface="Leelawadee" panose="020B0502040204020203" pitchFamily="34" charset="-34"/>
              </a:rPr>
              <a:t>Program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  <a:cs typeface="Leelawadee" panose="020B0502040204020203" pitchFamily="34" charset="-34"/>
              </a:rPr>
              <a:t>Studi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  <a:cs typeface="Leelawadee" panose="020B0502040204020203" pitchFamily="34" charset="-34"/>
              </a:rPr>
              <a:t> Desain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  <a:cs typeface="Leelawadee" panose="020B0502040204020203" pitchFamily="34" charset="-34"/>
              </a:rPr>
              <a:t>Komunikasi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  <a:cs typeface="Leelawadee" panose="020B0502040204020203" pitchFamily="34" charset="-34"/>
              </a:rPr>
              <a:t> Visual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  <a:cs typeface="Leelawadee" panose="020B0502040204020203" pitchFamily="34" charset="-34"/>
              </a:rPr>
              <a:t>Institut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  <a:cs typeface="Leelawadee" panose="020B0502040204020203" pitchFamily="34" charset="-34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  <a:cs typeface="Leelawadee" panose="020B0502040204020203" pitchFamily="34" charset="-34"/>
              </a:rPr>
              <a:t>Informatika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  <a:cs typeface="Leelawadee" panose="020B0502040204020203" pitchFamily="34" charset="-34"/>
              </a:rPr>
              <a:t> dan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  <a:cs typeface="Leelawadee" panose="020B0502040204020203" pitchFamily="34" charset="-34"/>
              </a:rPr>
              <a:t>Bisnis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  <a:cs typeface="Leelawadee" panose="020B0502040204020203" pitchFamily="34" charset="-34"/>
              </a:rPr>
              <a:t> Darmajaya</a:t>
            </a:r>
            <a:endParaRPr lang="en-ID" sz="2400" dirty="0">
              <a:solidFill>
                <a:schemeClr val="accent2">
                  <a:lumMod val="50000"/>
                </a:schemeClr>
              </a:solidFill>
              <a:latin typeface="Sitka Display Semibold" pitchFamily="2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81618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AF81EE-2CC0-7B10-BDE3-77DB546C9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51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D8A671-625F-4493-76A5-1D11C05A2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70" y="0"/>
            <a:ext cx="5143181" cy="686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94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727AF2-50F5-7485-C5C0-A529F346E1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5"/>
          <a:stretch/>
        </p:blipFill>
        <p:spPr>
          <a:xfrm>
            <a:off x="1179322" y="0"/>
            <a:ext cx="10053757" cy="662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11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B3494E-B138-82CA-5323-5F8068792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32" y="9754"/>
            <a:ext cx="9137351" cy="684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92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E59E6D-C6CC-05D5-A010-23F29B7B0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3" t="6501" r="16277" b="4508"/>
          <a:stretch/>
        </p:blipFill>
        <p:spPr>
          <a:xfrm rot="16200000">
            <a:off x="2673645" y="-160994"/>
            <a:ext cx="6844709" cy="719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28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BEBF1A-D92E-4D16-4782-85138FC27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1" t="12713" r="31279" b="15349"/>
          <a:stretch/>
        </p:blipFill>
        <p:spPr>
          <a:xfrm>
            <a:off x="0" y="1010093"/>
            <a:ext cx="4725531" cy="4465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D2A70-0113-2200-07FE-2D1AD5003A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9" t="16279" r="21860" b="18605"/>
          <a:stretch/>
        </p:blipFill>
        <p:spPr>
          <a:xfrm>
            <a:off x="4876800" y="1010093"/>
            <a:ext cx="7315200" cy="44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32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C494A9-7155-B725-AED9-85B066852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2" t="19534" r="21512" b="18915"/>
          <a:stretch/>
        </p:blipFill>
        <p:spPr>
          <a:xfrm>
            <a:off x="5015024" y="1105786"/>
            <a:ext cx="7176976" cy="4221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E45DCE-3B31-B465-4C75-46764A96FA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6" t="10697" r="24041" b="8992"/>
          <a:stretch/>
        </p:blipFill>
        <p:spPr>
          <a:xfrm>
            <a:off x="0" y="1105786"/>
            <a:ext cx="4859079" cy="426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36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099551-4F03-652D-D01B-7823D9359ABB}"/>
              </a:ext>
            </a:extLst>
          </p:cNvPr>
          <p:cNvSpPr txBox="1"/>
          <p:nvPr/>
        </p:nvSpPr>
        <p:spPr>
          <a:xfrm>
            <a:off x="3997960" y="2967335"/>
            <a:ext cx="41960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Terima Kasih</a:t>
            </a:r>
            <a:endParaRPr lang="en-ID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85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31FE4B-0578-9ECD-208B-0D474DD88B82}"/>
              </a:ext>
            </a:extLst>
          </p:cNvPr>
          <p:cNvSpPr txBox="1"/>
          <p:nvPr/>
        </p:nvSpPr>
        <p:spPr>
          <a:xfrm>
            <a:off x="3463480" y="289259"/>
            <a:ext cx="45761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Sitka Display Semibold" pitchFamily="2" charset="0"/>
                <a:cs typeface="Leelawadee" panose="020B0502040204020203" pitchFamily="34" charset="-34"/>
              </a:rPr>
              <a:t>Nirmana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Sitka Display Semibold" pitchFamily="2" charset="0"/>
                <a:cs typeface="Leelawadee" panose="020B0502040204020203" pitchFamily="34" charset="-34"/>
              </a:rPr>
              <a:t>Trimatra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Sitka Display Semibold" pitchFamily="2" charset="0"/>
              <a:cs typeface="Leelawadee" panose="020B05020402040202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08C0F-62F3-B3FE-7AF6-E768D1D11F6F}"/>
              </a:ext>
            </a:extLst>
          </p:cNvPr>
          <p:cNvSpPr txBox="1"/>
          <p:nvPr/>
        </p:nvSpPr>
        <p:spPr>
          <a:xfrm>
            <a:off x="554736" y="1528482"/>
            <a:ext cx="6333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Apa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bedanya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dengan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Dwimatra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??</a:t>
            </a:r>
            <a:endParaRPr lang="en-ID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772733-FD2A-0D55-FA79-62A9A5E88BF5}"/>
              </a:ext>
            </a:extLst>
          </p:cNvPr>
          <p:cNvSpPr txBox="1"/>
          <p:nvPr/>
        </p:nvSpPr>
        <p:spPr>
          <a:xfrm>
            <a:off x="554736" y="2424937"/>
            <a:ext cx="10680192" cy="3903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D" sz="24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S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eni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rupa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 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dwimatra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/dua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dimensi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adalah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seni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rupa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yg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memiliki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ukuran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panjang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 dan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lebar</a:t>
            </a:r>
            <a:r>
              <a:rPr lang="en-ID" sz="24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,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sedangkan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seni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rupa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 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trimatra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/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tiga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dimensi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adalah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seni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rupa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 yang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memiliki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ukuran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panjang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,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lebar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, dan </a:t>
            </a:r>
            <a:r>
              <a:rPr lang="en-ID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tinggi</a:t>
            </a:r>
            <a:r>
              <a:rPr lang="en-ID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Banner Semibold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ID" sz="2400" dirty="0">
              <a:solidFill>
                <a:schemeClr val="accent2">
                  <a:lumMod val="50000"/>
                </a:schemeClr>
              </a:solidFill>
              <a:latin typeface="Sitka Banner Semibold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ID" sz="24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Disini</a:t>
            </a:r>
            <a:r>
              <a:rPr lang="en-ID" sz="24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ID" sz="24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kita</a:t>
            </a:r>
            <a:r>
              <a:rPr lang="en-ID" sz="24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ID" sz="24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akan</a:t>
            </a:r>
            <a:r>
              <a:rPr lang="en-ID" sz="24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ID" sz="24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merancang</a:t>
            </a:r>
            <a:r>
              <a:rPr lang="en-ID" sz="24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ID" sz="24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Nirmana</a:t>
            </a:r>
            <a:r>
              <a:rPr lang="en-ID" sz="24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ID" sz="24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Trimatra</a:t>
            </a:r>
            <a:r>
              <a:rPr lang="en-ID" sz="24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ID" sz="24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dengan</a:t>
            </a:r>
            <a:r>
              <a:rPr lang="en-ID" sz="24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ID" sz="24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menggunakan</a:t>
            </a:r>
            <a:r>
              <a:rPr lang="en-ID" sz="24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ID" sz="24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bahan</a:t>
            </a:r>
            <a:r>
              <a:rPr lang="en-ID" sz="24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ID" sz="24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korek</a:t>
            </a:r>
            <a:r>
              <a:rPr lang="en-ID" sz="24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ID" sz="24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api</a:t>
            </a:r>
            <a:r>
              <a:rPr lang="en-ID" sz="24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 yang </a:t>
            </a:r>
            <a:r>
              <a:rPr lang="en-ID" sz="24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akan</a:t>
            </a:r>
            <a:r>
              <a:rPr lang="en-ID" sz="24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ID" sz="24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membentuk</a:t>
            </a:r>
            <a:r>
              <a:rPr lang="en-ID" sz="24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ID" sz="24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suatu</a:t>
            </a:r>
            <a:r>
              <a:rPr lang="en-ID" sz="24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ID" sz="24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pola</a:t>
            </a:r>
            <a:r>
              <a:rPr lang="en-ID" sz="24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ID" sz="2400" dirty="0">
              <a:solidFill>
                <a:schemeClr val="accent2">
                  <a:lumMod val="50000"/>
                </a:schemeClr>
              </a:solidFill>
              <a:latin typeface="Sitka Display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077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9AA8D7-1E88-4590-6F1D-698DD9B2913A}"/>
              </a:ext>
            </a:extLst>
          </p:cNvPr>
          <p:cNvSpPr txBox="1"/>
          <p:nvPr/>
        </p:nvSpPr>
        <p:spPr>
          <a:xfrm>
            <a:off x="788431" y="537452"/>
            <a:ext cx="10615137" cy="5484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D" sz="36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Apa</a:t>
            </a:r>
            <a:r>
              <a:rPr lang="en-ID" sz="36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 </a:t>
            </a:r>
            <a:r>
              <a:rPr lang="en-ID" sz="36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t</a:t>
            </a:r>
            <a:r>
              <a:rPr lang="en-ID" sz="36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ujuannya</a:t>
            </a:r>
            <a:r>
              <a:rPr lang="en-ID" sz="36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Display Semibold" pitchFamily="2" charset="0"/>
              </a:rPr>
              <a:t> ???</a:t>
            </a:r>
          </a:p>
          <a:p>
            <a:pPr algn="just">
              <a:lnSpc>
                <a:spcPct val="150000"/>
              </a:lnSpc>
            </a:pP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Sitka Text Semibold" pitchFamily="2" charset="0"/>
              </a:rPr>
              <a:t>Tujuan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mempelajari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nirmana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trimatra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adalah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untuk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 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melatih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kepekaan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estetis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dan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kemampuan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kreatif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.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Terkadang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untuk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membuat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nirmana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trimatra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,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dimulai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dari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pembuatan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objek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dwimatra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yang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kemudian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ditransformasikan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ke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dalam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objek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tiga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dimensi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ID" sz="2000" dirty="0">
              <a:solidFill>
                <a:schemeClr val="accent2">
                  <a:lumMod val="50000"/>
                </a:schemeClr>
              </a:solidFill>
              <a:latin typeface="Sitka Text Semibold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Jadi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nirmana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dapat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didefinisikan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sebagai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pengorganisasian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atau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penyusunan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elemen-elemen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visual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seperti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titik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, garis,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warna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,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ruang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dan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tekstur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menjadi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satu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kesatuan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yang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harmonis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.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Atau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nirmana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dapat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diartikan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sebagai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hasil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karya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seni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/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desain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dalam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bentuk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dwimatra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(2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dimensi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)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ataupun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trimatra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(3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dimensi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) yang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mengandung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nilai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 </a:t>
            </a:r>
            <a:r>
              <a:rPr lang="en-ID" sz="20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keindahan</a:t>
            </a:r>
            <a:r>
              <a:rPr lang="en-ID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Sitka Text Semibold" pitchFamily="2" charset="0"/>
              </a:rPr>
              <a:t>.</a:t>
            </a:r>
            <a:endParaRPr lang="en-ID" sz="2000" dirty="0">
              <a:solidFill>
                <a:schemeClr val="accent2">
                  <a:lumMod val="50000"/>
                </a:schemeClr>
              </a:solidFill>
              <a:latin typeface="Sitka Tex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00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33EE00-CD41-6CFC-1FD6-F9E26D595D06}"/>
              </a:ext>
            </a:extLst>
          </p:cNvPr>
          <p:cNvSpPr txBox="1"/>
          <p:nvPr/>
        </p:nvSpPr>
        <p:spPr>
          <a:xfrm>
            <a:off x="2280492" y="356609"/>
            <a:ext cx="7631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3200" b="1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Perancangan</a:t>
            </a:r>
            <a:r>
              <a:rPr lang="en-ID" sz="3200" b="1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</a:t>
            </a:r>
            <a:r>
              <a:rPr lang="en-ID" sz="3200" b="1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Nirmana</a:t>
            </a:r>
            <a:r>
              <a:rPr lang="en-ID" sz="3200" b="1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</a:t>
            </a:r>
            <a:r>
              <a:rPr lang="en-ID" sz="3200" b="1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Trimatra</a:t>
            </a:r>
            <a:r>
              <a:rPr lang="en-ID" sz="3200" b="1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</a:t>
            </a:r>
            <a:r>
              <a:rPr lang="en-ID" sz="3200" b="1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Korek</a:t>
            </a:r>
            <a:r>
              <a:rPr lang="en-ID" sz="3200" b="1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</a:t>
            </a:r>
            <a:r>
              <a:rPr lang="en-ID" sz="3200" b="1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Api</a:t>
            </a:r>
            <a:endParaRPr lang="en-ID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06729E-2B69-8A6E-BEA0-211FC6688C69}"/>
              </a:ext>
            </a:extLst>
          </p:cNvPr>
          <p:cNvSpPr txBox="1"/>
          <p:nvPr/>
        </p:nvSpPr>
        <p:spPr>
          <a:xfrm>
            <a:off x="313272" y="1443154"/>
            <a:ext cx="6451321" cy="5575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Buatlah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rancangan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prototype (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sampel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desain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/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pola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ukuran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25cm x 25cm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menggunakan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sterofoam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Sebaiknya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gunakan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sterofoam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yang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tebal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AutoNum type="arabicPeriod"/>
            </a:pPr>
            <a:r>
              <a:rPr lang="en-ID" sz="2000" dirty="0" err="1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Setelah</a:t>
            </a:r>
            <a:r>
              <a:rPr lang="en-ID" sz="2000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desain</a:t>
            </a:r>
            <a:r>
              <a:rPr lang="en-ID" sz="2000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FIX,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siapkan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papan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triplek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/ MDF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ukuran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40x40cm.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Berikan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garis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tepi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pada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atas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kanan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dan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kiri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5cm. Bagian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tepi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bawah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10 cm (space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untuk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bagian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nama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). 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Tahap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awal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adalah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memberi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garis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ukuran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0,5cm.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Kemudian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lubangi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titik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menggunakan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bor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dengan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mata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bor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menyesuaikan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ukuran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korek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api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diberi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jarak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0,5cm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setiap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lubang</a:t>
            </a:r>
            <a:r>
              <a:rPr lang="en-ID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ID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611208-BD7A-A239-F3DA-66C2F9E697A9}"/>
              </a:ext>
            </a:extLst>
          </p:cNvPr>
          <p:cNvPicPr/>
          <p:nvPr/>
        </p:nvPicPr>
        <p:blipFill rotWithShape="1">
          <a:blip r:embed="rId2"/>
          <a:srcRect l="25650" r="25360" b="33907"/>
          <a:stretch/>
        </p:blipFill>
        <p:spPr bwMode="auto">
          <a:xfrm>
            <a:off x="7196446" y="1677945"/>
            <a:ext cx="4995554" cy="41222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85688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915FB1D-AE7A-C829-678F-FB01F3D0C8CD}"/>
              </a:ext>
            </a:extLst>
          </p:cNvPr>
          <p:cNvSpPr txBox="1"/>
          <p:nvPr/>
        </p:nvSpPr>
        <p:spPr>
          <a:xfrm>
            <a:off x="297869" y="491613"/>
            <a:ext cx="7604363" cy="5536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28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5.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Setelah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diberi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garis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seperti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gambar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di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atas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maka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seriap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sisi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memeiliki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80 garis dan total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lubang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yang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harus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bi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bor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yaitu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80 x 80 = 6400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lubang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.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Pengeboran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di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lakukan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pada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persilangan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garis dan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sebaiknya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menembus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triplek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/MDF agar proses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penancapan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korek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lebih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mudah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ID" sz="28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6.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Bersihkan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serbuk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dan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amplas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pada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bagian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permukaan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yang  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kasar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.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Gunakan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pena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atau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sejenisnya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agar garis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tidak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mudah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terhapus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ID" sz="2800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7. 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Pasang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korek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pada garis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lurus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,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kemudian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korek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lainya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mengikuti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.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Untuk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pola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lanjutan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,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gunakan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bentuk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susunan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seperti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anak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tangga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,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piramida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,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ombak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atau</a:t>
            </a:r>
            <a:r>
              <a:rPr lang="en-ID" dirty="0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 yang </a:t>
            </a:r>
            <a:r>
              <a:rPr lang="en-ID" dirty="0" err="1">
                <a:solidFill>
                  <a:schemeClr val="accent2">
                    <a:lumMod val="50000"/>
                  </a:schemeClr>
                </a:solidFill>
                <a:latin typeface="Sitka Banner Semibold" pitchFamily="2" charset="0"/>
              </a:rPr>
              <a:t>lainya</a:t>
            </a:r>
            <a:r>
              <a:rPr lang="en-ID" dirty="0"/>
              <a:t>.</a:t>
            </a:r>
            <a:endParaRPr lang="en-ID" dirty="0">
              <a:solidFill>
                <a:schemeClr val="accent2">
                  <a:lumMod val="50000"/>
                </a:schemeClr>
              </a:solidFill>
              <a:latin typeface="Sitka Display Semibold" pitchFamily="2" charset="0"/>
            </a:endParaRPr>
          </a:p>
          <a:p>
            <a:pPr>
              <a:lnSpc>
                <a:spcPct val="150000"/>
              </a:lnSpc>
            </a:pPr>
            <a:r>
              <a:rPr lang="en-ID" sz="28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8.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Susun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dan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tancapkan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korek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api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dengan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memperhatikan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prinsip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dan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unsur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Nirmana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sesuai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kreativitas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dan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imajinasi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kamu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! </a:t>
            </a:r>
            <a:r>
              <a:rPr lang="en-ID" sz="18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Semangat</a:t>
            </a:r>
            <a:r>
              <a:rPr lang="en-ID" sz="18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A342B-B5BF-854C-D500-E5067E855674}"/>
              </a:ext>
            </a:extLst>
          </p:cNvPr>
          <p:cNvPicPr/>
          <p:nvPr/>
        </p:nvPicPr>
        <p:blipFill rotWithShape="1">
          <a:blip r:embed="rId2"/>
          <a:srcRect l="-1" t="7005" r="63534" b="3012"/>
          <a:stretch/>
        </p:blipFill>
        <p:spPr bwMode="auto">
          <a:xfrm>
            <a:off x="8406581" y="813904"/>
            <a:ext cx="3785419" cy="48915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9482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DB3930-92D3-409B-4537-AA52BAC6EBF6}"/>
              </a:ext>
            </a:extLst>
          </p:cNvPr>
          <p:cNvSpPr txBox="1"/>
          <p:nvPr/>
        </p:nvSpPr>
        <p:spPr>
          <a:xfrm>
            <a:off x="447040" y="1710174"/>
            <a:ext cx="463296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Aspek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P</a:t>
            </a:r>
            <a:r>
              <a:rPr lang="en-ID" sz="32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enilaian</a:t>
            </a:r>
            <a:r>
              <a:rPr lang="en-ID" sz="32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:</a:t>
            </a:r>
          </a:p>
          <a:p>
            <a:pPr marL="514350" indent="-514350">
              <a:buAutoNum type="arabicPeriod"/>
            </a:pPr>
            <a:r>
              <a:rPr lang="en-ID" sz="24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Orisinalitas</a:t>
            </a:r>
            <a:endParaRPr lang="en-ID" sz="2400" dirty="0">
              <a:solidFill>
                <a:schemeClr val="accent2">
                  <a:lumMod val="50000"/>
                </a:schemeClr>
              </a:solidFill>
              <a:latin typeface="Sitka Display Semibold" pitchFamily="2" charset="0"/>
            </a:endParaRPr>
          </a:p>
          <a:p>
            <a:pPr marL="514350" indent="-514350">
              <a:buAutoNum type="arabicPeriod"/>
            </a:pPr>
            <a:r>
              <a:rPr lang="en-ID" sz="24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Kerapian</a:t>
            </a:r>
            <a:endParaRPr lang="en-ID" sz="2400" dirty="0">
              <a:solidFill>
                <a:schemeClr val="accent2">
                  <a:lumMod val="50000"/>
                </a:schemeClr>
              </a:solidFill>
              <a:latin typeface="Sitka Display Semibold" pitchFamily="2" charset="0"/>
            </a:endParaRPr>
          </a:p>
          <a:p>
            <a:pPr marL="514350" indent="-514350">
              <a:buAutoNum type="arabicPeriod"/>
            </a:pPr>
            <a:r>
              <a:rPr lang="en-ID" sz="24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Kecermatan</a:t>
            </a:r>
            <a:endParaRPr lang="en-ID" sz="2400" dirty="0">
              <a:solidFill>
                <a:schemeClr val="accent2">
                  <a:lumMod val="50000"/>
                </a:schemeClr>
              </a:solidFill>
              <a:latin typeface="Sitka Display Semibold" pitchFamily="2" charset="0"/>
            </a:endParaRPr>
          </a:p>
          <a:p>
            <a:pPr marL="514350" indent="-514350">
              <a:buAutoNum type="arabicPeriod"/>
            </a:pPr>
            <a:r>
              <a:rPr lang="en-ID" sz="2400" dirty="0" err="1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Ketepatan</a:t>
            </a:r>
            <a:r>
              <a:rPr lang="en-ID" sz="2400" dirty="0">
                <a:solidFill>
                  <a:schemeClr val="accent2">
                    <a:lumMod val="50000"/>
                  </a:schemeClr>
                </a:solidFill>
                <a:latin typeface="Sitka Display Semibold" pitchFamily="2" charset="0"/>
              </a:rPr>
              <a:t> Waktu</a:t>
            </a:r>
            <a:endParaRPr lang="en-ID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849A2D-7D6C-D030-7E73-8EB3718C1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5"/>
          <a:stretch/>
        </p:blipFill>
        <p:spPr>
          <a:xfrm>
            <a:off x="3830320" y="0"/>
            <a:ext cx="8361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17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DDCFBE-AB6F-7A50-075B-1C8AC7AC7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7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0EDFA0-562E-40E8-1353-AE34186AE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15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74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D71E4D-9023-A370-3612-F291DA8A5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91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396</Words>
  <Application>Microsoft Macintosh PowerPoint</Application>
  <PresentationFormat>Widescreen</PresentationFormat>
  <Paragraphs>29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Sitka Banner Semibold</vt:lpstr>
      <vt:lpstr>Sitka Display Semibold</vt:lpstr>
      <vt:lpstr>Sitka Text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Desiana Muryasari</dc:creator>
  <cp:lastModifiedBy>Microsoft Office User</cp:lastModifiedBy>
  <cp:revision>77</cp:revision>
  <dcterms:created xsi:type="dcterms:W3CDTF">2022-12-08T11:18:00Z</dcterms:created>
  <dcterms:modified xsi:type="dcterms:W3CDTF">2024-07-15T02:57:59Z</dcterms:modified>
</cp:coreProperties>
</file>