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6858000" type="screen4x3"/>
  <p:notesSz cx="7053263" cy="9309100"/>
  <p:embeddedFontLst>
    <p:embeddedFont>
      <p:font typeface="Cambria" pitchFamily="18" charset="0"/>
      <p:regular r:id="rId29"/>
      <p:bold r:id="rId30"/>
      <p:italic r:id="rId31"/>
      <p:boldItalic r:id="rId32"/>
    </p:embeddedFont>
    <p:embeddedFont>
      <p:font typeface="Calibri" pitchFamily="34" charset="0"/>
      <p:regular r:id="rId33"/>
      <p:bold r:id="rId34"/>
      <p:italic r:id="rId35"/>
      <p:boldItalic r:id="rId36"/>
    </p:embeddedFont>
    <p:embeddedFont>
      <p:font typeface="Tahoma" pitchFamily="34" charset="0"/>
      <p:regular r:id="rId37"/>
      <p:bold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000000"/>
          </p15:clr>
        </p15:guide>
        <p15:guide id="2" pos="2880">
          <p15:clr>
            <a:srgbClr val="000000"/>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9" roundtripDataSignature="AMtx7mhfW9sMke50WUeiO8HOkmpryux39Q=="/>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129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customschemas.google.com/relationships/presentationmetadata" Target="meta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55937" cy="465137"/>
          </a:xfrm>
          <a:prstGeom prst="rect">
            <a:avLst/>
          </a:prstGeom>
          <a:noFill/>
          <a:ln>
            <a:noFill/>
          </a:ln>
        </p:spPr>
        <p:txBody>
          <a:bodyPr spcFirstLastPara="1" wrap="square" lIns="93475" tIns="46725" rIns="93475" bIns="46725" anchor="t"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Cambria"/>
                <a:ea typeface="Cambria"/>
                <a:cs typeface="Cambria"/>
                <a:sym typeface="Cambria"/>
              </a:defRPr>
            </a:lvl1pPr>
            <a:lvl2pPr marR="0" lvl="1" algn="l" rtl="0">
              <a:lnSpc>
                <a:spcPct val="100000"/>
              </a:lnSpc>
              <a:spcBef>
                <a:spcPts val="0"/>
              </a:spcBef>
              <a:spcAft>
                <a:spcPts val="0"/>
              </a:spcAft>
              <a:buSzPts val="1400"/>
              <a:buNone/>
              <a:defRPr sz="1800" b="0" i="0" u="none" strike="noStrike" cap="none">
                <a:solidFill>
                  <a:srgbClr val="000000"/>
                </a:solidFill>
                <a:latin typeface="Cambria"/>
                <a:ea typeface="Cambria"/>
                <a:cs typeface="Cambria"/>
                <a:sym typeface="Cambria"/>
              </a:defRPr>
            </a:lvl2pPr>
            <a:lvl3pPr marR="0" lvl="2" algn="l" rtl="0">
              <a:lnSpc>
                <a:spcPct val="100000"/>
              </a:lnSpc>
              <a:spcBef>
                <a:spcPts val="0"/>
              </a:spcBef>
              <a:spcAft>
                <a:spcPts val="0"/>
              </a:spcAft>
              <a:buSzPts val="1400"/>
              <a:buNone/>
              <a:defRPr sz="1800" b="0" i="0" u="none" strike="noStrike" cap="none">
                <a:solidFill>
                  <a:srgbClr val="000000"/>
                </a:solidFill>
                <a:latin typeface="Cambria"/>
                <a:ea typeface="Cambria"/>
                <a:cs typeface="Cambria"/>
                <a:sym typeface="Cambria"/>
              </a:defRPr>
            </a:lvl3pPr>
            <a:lvl4pPr marR="0" lvl="3" algn="l" rtl="0">
              <a:lnSpc>
                <a:spcPct val="100000"/>
              </a:lnSpc>
              <a:spcBef>
                <a:spcPts val="0"/>
              </a:spcBef>
              <a:spcAft>
                <a:spcPts val="0"/>
              </a:spcAft>
              <a:buSzPts val="1400"/>
              <a:buNone/>
              <a:defRPr sz="1800" b="0" i="0" u="none" strike="noStrike" cap="none">
                <a:solidFill>
                  <a:srgbClr val="000000"/>
                </a:solidFill>
                <a:latin typeface="Cambria"/>
                <a:ea typeface="Cambria"/>
                <a:cs typeface="Cambria"/>
                <a:sym typeface="Cambria"/>
              </a:defRPr>
            </a:lvl4pPr>
            <a:lvl5pPr marR="0" lvl="4" algn="l" rtl="0">
              <a:lnSpc>
                <a:spcPct val="100000"/>
              </a:lnSpc>
              <a:spcBef>
                <a:spcPts val="0"/>
              </a:spcBef>
              <a:spcAft>
                <a:spcPts val="0"/>
              </a:spcAft>
              <a:buSzPts val="1400"/>
              <a:buNone/>
              <a:defRPr sz="1800" b="0" i="0" u="none" strike="noStrike" cap="none">
                <a:solidFill>
                  <a:srgbClr val="000000"/>
                </a:solidFill>
                <a:latin typeface="Cambria"/>
                <a:ea typeface="Cambria"/>
                <a:cs typeface="Cambria"/>
                <a:sym typeface="Cambria"/>
              </a:defRPr>
            </a:lvl5pPr>
            <a:lvl6pPr marR="0" lvl="5" algn="l" rtl="0">
              <a:lnSpc>
                <a:spcPct val="100000"/>
              </a:lnSpc>
              <a:spcBef>
                <a:spcPts val="0"/>
              </a:spcBef>
              <a:spcAft>
                <a:spcPts val="0"/>
              </a:spcAft>
              <a:buSzPts val="1400"/>
              <a:buNone/>
              <a:defRPr sz="1800" b="0" i="0" u="none" strike="noStrike" cap="none">
                <a:solidFill>
                  <a:srgbClr val="000000"/>
                </a:solidFill>
                <a:latin typeface="Cambria"/>
                <a:ea typeface="Cambria"/>
                <a:cs typeface="Cambria"/>
                <a:sym typeface="Cambria"/>
              </a:defRPr>
            </a:lvl6pPr>
            <a:lvl7pPr marR="0" lvl="6" algn="l" rtl="0">
              <a:lnSpc>
                <a:spcPct val="100000"/>
              </a:lnSpc>
              <a:spcBef>
                <a:spcPts val="0"/>
              </a:spcBef>
              <a:spcAft>
                <a:spcPts val="0"/>
              </a:spcAft>
              <a:buSzPts val="1400"/>
              <a:buNone/>
              <a:defRPr sz="1800" b="0" i="0" u="none" strike="noStrike" cap="none">
                <a:solidFill>
                  <a:srgbClr val="000000"/>
                </a:solidFill>
                <a:latin typeface="Cambria"/>
                <a:ea typeface="Cambria"/>
                <a:cs typeface="Cambria"/>
                <a:sym typeface="Cambria"/>
              </a:defRPr>
            </a:lvl7pPr>
            <a:lvl8pPr marR="0" lvl="7" algn="l" rtl="0">
              <a:lnSpc>
                <a:spcPct val="100000"/>
              </a:lnSpc>
              <a:spcBef>
                <a:spcPts val="0"/>
              </a:spcBef>
              <a:spcAft>
                <a:spcPts val="0"/>
              </a:spcAft>
              <a:buSzPts val="1400"/>
              <a:buNone/>
              <a:defRPr sz="1800" b="0" i="0" u="none" strike="noStrike" cap="none">
                <a:solidFill>
                  <a:srgbClr val="000000"/>
                </a:solidFill>
                <a:latin typeface="Cambria"/>
                <a:ea typeface="Cambria"/>
                <a:cs typeface="Cambria"/>
                <a:sym typeface="Cambria"/>
              </a:defRPr>
            </a:lvl8pPr>
            <a:lvl9pPr marR="0" lvl="8" algn="l" rtl="0">
              <a:lnSpc>
                <a:spcPct val="100000"/>
              </a:lnSpc>
              <a:spcBef>
                <a:spcPts val="0"/>
              </a:spcBef>
              <a:spcAft>
                <a:spcPts val="0"/>
              </a:spcAft>
              <a:buSzPts val="1400"/>
              <a:buNone/>
              <a:defRPr sz="1800" b="0" i="0" u="none" strike="noStrike" cap="none">
                <a:solidFill>
                  <a:srgbClr val="000000"/>
                </a:solidFill>
                <a:latin typeface="Cambria"/>
                <a:ea typeface="Cambria"/>
                <a:cs typeface="Cambria"/>
                <a:sym typeface="Cambria"/>
              </a:defRPr>
            </a:lvl9pPr>
          </a:lstStyle>
          <a:p>
            <a:endParaRPr/>
          </a:p>
        </p:txBody>
      </p:sp>
      <p:sp>
        <p:nvSpPr>
          <p:cNvPr id="4" name="Google Shape;4;n"/>
          <p:cNvSpPr txBox="1">
            <a:spLocks noGrp="1"/>
          </p:cNvSpPr>
          <p:nvPr>
            <p:ph type="dt" idx="10"/>
          </p:nvPr>
        </p:nvSpPr>
        <p:spPr>
          <a:xfrm>
            <a:off x="3995737" y="0"/>
            <a:ext cx="3055937" cy="465137"/>
          </a:xfrm>
          <a:prstGeom prst="rect">
            <a:avLst/>
          </a:prstGeom>
          <a:noFill/>
          <a:ln>
            <a:noFill/>
          </a:ln>
        </p:spPr>
        <p:txBody>
          <a:bodyPr spcFirstLastPara="1" wrap="square" lIns="93475" tIns="46725" rIns="93475" bIns="46725" anchor="t" anchorCtr="0">
            <a:noAutofit/>
          </a:bodyPr>
          <a:lstStyle>
            <a:lvl1pPr marR="0" lvl="0" algn="r" rtl="0">
              <a:lnSpc>
                <a:spcPct val="100000"/>
              </a:lnSpc>
              <a:spcBef>
                <a:spcPts val="0"/>
              </a:spcBef>
              <a:spcAft>
                <a:spcPts val="0"/>
              </a:spcAft>
              <a:buSzPts val="1400"/>
              <a:buNone/>
              <a:defRPr sz="12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rgbClr val="000000"/>
                </a:solidFill>
                <a:latin typeface="Cambria"/>
                <a:ea typeface="Cambria"/>
                <a:cs typeface="Cambria"/>
                <a:sym typeface="Cambria"/>
              </a:defRPr>
            </a:lvl2pPr>
            <a:lvl3pPr marR="0" lvl="2" algn="l" rtl="0">
              <a:lnSpc>
                <a:spcPct val="100000"/>
              </a:lnSpc>
              <a:spcBef>
                <a:spcPts val="0"/>
              </a:spcBef>
              <a:spcAft>
                <a:spcPts val="0"/>
              </a:spcAft>
              <a:buSzPts val="1400"/>
              <a:buNone/>
              <a:defRPr sz="1800" b="0" i="0" u="none" strike="noStrike" cap="none">
                <a:solidFill>
                  <a:srgbClr val="000000"/>
                </a:solidFill>
                <a:latin typeface="Cambria"/>
                <a:ea typeface="Cambria"/>
                <a:cs typeface="Cambria"/>
                <a:sym typeface="Cambria"/>
              </a:defRPr>
            </a:lvl3pPr>
            <a:lvl4pPr marR="0" lvl="3" algn="l" rtl="0">
              <a:lnSpc>
                <a:spcPct val="100000"/>
              </a:lnSpc>
              <a:spcBef>
                <a:spcPts val="0"/>
              </a:spcBef>
              <a:spcAft>
                <a:spcPts val="0"/>
              </a:spcAft>
              <a:buSzPts val="1400"/>
              <a:buNone/>
              <a:defRPr sz="1800" b="0" i="0" u="none" strike="noStrike" cap="none">
                <a:solidFill>
                  <a:srgbClr val="000000"/>
                </a:solidFill>
                <a:latin typeface="Cambria"/>
                <a:ea typeface="Cambria"/>
                <a:cs typeface="Cambria"/>
                <a:sym typeface="Cambria"/>
              </a:defRPr>
            </a:lvl4pPr>
            <a:lvl5pPr marR="0" lvl="4" algn="l" rtl="0">
              <a:lnSpc>
                <a:spcPct val="100000"/>
              </a:lnSpc>
              <a:spcBef>
                <a:spcPts val="0"/>
              </a:spcBef>
              <a:spcAft>
                <a:spcPts val="0"/>
              </a:spcAft>
              <a:buSzPts val="1400"/>
              <a:buNone/>
              <a:defRPr sz="1800" b="0" i="0" u="none" strike="noStrike" cap="none">
                <a:solidFill>
                  <a:srgbClr val="000000"/>
                </a:solidFill>
                <a:latin typeface="Cambria"/>
                <a:ea typeface="Cambria"/>
                <a:cs typeface="Cambria"/>
                <a:sym typeface="Cambria"/>
              </a:defRPr>
            </a:lvl5pPr>
            <a:lvl6pPr marR="0" lvl="5" algn="l" rtl="0">
              <a:lnSpc>
                <a:spcPct val="100000"/>
              </a:lnSpc>
              <a:spcBef>
                <a:spcPts val="0"/>
              </a:spcBef>
              <a:spcAft>
                <a:spcPts val="0"/>
              </a:spcAft>
              <a:buSzPts val="1400"/>
              <a:buNone/>
              <a:defRPr sz="1800" b="0" i="0" u="none" strike="noStrike" cap="none">
                <a:solidFill>
                  <a:srgbClr val="000000"/>
                </a:solidFill>
                <a:latin typeface="Cambria"/>
                <a:ea typeface="Cambria"/>
                <a:cs typeface="Cambria"/>
                <a:sym typeface="Cambria"/>
              </a:defRPr>
            </a:lvl6pPr>
            <a:lvl7pPr marR="0" lvl="6" algn="l" rtl="0">
              <a:lnSpc>
                <a:spcPct val="100000"/>
              </a:lnSpc>
              <a:spcBef>
                <a:spcPts val="0"/>
              </a:spcBef>
              <a:spcAft>
                <a:spcPts val="0"/>
              </a:spcAft>
              <a:buSzPts val="1400"/>
              <a:buNone/>
              <a:defRPr sz="1800" b="0" i="0" u="none" strike="noStrike" cap="none">
                <a:solidFill>
                  <a:srgbClr val="000000"/>
                </a:solidFill>
                <a:latin typeface="Cambria"/>
                <a:ea typeface="Cambria"/>
                <a:cs typeface="Cambria"/>
                <a:sym typeface="Cambria"/>
              </a:defRPr>
            </a:lvl7pPr>
            <a:lvl8pPr marR="0" lvl="7" algn="l" rtl="0">
              <a:lnSpc>
                <a:spcPct val="100000"/>
              </a:lnSpc>
              <a:spcBef>
                <a:spcPts val="0"/>
              </a:spcBef>
              <a:spcAft>
                <a:spcPts val="0"/>
              </a:spcAft>
              <a:buSzPts val="1400"/>
              <a:buNone/>
              <a:defRPr sz="1800" b="0" i="0" u="none" strike="noStrike" cap="none">
                <a:solidFill>
                  <a:srgbClr val="000000"/>
                </a:solidFill>
                <a:latin typeface="Cambria"/>
                <a:ea typeface="Cambria"/>
                <a:cs typeface="Cambria"/>
                <a:sym typeface="Cambria"/>
              </a:defRPr>
            </a:lvl8pPr>
            <a:lvl9pPr marR="0" lvl="8" algn="l" rtl="0">
              <a:lnSpc>
                <a:spcPct val="100000"/>
              </a:lnSpc>
              <a:spcBef>
                <a:spcPts val="0"/>
              </a:spcBef>
              <a:spcAft>
                <a:spcPts val="0"/>
              </a:spcAft>
              <a:buSzPts val="1400"/>
              <a:buNone/>
              <a:defRPr sz="1800" b="0" i="0" u="none" strike="noStrike" cap="none">
                <a:solidFill>
                  <a:srgbClr val="000000"/>
                </a:solidFill>
                <a:latin typeface="Cambria"/>
                <a:ea typeface="Cambria"/>
                <a:cs typeface="Cambria"/>
                <a:sym typeface="Cambria"/>
              </a:defRPr>
            </a:lvl9pPr>
          </a:lstStyle>
          <a:p>
            <a:endParaRPr/>
          </a:p>
        </p:txBody>
      </p:sp>
      <p:sp>
        <p:nvSpPr>
          <p:cNvPr id="5" name="Google Shape;5;n"/>
          <p:cNvSpPr>
            <a:spLocks noGrp="1" noRot="1" noChangeAspect="1"/>
          </p:cNvSpPr>
          <p:nvPr>
            <p:ph type="sldImg" idx="3"/>
          </p:nvPr>
        </p:nvSpPr>
        <p:spPr>
          <a:xfrm>
            <a:off x="1200150" y="698500"/>
            <a:ext cx="4654550" cy="34909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704850" y="4421187"/>
            <a:ext cx="5643562" cy="4189412"/>
          </a:xfrm>
          <a:prstGeom prst="rect">
            <a:avLst/>
          </a:prstGeom>
          <a:noFill/>
          <a:ln>
            <a:noFill/>
          </a:ln>
        </p:spPr>
        <p:txBody>
          <a:bodyPr spcFirstLastPara="1" wrap="square" lIns="93475" tIns="46725" rIns="93475" bIns="46725"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842375"/>
            <a:ext cx="3055937" cy="465137"/>
          </a:xfrm>
          <a:prstGeom prst="rect">
            <a:avLst/>
          </a:prstGeom>
          <a:noFill/>
          <a:ln>
            <a:noFill/>
          </a:ln>
        </p:spPr>
        <p:txBody>
          <a:bodyPr spcFirstLastPara="1" wrap="square" lIns="93475" tIns="46725" rIns="93475" bIns="46725" anchor="b"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Cambria"/>
                <a:ea typeface="Cambria"/>
                <a:cs typeface="Cambria"/>
                <a:sym typeface="Cambria"/>
              </a:defRPr>
            </a:lvl1pPr>
            <a:lvl2pPr marR="0" lvl="1" algn="l" rtl="0">
              <a:lnSpc>
                <a:spcPct val="100000"/>
              </a:lnSpc>
              <a:spcBef>
                <a:spcPts val="0"/>
              </a:spcBef>
              <a:spcAft>
                <a:spcPts val="0"/>
              </a:spcAft>
              <a:buSzPts val="1400"/>
              <a:buNone/>
              <a:defRPr sz="1800" b="0" i="0" u="none" strike="noStrike" cap="none">
                <a:solidFill>
                  <a:srgbClr val="000000"/>
                </a:solidFill>
                <a:latin typeface="Cambria"/>
                <a:ea typeface="Cambria"/>
                <a:cs typeface="Cambria"/>
                <a:sym typeface="Cambria"/>
              </a:defRPr>
            </a:lvl2pPr>
            <a:lvl3pPr marR="0" lvl="2" algn="l" rtl="0">
              <a:lnSpc>
                <a:spcPct val="100000"/>
              </a:lnSpc>
              <a:spcBef>
                <a:spcPts val="0"/>
              </a:spcBef>
              <a:spcAft>
                <a:spcPts val="0"/>
              </a:spcAft>
              <a:buSzPts val="1400"/>
              <a:buNone/>
              <a:defRPr sz="1800" b="0" i="0" u="none" strike="noStrike" cap="none">
                <a:solidFill>
                  <a:srgbClr val="000000"/>
                </a:solidFill>
                <a:latin typeface="Cambria"/>
                <a:ea typeface="Cambria"/>
                <a:cs typeface="Cambria"/>
                <a:sym typeface="Cambria"/>
              </a:defRPr>
            </a:lvl3pPr>
            <a:lvl4pPr marR="0" lvl="3" algn="l" rtl="0">
              <a:lnSpc>
                <a:spcPct val="100000"/>
              </a:lnSpc>
              <a:spcBef>
                <a:spcPts val="0"/>
              </a:spcBef>
              <a:spcAft>
                <a:spcPts val="0"/>
              </a:spcAft>
              <a:buSzPts val="1400"/>
              <a:buNone/>
              <a:defRPr sz="1800" b="0" i="0" u="none" strike="noStrike" cap="none">
                <a:solidFill>
                  <a:srgbClr val="000000"/>
                </a:solidFill>
                <a:latin typeface="Cambria"/>
                <a:ea typeface="Cambria"/>
                <a:cs typeface="Cambria"/>
                <a:sym typeface="Cambria"/>
              </a:defRPr>
            </a:lvl4pPr>
            <a:lvl5pPr marR="0" lvl="4" algn="l" rtl="0">
              <a:lnSpc>
                <a:spcPct val="100000"/>
              </a:lnSpc>
              <a:spcBef>
                <a:spcPts val="0"/>
              </a:spcBef>
              <a:spcAft>
                <a:spcPts val="0"/>
              </a:spcAft>
              <a:buSzPts val="1400"/>
              <a:buNone/>
              <a:defRPr sz="1800" b="0" i="0" u="none" strike="noStrike" cap="none">
                <a:solidFill>
                  <a:srgbClr val="000000"/>
                </a:solidFill>
                <a:latin typeface="Cambria"/>
                <a:ea typeface="Cambria"/>
                <a:cs typeface="Cambria"/>
                <a:sym typeface="Cambria"/>
              </a:defRPr>
            </a:lvl5pPr>
            <a:lvl6pPr marR="0" lvl="5" algn="l" rtl="0">
              <a:lnSpc>
                <a:spcPct val="100000"/>
              </a:lnSpc>
              <a:spcBef>
                <a:spcPts val="0"/>
              </a:spcBef>
              <a:spcAft>
                <a:spcPts val="0"/>
              </a:spcAft>
              <a:buSzPts val="1400"/>
              <a:buNone/>
              <a:defRPr sz="1800" b="0" i="0" u="none" strike="noStrike" cap="none">
                <a:solidFill>
                  <a:srgbClr val="000000"/>
                </a:solidFill>
                <a:latin typeface="Cambria"/>
                <a:ea typeface="Cambria"/>
                <a:cs typeface="Cambria"/>
                <a:sym typeface="Cambria"/>
              </a:defRPr>
            </a:lvl6pPr>
            <a:lvl7pPr marR="0" lvl="6" algn="l" rtl="0">
              <a:lnSpc>
                <a:spcPct val="100000"/>
              </a:lnSpc>
              <a:spcBef>
                <a:spcPts val="0"/>
              </a:spcBef>
              <a:spcAft>
                <a:spcPts val="0"/>
              </a:spcAft>
              <a:buSzPts val="1400"/>
              <a:buNone/>
              <a:defRPr sz="1800" b="0" i="0" u="none" strike="noStrike" cap="none">
                <a:solidFill>
                  <a:srgbClr val="000000"/>
                </a:solidFill>
                <a:latin typeface="Cambria"/>
                <a:ea typeface="Cambria"/>
                <a:cs typeface="Cambria"/>
                <a:sym typeface="Cambria"/>
              </a:defRPr>
            </a:lvl7pPr>
            <a:lvl8pPr marR="0" lvl="7" algn="l" rtl="0">
              <a:lnSpc>
                <a:spcPct val="100000"/>
              </a:lnSpc>
              <a:spcBef>
                <a:spcPts val="0"/>
              </a:spcBef>
              <a:spcAft>
                <a:spcPts val="0"/>
              </a:spcAft>
              <a:buSzPts val="1400"/>
              <a:buNone/>
              <a:defRPr sz="1800" b="0" i="0" u="none" strike="noStrike" cap="none">
                <a:solidFill>
                  <a:srgbClr val="000000"/>
                </a:solidFill>
                <a:latin typeface="Cambria"/>
                <a:ea typeface="Cambria"/>
                <a:cs typeface="Cambria"/>
                <a:sym typeface="Cambria"/>
              </a:defRPr>
            </a:lvl8pPr>
            <a:lvl9pPr marR="0" lvl="8" algn="l" rtl="0">
              <a:lnSpc>
                <a:spcPct val="100000"/>
              </a:lnSpc>
              <a:spcBef>
                <a:spcPts val="0"/>
              </a:spcBef>
              <a:spcAft>
                <a:spcPts val="0"/>
              </a:spcAft>
              <a:buSzPts val="1400"/>
              <a:buNone/>
              <a:defRPr sz="1800" b="0" i="0" u="none" strike="noStrike" cap="none">
                <a:solidFill>
                  <a:srgbClr val="000000"/>
                </a:solidFill>
                <a:latin typeface="Cambria"/>
                <a:ea typeface="Cambria"/>
                <a:cs typeface="Cambria"/>
                <a:sym typeface="Cambria"/>
              </a:defRPr>
            </a:lvl9pPr>
          </a:lstStyle>
          <a:p>
            <a:endParaRPr/>
          </a:p>
        </p:txBody>
      </p:sp>
      <p:sp>
        <p:nvSpPr>
          <p:cNvPr id="8" name="Google Shape;8;n"/>
          <p:cNvSpPr txBox="1">
            <a:spLocks noGrp="1"/>
          </p:cNvSpPr>
          <p:nvPr>
            <p:ph type="sldNum" idx="12"/>
          </p:nvPr>
        </p:nvSpPr>
        <p:spPr>
          <a:xfrm>
            <a:off x="3995737" y="8842375"/>
            <a:ext cx="3055937" cy="465137"/>
          </a:xfrm>
          <a:prstGeom prst="rect">
            <a:avLst/>
          </a:prstGeom>
          <a:noFill/>
          <a:ln>
            <a:noFill/>
          </a:ln>
        </p:spPr>
        <p:txBody>
          <a:bodyPr spcFirstLastPara="1" wrap="square" lIns="93475" tIns="46725" rIns="93475" bIns="4672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Calibri"/>
                <a:buNone/>
              </a:pPr>
              <a:t>‹#›</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200150"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86" name="Google Shape;86;p1:notes"/>
          <p:cNvSpPr txBox="1">
            <a:spLocks noGrp="1"/>
          </p:cNvSpPr>
          <p:nvPr>
            <p:ph type="body" idx="1"/>
          </p:nvPr>
        </p:nvSpPr>
        <p:spPr>
          <a:xfrm>
            <a:off x="704850" y="4421187"/>
            <a:ext cx="5643562" cy="4189412"/>
          </a:xfrm>
          <a:prstGeom prst="rect">
            <a:avLst/>
          </a:prstGeom>
          <a:noFill/>
          <a:ln>
            <a:noFill/>
          </a:ln>
        </p:spPr>
        <p:txBody>
          <a:bodyPr spcFirstLastPara="1" wrap="square" lIns="93475" tIns="46725" rIns="93475" bIns="46725" anchor="t" anchorCtr="0">
            <a:noAutofit/>
          </a:bodyPr>
          <a:lstStyle/>
          <a:p>
            <a:pPr marL="0" lvl="0" indent="0" algn="l" rtl="0">
              <a:spcBef>
                <a:spcPts val="0"/>
              </a:spcBef>
              <a:spcAft>
                <a:spcPts val="0"/>
              </a:spcAft>
              <a:buNone/>
            </a:pPr>
            <a:endParaRPr/>
          </a:p>
        </p:txBody>
      </p:sp>
      <p:sp>
        <p:nvSpPr>
          <p:cNvPr id="87" name="Google Shape;87;p1:notes"/>
          <p:cNvSpPr txBox="1"/>
          <p:nvPr/>
        </p:nvSpPr>
        <p:spPr>
          <a:xfrm>
            <a:off x="3995737" y="8842375"/>
            <a:ext cx="3055937" cy="465137"/>
          </a:xfrm>
          <a:prstGeom prst="rect">
            <a:avLst/>
          </a:prstGeom>
          <a:noFill/>
          <a:ln>
            <a:noFill/>
          </a:ln>
        </p:spPr>
        <p:txBody>
          <a:bodyPr spcFirstLastPara="1" wrap="square" lIns="93475" tIns="46725" rIns="93475" bIns="46725" anchor="b" anchorCtr="0">
            <a:noAutofit/>
          </a:bodyPr>
          <a:lstStyle/>
          <a:p>
            <a:pPr marL="0" marR="0" lvl="0" indent="0" algn="r" rtl="0">
              <a:lnSpc>
                <a:spcPct val="100000"/>
              </a:lnSpc>
              <a:spcBef>
                <a:spcPts val="0"/>
              </a:spcBef>
              <a:spcAft>
                <a:spcPts val="0"/>
              </a:spcAft>
              <a:buClr>
                <a:srgbClr val="000000"/>
              </a:buClr>
              <a:buSzPts val="1800"/>
              <a:buFont typeface="Cambria"/>
              <a:buNone/>
            </a:pPr>
            <a:fld id="{00000000-1234-1234-1234-123412341234}" type="slidenum">
              <a:rPr lang="en-US" sz="1800" b="0" i="0" u="none" strike="noStrike" cap="none">
                <a:solidFill>
                  <a:srgbClr val="000000"/>
                </a:solidFill>
                <a:latin typeface="Cambria"/>
                <a:ea typeface="Cambria"/>
                <a:cs typeface="Cambria"/>
                <a:sym typeface="Cambria"/>
              </a:rPr>
              <a:pPr marL="0" marR="0" lvl="0" indent="0" algn="r" rtl="0">
                <a:lnSpc>
                  <a:spcPct val="100000"/>
                </a:lnSpc>
                <a:spcBef>
                  <a:spcPts val="0"/>
                </a:spcBef>
                <a:spcAft>
                  <a:spcPts val="0"/>
                </a:spcAft>
                <a:buClr>
                  <a:srgbClr val="000000"/>
                </a:buClr>
                <a:buSzPts val="1800"/>
                <a:buFont typeface="Cambria"/>
                <a:buNone/>
              </a:pP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0:notes"/>
          <p:cNvSpPr txBox="1">
            <a:spLocks noGrp="1"/>
          </p:cNvSpPr>
          <p:nvPr>
            <p:ph type="body" idx="1"/>
          </p:nvPr>
        </p:nvSpPr>
        <p:spPr>
          <a:xfrm>
            <a:off x="704850" y="4421187"/>
            <a:ext cx="5643562" cy="4189412"/>
          </a:xfrm>
          <a:prstGeom prst="rect">
            <a:avLst/>
          </a:prstGeom>
        </p:spPr>
        <p:txBody>
          <a:bodyPr spcFirstLastPara="1" wrap="square" lIns="93475" tIns="46725" rIns="93475" bIns="46725" anchor="t" anchorCtr="0">
            <a:noAutofit/>
          </a:bodyPr>
          <a:lstStyle/>
          <a:p>
            <a:pPr marL="0" lvl="0" indent="0" algn="l" rtl="0">
              <a:spcBef>
                <a:spcPts val="0"/>
              </a:spcBef>
              <a:spcAft>
                <a:spcPts val="0"/>
              </a:spcAft>
              <a:buNone/>
            </a:pPr>
            <a:endParaRPr/>
          </a:p>
        </p:txBody>
      </p:sp>
      <p:sp>
        <p:nvSpPr>
          <p:cNvPr id="151" name="Google Shape;151;p10:notes"/>
          <p:cNvSpPr>
            <a:spLocks noGrp="1" noRot="1" noChangeAspect="1"/>
          </p:cNvSpPr>
          <p:nvPr>
            <p:ph type="sldImg" idx="2"/>
          </p:nvPr>
        </p:nvSpPr>
        <p:spPr>
          <a:xfrm>
            <a:off x="1200150" y="698500"/>
            <a:ext cx="4654550" cy="34909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1:notes"/>
          <p:cNvSpPr txBox="1">
            <a:spLocks noGrp="1"/>
          </p:cNvSpPr>
          <p:nvPr>
            <p:ph type="body" idx="1"/>
          </p:nvPr>
        </p:nvSpPr>
        <p:spPr>
          <a:xfrm>
            <a:off x="704850" y="4421187"/>
            <a:ext cx="5643562" cy="4189412"/>
          </a:xfrm>
          <a:prstGeom prst="rect">
            <a:avLst/>
          </a:prstGeom>
        </p:spPr>
        <p:txBody>
          <a:bodyPr spcFirstLastPara="1" wrap="square" lIns="93475" tIns="46725" rIns="93475" bIns="46725" anchor="t" anchorCtr="0">
            <a:noAutofit/>
          </a:bodyPr>
          <a:lstStyle/>
          <a:p>
            <a:pPr marL="0" lvl="0" indent="0" algn="l" rtl="0">
              <a:spcBef>
                <a:spcPts val="0"/>
              </a:spcBef>
              <a:spcAft>
                <a:spcPts val="0"/>
              </a:spcAft>
              <a:buNone/>
            </a:pPr>
            <a:endParaRPr/>
          </a:p>
        </p:txBody>
      </p:sp>
      <p:sp>
        <p:nvSpPr>
          <p:cNvPr id="159" name="Google Shape;159;p11:notes"/>
          <p:cNvSpPr>
            <a:spLocks noGrp="1" noRot="1" noChangeAspect="1"/>
          </p:cNvSpPr>
          <p:nvPr>
            <p:ph type="sldImg" idx="2"/>
          </p:nvPr>
        </p:nvSpPr>
        <p:spPr>
          <a:xfrm>
            <a:off x="1200150" y="698500"/>
            <a:ext cx="4654550" cy="34909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2:notes"/>
          <p:cNvSpPr txBox="1">
            <a:spLocks noGrp="1"/>
          </p:cNvSpPr>
          <p:nvPr>
            <p:ph type="body" idx="1"/>
          </p:nvPr>
        </p:nvSpPr>
        <p:spPr>
          <a:xfrm>
            <a:off x="704850" y="4421187"/>
            <a:ext cx="5643562" cy="4189412"/>
          </a:xfrm>
          <a:prstGeom prst="rect">
            <a:avLst/>
          </a:prstGeom>
        </p:spPr>
        <p:txBody>
          <a:bodyPr spcFirstLastPara="1" wrap="square" lIns="93475" tIns="46725" rIns="93475" bIns="46725" anchor="t" anchorCtr="0">
            <a:noAutofit/>
          </a:bodyPr>
          <a:lstStyle/>
          <a:p>
            <a:pPr marL="0" lvl="0" indent="0" algn="l" rtl="0">
              <a:spcBef>
                <a:spcPts val="0"/>
              </a:spcBef>
              <a:spcAft>
                <a:spcPts val="0"/>
              </a:spcAft>
              <a:buNone/>
            </a:pPr>
            <a:endParaRPr/>
          </a:p>
        </p:txBody>
      </p:sp>
      <p:sp>
        <p:nvSpPr>
          <p:cNvPr id="166" name="Google Shape;166;p12:notes"/>
          <p:cNvSpPr>
            <a:spLocks noGrp="1" noRot="1" noChangeAspect="1"/>
          </p:cNvSpPr>
          <p:nvPr>
            <p:ph type="sldImg" idx="2"/>
          </p:nvPr>
        </p:nvSpPr>
        <p:spPr>
          <a:xfrm>
            <a:off x="1200150" y="698500"/>
            <a:ext cx="4654550" cy="34909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3:notes"/>
          <p:cNvSpPr txBox="1">
            <a:spLocks noGrp="1"/>
          </p:cNvSpPr>
          <p:nvPr>
            <p:ph type="body" idx="1"/>
          </p:nvPr>
        </p:nvSpPr>
        <p:spPr>
          <a:xfrm>
            <a:off x="704850" y="4421187"/>
            <a:ext cx="5643562" cy="4189412"/>
          </a:xfrm>
          <a:prstGeom prst="rect">
            <a:avLst/>
          </a:prstGeom>
        </p:spPr>
        <p:txBody>
          <a:bodyPr spcFirstLastPara="1" wrap="square" lIns="93475" tIns="46725" rIns="93475" bIns="46725" anchor="t" anchorCtr="0">
            <a:noAutofit/>
          </a:bodyPr>
          <a:lstStyle/>
          <a:p>
            <a:pPr marL="0" lvl="0" indent="0" algn="l" rtl="0">
              <a:spcBef>
                <a:spcPts val="0"/>
              </a:spcBef>
              <a:spcAft>
                <a:spcPts val="0"/>
              </a:spcAft>
              <a:buNone/>
            </a:pPr>
            <a:endParaRPr/>
          </a:p>
        </p:txBody>
      </p:sp>
      <p:sp>
        <p:nvSpPr>
          <p:cNvPr id="173" name="Google Shape;173;p13:notes"/>
          <p:cNvSpPr>
            <a:spLocks noGrp="1" noRot="1" noChangeAspect="1"/>
          </p:cNvSpPr>
          <p:nvPr>
            <p:ph type="sldImg" idx="2"/>
          </p:nvPr>
        </p:nvSpPr>
        <p:spPr>
          <a:xfrm>
            <a:off x="1200150" y="698500"/>
            <a:ext cx="4654550" cy="34909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4:notes"/>
          <p:cNvSpPr txBox="1">
            <a:spLocks noGrp="1"/>
          </p:cNvSpPr>
          <p:nvPr>
            <p:ph type="body" idx="1"/>
          </p:nvPr>
        </p:nvSpPr>
        <p:spPr>
          <a:xfrm>
            <a:off x="704850" y="4421187"/>
            <a:ext cx="5643562" cy="4189412"/>
          </a:xfrm>
          <a:prstGeom prst="rect">
            <a:avLst/>
          </a:prstGeom>
        </p:spPr>
        <p:txBody>
          <a:bodyPr spcFirstLastPara="1" wrap="square" lIns="93475" tIns="46725" rIns="93475" bIns="46725" anchor="t" anchorCtr="0">
            <a:noAutofit/>
          </a:bodyPr>
          <a:lstStyle/>
          <a:p>
            <a:pPr marL="0" lvl="0" indent="0" algn="l" rtl="0">
              <a:spcBef>
                <a:spcPts val="0"/>
              </a:spcBef>
              <a:spcAft>
                <a:spcPts val="0"/>
              </a:spcAft>
              <a:buNone/>
            </a:pPr>
            <a:endParaRPr/>
          </a:p>
        </p:txBody>
      </p:sp>
      <p:sp>
        <p:nvSpPr>
          <p:cNvPr id="181" name="Google Shape;181;p14:notes"/>
          <p:cNvSpPr>
            <a:spLocks noGrp="1" noRot="1" noChangeAspect="1"/>
          </p:cNvSpPr>
          <p:nvPr>
            <p:ph type="sldImg" idx="2"/>
          </p:nvPr>
        </p:nvSpPr>
        <p:spPr>
          <a:xfrm>
            <a:off x="1200150" y="698500"/>
            <a:ext cx="4654550" cy="34909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5:notes"/>
          <p:cNvSpPr txBox="1">
            <a:spLocks noGrp="1"/>
          </p:cNvSpPr>
          <p:nvPr>
            <p:ph type="body" idx="1"/>
          </p:nvPr>
        </p:nvSpPr>
        <p:spPr>
          <a:xfrm>
            <a:off x="704850" y="4421187"/>
            <a:ext cx="5643562" cy="4189412"/>
          </a:xfrm>
          <a:prstGeom prst="rect">
            <a:avLst/>
          </a:prstGeom>
        </p:spPr>
        <p:txBody>
          <a:bodyPr spcFirstLastPara="1" wrap="square" lIns="93475" tIns="46725" rIns="93475" bIns="46725" anchor="t" anchorCtr="0">
            <a:noAutofit/>
          </a:bodyPr>
          <a:lstStyle/>
          <a:p>
            <a:pPr marL="0" lvl="0" indent="0" algn="l" rtl="0">
              <a:spcBef>
                <a:spcPts val="0"/>
              </a:spcBef>
              <a:spcAft>
                <a:spcPts val="0"/>
              </a:spcAft>
              <a:buNone/>
            </a:pPr>
            <a:endParaRPr/>
          </a:p>
        </p:txBody>
      </p:sp>
      <p:sp>
        <p:nvSpPr>
          <p:cNvPr id="190" name="Google Shape;190;p15:notes"/>
          <p:cNvSpPr>
            <a:spLocks noGrp="1" noRot="1" noChangeAspect="1"/>
          </p:cNvSpPr>
          <p:nvPr>
            <p:ph type="sldImg" idx="2"/>
          </p:nvPr>
        </p:nvSpPr>
        <p:spPr>
          <a:xfrm>
            <a:off x="1200150" y="698500"/>
            <a:ext cx="4654550" cy="34909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6:notes"/>
          <p:cNvSpPr txBox="1">
            <a:spLocks noGrp="1"/>
          </p:cNvSpPr>
          <p:nvPr>
            <p:ph type="body" idx="1"/>
          </p:nvPr>
        </p:nvSpPr>
        <p:spPr>
          <a:xfrm>
            <a:off x="704850" y="4421187"/>
            <a:ext cx="5643562" cy="4189412"/>
          </a:xfrm>
          <a:prstGeom prst="rect">
            <a:avLst/>
          </a:prstGeom>
        </p:spPr>
        <p:txBody>
          <a:bodyPr spcFirstLastPara="1" wrap="square" lIns="93475" tIns="46725" rIns="93475" bIns="46725" anchor="t" anchorCtr="0">
            <a:noAutofit/>
          </a:bodyPr>
          <a:lstStyle/>
          <a:p>
            <a:pPr marL="0" lvl="0" indent="0" algn="l" rtl="0">
              <a:spcBef>
                <a:spcPts val="0"/>
              </a:spcBef>
              <a:spcAft>
                <a:spcPts val="0"/>
              </a:spcAft>
              <a:buNone/>
            </a:pPr>
            <a:endParaRPr/>
          </a:p>
        </p:txBody>
      </p:sp>
      <p:sp>
        <p:nvSpPr>
          <p:cNvPr id="198" name="Google Shape;198;p16:notes"/>
          <p:cNvSpPr>
            <a:spLocks noGrp="1" noRot="1" noChangeAspect="1"/>
          </p:cNvSpPr>
          <p:nvPr>
            <p:ph type="sldImg" idx="2"/>
          </p:nvPr>
        </p:nvSpPr>
        <p:spPr>
          <a:xfrm>
            <a:off x="1200150" y="698500"/>
            <a:ext cx="4654550" cy="34909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7:notes"/>
          <p:cNvSpPr txBox="1">
            <a:spLocks noGrp="1"/>
          </p:cNvSpPr>
          <p:nvPr>
            <p:ph type="body" idx="1"/>
          </p:nvPr>
        </p:nvSpPr>
        <p:spPr>
          <a:xfrm>
            <a:off x="704850" y="4421187"/>
            <a:ext cx="5643562" cy="4189412"/>
          </a:xfrm>
          <a:prstGeom prst="rect">
            <a:avLst/>
          </a:prstGeom>
        </p:spPr>
        <p:txBody>
          <a:bodyPr spcFirstLastPara="1" wrap="square" lIns="93475" tIns="46725" rIns="93475" bIns="46725" anchor="t" anchorCtr="0">
            <a:noAutofit/>
          </a:bodyPr>
          <a:lstStyle/>
          <a:p>
            <a:pPr marL="0" lvl="0" indent="0" algn="l" rtl="0">
              <a:spcBef>
                <a:spcPts val="0"/>
              </a:spcBef>
              <a:spcAft>
                <a:spcPts val="0"/>
              </a:spcAft>
              <a:buNone/>
            </a:pPr>
            <a:endParaRPr/>
          </a:p>
        </p:txBody>
      </p:sp>
      <p:sp>
        <p:nvSpPr>
          <p:cNvPr id="204" name="Google Shape;204;p17:notes"/>
          <p:cNvSpPr>
            <a:spLocks noGrp="1" noRot="1" noChangeAspect="1"/>
          </p:cNvSpPr>
          <p:nvPr>
            <p:ph type="sldImg" idx="2"/>
          </p:nvPr>
        </p:nvSpPr>
        <p:spPr>
          <a:xfrm>
            <a:off x="1200150" y="698500"/>
            <a:ext cx="4654550" cy="34909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8:notes"/>
          <p:cNvSpPr txBox="1">
            <a:spLocks noGrp="1"/>
          </p:cNvSpPr>
          <p:nvPr>
            <p:ph type="body" idx="1"/>
          </p:nvPr>
        </p:nvSpPr>
        <p:spPr>
          <a:xfrm>
            <a:off x="704850" y="4421187"/>
            <a:ext cx="5643562" cy="4189412"/>
          </a:xfrm>
          <a:prstGeom prst="rect">
            <a:avLst/>
          </a:prstGeom>
        </p:spPr>
        <p:txBody>
          <a:bodyPr spcFirstLastPara="1" wrap="square" lIns="93475" tIns="46725" rIns="93475" bIns="46725" anchor="t" anchorCtr="0">
            <a:noAutofit/>
          </a:bodyPr>
          <a:lstStyle/>
          <a:p>
            <a:pPr marL="0" lvl="0" indent="0" algn="l" rtl="0">
              <a:spcBef>
                <a:spcPts val="0"/>
              </a:spcBef>
              <a:spcAft>
                <a:spcPts val="0"/>
              </a:spcAft>
              <a:buNone/>
            </a:pPr>
            <a:endParaRPr/>
          </a:p>
        </p:txBody>
      </p:sp>
      <p:sp>
        <p:nvSpPr>
          <p:cNvPr id="210" name="Google Shape;210;p18:notes"/>
          <p:cNvSpPr>
            <a:spLocks noGrp="1" noRot="1" noChangeAspect="1"/>
          </p:cNvSpPr>
          <p:nvPr>
            <p:ph type="sldImg" idx="2"/>
          </p:nvPr>
        </p:nvSpPr>
        <p:spPr>
          <a:xfrm>
            <a:off x="1200150" y="698500"/>
            <a:ext cx="4654550" cy="34909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9:notes"/>
          <p:cNvSpPr txBox="1">
            <a:spLocks noGrp="1"/>
          </p:cNvSpPr>
          <p:nvPr>
            <p:ph type="body" idx="1"/>
          </p:nvPr>
        </p:nvSpPr>
        <p:spPr>
          <a:xfrm>
            <a:off x="704850" y="4421187"/>
            <a:ext cx="5643562" cy="4189412"/>
          </a:xfrm>
          <a:prstGeom prst="rect">
            <a:avLst/>
          </a:prstGeom>
        </p:spPr>
        <p:txBody>
          <a:bodyPr spcFirstLastPara="1" wrap="square" lIns="93475" tIns="46725" rIns="93475" bIns="46725" anchor="t" anchorCtr="0">
            <a:noAutofit/>
          </a:bodyPr>
          <a:lstStyle/>
          <a:p>
            <a:pPr marL="0" lvl="0" indent="0" algn="l" rtl="0">
              <a:spcBef>
                <a:spcPts val="0"/>
              </a:spcBef>
              <a:spcAft>
                <a:spcPts val="0"/>
              </a:spcAft>
              <a:buNone/>
            </a:pPr>
            <a:endParaRPr/>
          </a:p>
        </p:txBody>
      </p:sp>
      <p:sp>
        <p:nvSpPr>
          <p:cNvPr id="216" name="Google Shape;216;p19:notes"/>
          <p:cNvSpPr>
            <a:spLocks noGrp="1" noRot="1" noChangeAspect="1"/>
          </p:cNvSpPr>
          <p:nvPr>
            <p:ph type="sldImg" idx="2"/>
          </p:nvPr>
        </p:nvSpPr>
        <p:spPr>
          <a:xfrm>
            <a:off x="1200150" y="698500"/>
            <a:ext cx="4654550" cy="34909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704850" y="4421187"/>
            <a:ext cx="5643562" cy="4189412"/>
          </a:xfrm>
          <a:prstGeom prst="rect">
            <a:avLst/>
          </a:prstGeom>
        </p:spPr>
        <p:txBody>
          <a:bodyPr spcFirstLastPara="1" wrap="square" lIns="93475" tIns="46725" rIns="93475" bIns="46725" anchor="t" anchorCtr="0">
            <a:noAutofit/>
          </a:bodyPr>
          <a:lstStyle/>
          <a:p>
            <a:pPr marL="0" lvl="0" indent="0" algn="l" rtl="0">
              <a:spcBef>
                <a:spcPts val="0"/>
              </a:spcBef>
              <a:spcAft>
                <a:spcPts val="0"/>
              </a:spcAft>
              <a:buNone/>
            </a:pPr>
            <a:endParaRPr/>
          </a:p>
        </p:txBody>
      </p:sp>
      <p:sp>
        <p:nvSpPr>
          <p:cNvPr id="94" name="Google Shape;94;p2:notes"/>
          <p:cNvSpPr>
            <a:spLocks noGrp="1" noRot="1" noChangeAspect="1"/>
          </p:cNvSpPr>
          <p:nvPr>
            <p:ph type="sldImg" idx="2"/>
          </p:nvPr>
        </p:nvSpPr>
        <p:spPr>
          <a:xfrm>
            <a:off x="1200150" y="698500"/>
            <a:ext cx="4654550" cy="34909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20:notes"/>
          <p:cNvSpPr txBox="1">
            <a:spLocks noGrp="1"/>
          </p:cNvSpPr>
          <p:nvPr>
            <p:ph type="body" idx="1"/>
          </p:nvPr>
        </p:nvSpPr>
        <p:spPr>
          <a:xfrm>
            <a:off x="704850" y="4421187"/>
            <a:ext cx="5643562" cy="4189412"/>
          </a:xfrm>
          <a:prstGeom prst="rect">
            <a:avLst/>
          </a:prstGeom>
        </p:spPr>
        <p:txBody>
          <a:bodyPr spcFirstLastPara="1" wrap="square" lIns="93475" tIns="46725" rIns="93475" bIns="46725" anchor="t" anchorCtr="0">
            <a:noAutofit/>
          </a:bodyPr>
          <a:lstStyle/>
          <a:p>
            <a:pPr marL="0" lvl="0" indent="0" algn="l" rtl="0">
              <a:spcBef>
                <a:spcPts val="0"/>
              </a:spcBef>
              <a:spcAft>
                <a:spcPts val="0"/>
              </a:spcAft>
              <a:buNone/>
            </a:pPr>
            <a:endParaRPr/>
          </a:p>
        </p:txBody>
      </p:sp>
      <p:sp>
        <p:nvSpPr>
          <p:cNvPr id="223" name="Google Shape;223;p20:notes"/>
          <p:cNvSpPr>
            <a:spLocks noGrp="1" noRot="1" noChangeAspect="1"/>
          </p:cNvSpPr>
          <p:nvPr>
            <p:ph type="sldImg" idx="2"/>
          </p:nvPr>
        </p:nvSpPr>
        <p:spPr>
          <a:xfrm>
            <a:off x="1200150" y="698500"/>
            <a:ext cx="4654550" cy="34909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21:notes"/>
          <p:cNvSpPr txBox="1">
            <a:spLocks noGrp="1"/>
          </p:cNvSpPr>
          <p:nvPr>
            <p:ph type="body" idx="1"/>
          </p:nvPr>
        </p:nvSpPr>
        <p:spPr>
          <a:xfrm>
            <a:off x="704850" y="4421187"/>
            <a:ext cx="5643562" cy="4189412"/>
          </a:xfrm>
          <a:prstGeom prst="rect">
            <a:avLst/>
          </a:prstGeom>
        </p:spPr>
        <p:txBody>
          <a:bodyPr spcFirstLastPara="1" wrap="square" lIns="93475" tIns="46725" rIns="93475" bIns="46725" anchor="t" anchorCtr="0">
            <a:noAutofit/>
          </a:bodyPr>
          <a:lstStyle/>
          <a:p>
            <a:pPr marL="0" lvl="0" indent="0" algn="l" rtl="0">
              <a:spcBef>
                <a:spcPts val="0"/>
              </a:spcBef>
              <a:spcAft>
                <a:spcPts val="0"/>
              </a:spcAft>
              <a:buNone/>
            </a:pPr>
            <a:endParaRPr/>
          </a:p>
        </p:txBody>
      </p:sp>
      <p:sp>
        <p:nvSpPr>
          <p:cNvPr id="229" name="Google Shape;229;p21:notes"/>
          <p:cNvSpPr>
            <a:spLocks noGrp="1" noRot="1" noChangeAspect="1"/>
          </p:cNvSpPr>
          <p:nvPr>
            <p:ph type="sldImg" idx="2"/>
          </p:nvPr>
        </p:nvSpPr>
        <p:spPr>
          <a:xfrm>
            <a:off x="1200150" y="698500"/>
            <a:ext cx="4654550" cy="34909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22:notes"/>
          <p:cNvSpPr txBox="1">
            <a:spLocks noGrp="1"/>
          </p:cNvSpPr>
          <p:nvPr>
            <p:ph type="body" idx="1"/>
          </p:nvPr>
        </p:nvSpPr>
        <p:spPr>
          <a:xfrm>
            <a:off x="704850" y="4421187"/>
            <a:ext cx="5643562" cy="4189412"/>
          </a:xfrm>
          <a:prstGeom prst="rect">
            <a:avLst/>
          </a:prstGeom>
        </p:spPr>
        <p:txBody>
          <a:bodyPr spcFirstLastPara="1" wrap="square" lIns="93475" tIns="46725" rIns="93475" bIns="46725" anchor="t" anchorCtr="0">
            <a:noAutofit/>
          </a:bodyPr>
          <a:lstStyle/>
          <a:p>
            <a:pPr marL="0" lvl="0" indent="0" algn="l" rtl="0">
              <a:spcBef>
                <a:spcPts val="0"/>
              </a:spcBef>
              <a:spcAft>
                <a:spcPts val="0"/>
              </a:spcAft>
              <a:buNone/>
            </a:pPr>
            <a:endParaRPr/>
          </a:p>
        </p:txBody>
      </p:sp>
      <p:sp>
        <p:nvSpPr>
          <p:cNvPr id="235" name="Google Shape;235;p22:notes"/>
          <p:cNvSpPr>
            <a:spLocks noGrp="1" noRot="1" noChangeAspect="1"/>
          </p:cNvSpPr>
          <p:nvPr>
            <p:ph type="sldImg" idx="2"/>
          </p:nvPr>
        </p:nvSpPr>
        <p:spPr>
          <a:xfrm>
            <a:off x="1200150" y="698500"/>
            <a:ext cx="4654550" cy="34909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23:notes"/>
          <p:cNvSpPr txBox="1">
            <a:spLocks noGrp="1"/>
          </p:cNvSpPr>
          <p:nvPr>
            <p:ph type="body" idx="1"/>
          </p:nvPr>
        </p:nvSpPr>
        <p:spPr>
          <a:xfrm>
            <a:off x="704850" y="4421187"/>
            <a:ext cx="5643562" cy="4189412"/>
          </a:xfrm>
          <a:prstGeom prst="rect">
            <a:avLst/>
          </a:prstGeom>
        </p:spPr>
        <p:txBody>
          <a:bodyPr spcFirstLastPara="1" wrap="square" lIns="93475" tIns="46725" rIns="93475" bIns="46725" anchor="t" anchorCtr="0">
            <a:noAutofit/>
          </a:bodyPr>
          <a:lstStyle/>
          <a:p>
            <a:pPr marL="0" lvl="0" indent="0" algn="l" rtl="0">
              <a:spcBef>
                <a:spcPts val="0"/>
              </a:spcBef>
              <a:spcAft>
                <a:spcPts val="0"/>
              </a:spcAft>
              <a:buNone/>
            </a:pPr>
            <a:endParaRPr/>
          </a:p>
        </p:txBody>
      </p:sp>
      <p:sp>
        <p:nvSpPr>
          <p:cNvPr id="241" name="Google Shape;241;p23:notes"/>
          <p:cNvSpPr>
            <a:spLocks noGrp="1" noRot="1" noChangeAspect="1"/>
          </p:cNvSpPr>
          <p:nvPr>
            <p:ph type="sldImg" idx="2"/>
          </p:nvPr>
        </p:nvSpPr>
        <p:spPr>
          <a:xfrm>
            <a:off x="1200150" y="698500"/>
            <a:ext cx="4654550" cy="34909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24:notes"/>
          <p:cNvSpPr txBox="1">
            <a:spLocks noGrp="1"/>
          </p:cNvSpPr>
          <p:nvPr>
            <p:ph type="body" idx="1"/>
          </p:nvPr>
        </p:nvSpPr>
        <p:spPr>
          <a:xfrm>
            <a:off x="704850" y="4421187"/>
            <a:ext cx="5643562" cy="4189412"/>
          </a:xfrm>
          <a:prstGeom prst="rect">
            <a:avLst/>
          </a:prstGeom>
        </p:spPr>
        <p:txBody>
          <a:bodyPr spcFirstLastPara="1" wrap="square" lIns="93475" tIns="46725" rIns="93475" bIns="46725" anchor="t" anchorCtr="0">
            <a:noAutofit/>
          </a:bodyPr>
          <a:lstStyle/>
          <a:p>
            <a:pPr marL="0" lvl="0" indent="0" algn="l" rtl="0">
              <a:spcBef>
                <a:spcPts val="0"/>
              </a:spcBef>
              <a:spcAft>
                <a:spcPts val="0"/>
              </a:spcAft>
              <a:buNone/>
            </a:pPr>
            <a:endParaRPr/>
          </a:p>
        </p:txBody>
      </p:sp>
      <p:sp>
        <p:nvSpPr>
          <p:cNvPr id="249" name="Google Shape;249;p24:notes"/>
          <p:cNvSpPr>
            <a:spLocks noGrp="1" noRot="1" noChangeAspect="1"/>
          </p:cNvSpPr>
          <p:nvPr>
            <p:ph type="sldImg" idx="2"/>
          </p:nvPr>
        </p:nvSpPr>
        <p:spPr>
          <a:xfrm>
            <a:off x="1200150" y="698500"/>
            <a:ext cx="4654550" cy="34909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25:notes"/>
          <p:cNvSpPr txBox="1">
            <a:spLocks noGrp="1"/>
          </p:cNvSpPr>
          <p:nvPr>
            <p:ph type="body" idx="1"/>
          </p:nvPr>
        </p:nvSpPr>
        <p:spPr>
          <a:xfrm>
            <a:off x="704850" y="4421187"/>
            <a:ext cx="5643562" cy="4189412"/>
          </a:xfrm>
          <a:prstGeom prst="rect">
            <a:avLst/>
          </a:prstGeom>
        </p:spPr>
        <p:txBody>
          <a:bodyPr spcFirstLastPara="1" wrap="square" lIns="93475" tIns="46725" rIns="93475" bIns="46725" anchor="t" anchorCtr="0">
            <a:noAutofit/>
          </a:bodyPr>
          <a:lstStyle/>
          <a:p>
            <a:pPr marL="0" lvl="0" indent="0" algn="l" rtl="0">
              <a:spcBef>
                <a:spcPts val="0"/>
              </a:spcBef>
              <a:spcAft>
                <a:spcPts val="0"/>
              </a:spcAft>
              <a:buNone/>
            </a:pPr>
            <a:endParaRPr/>
          </a:p>
        </p:txBody>
      </p:sp>
      <p:sp>
        <p:nvSpPr>
          <p:cNvPr id="257" name="Google Shape;257;p25:notes"/>
          <p:cNvSpPr>
            <a:spLocks noGrp="1" noRot="1" noChangeAspect="1"/>
          </p:cNvSpPr>
          <p:nvPr>
            <p:ph type="sldImg" idx="2"/>
          </p:nvPr>
        </p:nvSpPr>
        <p:spPr>
          <a:xfrm>
            <a:off x="1200150" y="698500"/>
            <a:ext cx="4654550" cy="34909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26:notes"/>
          <p:cNvSpPr txBox="1">
            <a:spLocks noGrp="1"/>
          </p:cNvSpPr>
          <p:nvPr>
            <p:ph type="body" idx="1"/>
          </p:nvPr>
        </p:nvSpPr>
        <p:spPr>
          <a:xfrm>
            <a:off x="704850" y="4421187"/>
            <a:ext cx="5643562" cy="4189412"/>
          </a:xfrm>
          <a:prstGeom prst="rect">
            <a:avLst/>
          </a:prstGeom>
        </p:spPr>
        <p:txBody>
          <a:bodyPr spcFirstLastPara="1" wrap="square" lIns="93475" tIns="46725" rIns="93475" bIns="46725" anchor="t" anchorCtr="0">
            <a:noAutofit/>
          </a:bodyPr>
          <a:lstStyle/>
          <a:p>
            <a:pPr marL="0" lvl="0" indent="0" algn="l" rtl="0">
              <a:spcBef>
                <a:spcPts val="0"/>
              </a:spcBef>
              <a:spcAft>
                <a:spcPts val="0"/>
              </a:spcAft>
              <a:buNone/>
            </a:pPr>
            <a:endParaRPr/>
          </a:p>
        </p:txBody>
      </p:sp>
      <p:sp>
        <p:nvSpPr>
          <p:cNvPr id="265" name="Google Shape;265;p26:notes"/>
          <p:cNvSpPr>
            <a:spLocks noGrp="1" noRot="1" noChangeAspect="1"/>
          </p:cNvSpPr>
          <p:nvPr>
            <p:ph type="sldImg" idx="2"/>
          </p:nvPr>
        </p:nvSpPr>
        <p:spPr>
          <a:xfrm>
            <a:off x="1200150" y="698500"/>
            <a:ext cx="4654550" cy="34909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txBox="1">
            <a:spLocks noGrp="1"/>
          </p:cNvSpPr>
          <p:nvPr>
            <p:ph type="body" idx="1"/>
          </p:nvPr>
        </p:nvSpPr>
        <p:spPr>
          <a:xfrm>
            <a:off x="704850" y="4421187"/>
            <a:ext cx="5643562" cy="4189412"/>
          </a:xfrm>
          <a:prstGeom prst="rect">
            <a:avLst/>
          </a:prstGeom>
        </p:spPr>
        <p:txBody>
          <a:bodyPr spcFirstLastPara="1" wrap="square" lIns="93475" tIns="46725" rIns="93475" bIns="46725" anchor="t" anchorCtr="0">
            <a:noAutofit/>
          </a:bodyPr>
          <a:lstStyle/>
          <a:p>
            <a:pPr marL="0" lvl="0" indent="0" algn="l" rtl="0">
              <a:spcBef>
                <a:spcPts val="0"/>
              </a:spcBef>
              <a:spcAft>
                <a:spcPts val="0"/>
              </a:spcAft>
              <a:buNone/>
            </a:pPr>
            <a:endParaRPr/>
          </a:p>
        </p:txBody>
      </p:sp>
      <p:sp>
        <p:nvSpPr>
          <p:cNvPr id="101" name="Google Shape;101;p3:notes"/>
          <p:cNvSpPr>
            <a:spLocks noGrp="1" noRot="1" noChangeAspect="1"/>
          </p:cNvSpPr>
          <p:nvPr>
            <p:ph type="sldImg" idx="2"/>
          </p:nvPr>
        </p:nvSpPr>
        <p:spPr>
          <a:xfrm>
            <a:off x="1200150" y="698500"/>
            <a:ext cx="4654550" cy="34909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txBox="1">
            <a:spLocks noGrp="1"/>
          </p:cNvSpPr>
          <p:nvPr>
            <p:ph type="body" idx="1"/>
          </p:nvPr>
        </p:nvSpPr>
        <p:spPr>
          <a:xfrm>
            <a:off x="704850" y="4421187"/>
            <a:ext cx="5643562" cy="4189412"/>
          </a:xfrm>
          <a:prstGeom prst="rect">
            <a:avLst/>
          </a:prstGeom>
        </p:spPr>
        <p:txBody>
          <a:bodyPr spcFirstLastPara="1" wrap="square" lIns="93475" tIns="46725" rIns="93475" bIns="46725" anchor="t" anchorCtr="0">
            <a:noAutofit/>
          </a:bodyPr>
          <a:lstStyle/>
          <a:p>
            <a:pPr marL="0" lvl="0" indent="0" algn="l" rtl="0">
              <a:spcBef>
                <a:spcPts val="0"/>
              </a:spcBef>
              <a:spcAft>
                <a:spcPts val="0"/>
              </a:spcAft>
              <a:buNone/>
            </a:pPr>
            <a:endParaRPr/>
          </a:p>
        </p:txBody>
      </p:sp>
      <p:sp>
        <p:nvSpPr>
          <p:cNvPr id="108" name="Google Shape;108;p4:notes"/>
          <p:cNvSpPr>
            <a:spLocks noGrp="1" noRot="1" noChangeAspect="1"/>
          </p:cNvSpPr>
          <p:nvPr>
            <p:ph type="sldImg" idx="2"/>
          </p:nvPr>
        </p:nvSpPr>
        <p:spPr>
          <a:xfrm>
            <a:off x="1200150" y="698500"/>
            <a:ext cx="4654550" cy="34909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5:notes"/>
          <p:cNvSpPr txBox="1">
            <a:spLocks noGrp="1"/>
          </p:cNvSpPr>
          <p:nvPr>
            <p:ph type="body" idx="1"/>
          </p:nvPr>
        </p:nvSpPr>
        <p:spPr>
          <a:xfrm>
            <a:off x="704850" y="4421187"/>
            <a:ext cx="5643562" cy="4189412"/>
          </a:xfrm>
          <a:prstGeom prst="rect">
            <a:avLst/>
          </a:prstGeom>
        </p:spPr>
        <p:txBody>
          <a:bodyPr spcFirstLastPara="1" wrap="square" lIns="93475" tIns="46725" rIns="93475" bIns="46725" anchor="t" anchorCtr="0">
            <a:noAutofit/>
          </a:bodyPr>
          <a:lstStyle/>
          <a:p>
            <a:pPr marL="0" lvl="0" indent="0" algn="l" rtl="0">
              <a:spcBef>
                <a:spcPts val="0"/>
              </a:spcBef>
              <a:spcAft>
                <a:spcPts val="0"/>
              </a:spcAft>
              <a:buNone/>
            </a:pPr>
            <a:endParaRPr/>
          </a:p>
        </p:txBody>
      </p:sp>
      <p:sp>
        <p:nvSpPr>
          <p:cNvPr id="116" name="Google Shape;116;p5:notes"/>
          <p:cNvSpPr>
            <a:spLocks noGrp="1" noRot="1" noChangeAspect="1"/>
          </p:cNvSpPr>
          <p:nvPr>
            <p:ph type="sldImg" idx="2"/>
          </p:nvPr>
        </p:nvSpPr>
        <p:spPr>
          <a:xfrm>
            <a:off x="1200150" y="698500"/>
            <a:ext cx="4654550" cy="34909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6:notes"/>
          <p:cNvSpPr txBox="1">
            <a:spLocks noGrp="1"/>
          </p:cNvSpPr>
          <p:nvPr>
            <p:ph type="body" idx="1"/>
          </p:nvPr>
        </p:nvSpPr>
        <p:spPr>
          <a:xfrm>
            <a:off x="704850" y="4421187"/>
            <a:ext cx="5643562" cy="4189412"/>
          </a:xfrm>
          <a:prstGeom prst="rect">
            <a:avLst/>
          </a:prstGeom>
        </p:spPr>
        <p:txBody>
          <a:bodyPr spcFirstLastPara="1" wrap="square" lIns="93475" tIns="46725" rIns="93475" bIns="46725" anchor="t" anchorCtr="0">
            <a:noAutofit/>
          </a:bodyPr>
          <a:lstStyle/>
          <a:p>
            <a:pPr marL="0" lvl="0" indent="0" algn="l" rtl="0">
              <a:spcBef>
                <a:spcPts val="0"/>
              </a:spcBef>
              <a:spcAft>
                <a:spcPts val="0"/>
              </a:spcAft>
              <a:buNone/>
            </a:pPr>
            <a:endParaRPr/>
          </a:p>
        </p:txBody>
      </p:sp>
      <p:sp>
        <p:nvSpPr>
          <p:cNvPr id="123" name="Google Shape;123;p6:notes"/>
          <p:cNvSpPr>
            <a:spLocks noGrp="1" noRot="1" noChangeAspect="1"/>
          </p:cNvSpPr>
          <p:nvPr>
            <p:ph type="sldImg" idx="2"/>
          </p:nvPr>
        </p:nvSpPr>
        <p:spPr>
          <a:xfrm>
            <a:off x="1200150" y="698500"/>
            <a:ext cx="4654550" cy="34909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7:notes"/>
          <p:cNvSpPr txBox="1">
            <a:spLocks noGrp="1"/>
          </p:cNvSpPr>
          <p:nvPr>
            <p:ph type="body" idx="1"/>
          </p:nvPr>
        </p:nvSpPr>
        <p:spPr>
          <a:xfrm>
            <a:off x="704850" y="4421187"/>
            <a:ext cx="5643562" cy="4189412"/>
          </a:xfrm>
          <a:prstGeom prst="rect">
            <a:avLst/>
          </a:prstGeom>
        </p:spPr>
        <p:txBody>
          <a:bodyPr spcFirstLastPara="1" wrap="square" lIns="93475" tIns="46725" rIns="93475" bIns="46725" anchor="t" anchorCtr="0">
            <a:noAutofit/>
          </a:bodyPr>
          <a:lstStyle/>
          <a:p>
            <a:pPr marL="0" lvl="0" indent="0" algn="l" rtl="0">
              <a:spcBef>
                <a:spcPts val="0"/>
              </a:spcBef>
              <a:spcAft>
                <a:spcPts val="0"/>
              </a:spcAft>
              <a:buNone/>
            </a:pPr>
            <a:endParaRPr/>
          </a:p>
        </p:txBody>
      </p:sp>
      <p:sp>
        <p:nvSpPr>
          <p:cNvPr id="130" name="Google Shape;130;p7:notes"/>
          <p:cNvSpPr>
            <a:spLocks noGrp="1" noRot="1" noChangeAspect="1"/>
          </p:cNvSpPr>
          <p:nvPr>
            <p:ph type="sldImg" idx="2"/>
          </p:nvPr>
        </p:nvSpPr>
        <p:spPr>
          <a:xfrm>
            <a:off x="1200150" y="698500"/>
            <a:ext cx="4654550" cy="34909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8:notes"/>
          <p:cNvSpPr txBox="1">
            <a:spLocks noGrp="1"/>
          </p:cNvSpPr>
          <p:nvPr>
            <p:ph type="body" idx="1"/>
          </p:nvPr>
        </p:nvSpPr>
        <p:spPr>
          <a:xfrm>
            <a:off x="704850" y="4421187"/>
            <a:ext cx="5643562" cy="4189412"/>
          </a:xfrm>
          <a:prstGeom prst="rect">
            <a:avLst/>
          </a:prstGeom>
        </p:spPr>
        <p:txBody>
          <a:bodyPr spcFirstLastPara="1" wrap="square" lIns="93475" tIns="46725" rIns="93475" bIns="46725" anchor="t" anchorCtr="0">
            <a:noAutofit/>
          </a:bodyPr>
          <a:lstStyle/>
          <a:p>
            <a:pPr marL="0" lvl="0" indent="0" algn="l" rtl="0">
              <a:spcBef>
                <a:spcPts val="0"/>
              </a:spcBef>
              <a:spcAft>
                <a:spcPts val="0"/>
              </a:spcAft>
              <a:buNone/>
            </a:pPr>
            <a:endParaRPr/>
          </a:p>
        </p:txBody>
      </p:sp>
      <p:sp>
        <p:nvSpPr>
          <p:cNvPr id="137" name="Google Shape;137;p8:notes"/>
          <p:cNvSpPr>
            <a:spLocks noGrp="1" noRot="1" noChangeAspect="1"/>
          </p:cNvSpPr>
          <p:nvPr>
            <p:ph type="sldImg" idx="2"/>
          </p:nvPr>
        </p:nvSpPr>
        <p:spPr>
          <a:xfrm>
            <a:off x="1200150" y="698500"/>
            <a:ext cx="4654550" cy="34909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9:notes"/>
          <p:cNvSpPr txBox="1">
            <a:spLocks noGrp="1"/>
          </p:cNvSpPr>
          <p:nvPr>
            <p:ph type="body" idx="1"/>
          </p:nvPr>
        </p:nvSpPr>
        <p:spPr>
          <a:xfrm>
            <a:off x="704850" y="4421187"/>
            <a:ext cx="5643562" cy="4189412"/>
          </a:xfrm>
          <a:prstGeom prst="rect">
            <a:avLst/>
          </a:prstGeom>
        </p:spPr>
        <p:txBody>
          <a:bodyPr spcFirstLastPara="1" wrap="square" lIns="93475" tIns="46725" rIns="93475" bIns="46725" anchor="t" anchorCtr="0">
            <a:noAutofit/>
          </a:bodyPr>
          <a:lstStyle/>
          <a:p>
            <a:pPr marL="0" lvl="0" indent="0" algn="l" rtl="0">
              <a:spcBef>
                <a:spcPts val="0"/>
              </a:spcBef>
              <a:spcAft>
                <a:spcPts val="0"/>
              </a:spcAft>
              <a:buNone/>
            </a:pPr>
            <a:endParaRPr/>
          </a:p>
        </p:txBody>
      </p:sp>
      <p:sp>
        <p:nvSpPr>
          <p:cNvPr id="144" name="Google Shape;144;p9:notes"/>
          <p:cNvSpPr>
            <a:spLocks noGrp="1" noRot="1" noChangeAspect="1"/>
          </p:cNvSpPr>
          <p:nvPr>
            <p:ph type="sldImg" idx="2"/>
          </p:nvPr>
        </p:nvSpPr>
        <p:spPr>
          <a:xfrm>
            <a:off x="1200150" y="698500"/>
            <a:ext cx="4654550" cy="34909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8"/>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7" name="Google Shape;17;p2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9"/>
        <p:cNvGrpSpPr/>
        <p:nvPr/>
      </p:nvGrpSpPr>
      <p:grpSpPr>
        <a:xfrm>
          <a:off x="0" y="0"/>
          <a:ext cx="0" cy="0"/>
          <a:chOff x="0" y="0"/>
          <a:chExt cx="0" cy="0"/>
        </a:xfrm>
      </p:grpSpPr>
      <p:sp>
        <p:nvSpPr>
          <p:cNvPr id="70" name="Google Shape;70;p3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1" name="Google Shape;71;p3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72" name="Google Shape;72;p3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73" name="Google Shape;73;p3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74" name="Google Shape;74;p3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75" name="Google Shape;75;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8"/>
        <p:cNvGrpSpPr/>
        <p:nvPr/>
      </p:nvGrpSpPr>
      <p:grpSpPr>
        <a:xfrm>
          <a:off x="0" y="0"/>
          <a:ext cx="0" cy="0"/>
          <a:chOff x="0" y="0"/>
          <a:chExt cx="0" cy="0"/>
        </a:xfrm>
      </p:grpSpPr>
      <p:sp>
        <p:nvSpPr>
          <p:cNvPr id="79" name="Google Shape;79;p38"/>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0" name="Google Shape;80;p3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81" name="Google Shape;81;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3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7" name="Google Shape;27;p30"/>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1"/>
        <p:cNvGrpSpPr/>
        <p:nvPr/>
      </p:nvGrpSpPr>
      <p:grpSpPr>
        <a:xfrm>
          <a:off x="0" y="0"/>
          <a:ext cx="0" cy="0"/>
          <a:chOff x="0" y="0"/>
          <a:chExt cx="0" cy="0"/>
        </a:xfrm>
      </p:grpSpPr>
      <p:sp>
        <p:nvSpPr>
          <p:cNvPr id="32" name="Google Shape;32;p3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3" name="Google Shape;33;p31"/>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4" name="Google Shape;34;p31"/>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5" name="Google Shape;35;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8"/>
        <p:cNvGrpSpPr/>
        <p:nvPr/>
      </p:nvGrpSpPr>
      <p:grpSpPr>
        <a:xfrm>
          <a:off x="0" y="0"/>
          <a:ext cx="0" cy="0"/>
          <a:chOff x="0" y="0"/>
          <a:chExt cx="0" cy="0"/>
        </a:xfrm>
      </p:grpSpPr>
      <p:sp>
        <p:nvSpPr>
          <p:cNvPr id="39" name="Google Shape;39;p3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0" name="Google Shape;40;p3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1" name="Google Shape;41;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4"/>
        <p:cNvGrpSpPr/>
        <p:nvPr/>
      </p:nvGrpSpPr>
      <p:grpSpPr>
        <a:xfrm>
          <a:off x="0" y="0"/>
          <a:ext cx="0" cy="0"/>
          <a:chOff x="0" y="0"/>
          <a:chExt cx="0" cy="0"/>
        </a:xfrm>
      </p:grpSpPr>
      <p:sp>
        <p:nvSpPr>
          <p:cNvPr id="45" name="Google Shape;45;p3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6" name="Google Shape;46;p33"/>
          <p:cNvSpPr txBox="1">
            <a:spLocks noGrp="1"/>
          </p:cNvSpPr>
          <p:nvPr>
            <p:ph type="body" idx="1"/>
          </p:nvPr>
        </p:nvSpPr>
        <p:spPr>
          <a:xfrm rot="5400000">
            <a:off x="2309019" y="-251619"/>
            <a:ext cx="4525962"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7" name="Google Shape;47;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0"/>
        <p:cNvGrpSpPr/>
        <p:nvPr/>
      </p:nvGrpSpPr>
      <p:grpSpPr>
        <a:xfrm>
          <a:off x="0" y="0"/>
          <a:ext cx="0" cy="0"/>
          <a:chOff x="0" y="0"/>
          <a:chExt cx="0" cy="0"/>
        </a:xfrm>
      </p:grpSpPr>
      <p:sp>
        <p:nvSpPr>
          <p:cNvPr id="51" name="Google Shape;51;p34"/>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2" name="Google Shape;52;p34"/>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3" name="Google Shape;53;p34"/>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4" name="Google Shape;54;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7"/>
        <p:cNvGrpSpPr/>
        <p:nvPr/>
      </p:nvGrpSpPr>
      <p:grpSpPr>
        <a:xfrm>
          <a:off x="0" y="0"/>
          <a:ext cx="0" cy="0"/>
          <a:chOff x="0" y="0"/>
          <a:chExt cx="0" cy="0"/>
        </a:xfrm>
      </p:grpSpPr>
      <p:sp>
        <p:nvSpPr>
          <p:cNvPr id="58" name="Google Shape;58;p35"/>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9" name="Google Shape;59;p35"/>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0" name="Google Shape;60;p35"/>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1" name="Google Shape;61;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4"/>
        <p:cNvGrpSpPr/>
        <p:nvPr/>
      </p:nvGrpSpPr>
      <p:grpSpPr>
        <a:xfrm>
          <a:off x="0" y="0"/>
          <a:ext cx="0" cy="0"/>
          <a:chOff x="0" y="0"/>
          <a:chExt cx="0" cy="0"/>
        </a:xfrm>
      </p:grpSpPr>
      <p:sp>
        <p:nvSpPr>
          <p:cNvPr id="65" name="Google Shape;65;p3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6" name="Google Shape;66;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2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1" name="Google Shape;11;p27"/>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mbria"/>
                <a:ea typeface="Cambria"/>
                <a:cs typeface="Cambria"/>
                <a:sym typeface="Cambria"/>
              </a:defRPr>
            </a:lvl2pPr>
            <a:lvl3pPr marR="0" lvl="2" algn="l" rtl="0">
              <a:lnSpc>
                <a:spcPct val="100000"/>
              </a:lnSpc>
              <a:spcBef>
                <a:spcPts val="0"/>
              </a:spcBef>
              <a:spcAft>
                <a:spcPts val="0"/>
              </a:spcAft>
              <a:buSzPts val="1400"/>
              <a:buNone/>
              <a:defRPr sz="1800" b="0" i="0" u="none" strike="noStrike" cap="none">
                <a:solidFill>
                  <a:schemeClr val="dk1"/>
                </a:solidFill>
                <a:latin typeface="Cambria"/>
                <a:ea typeface="Cambria"/>
                <a:cs typeface="Cambria"/>
                <a:sym typeface="Cambria"/>
              </a:defRPr>
            </a:lvl3pPr>
            <a:lvl4pPr marR="0" lvl="3" algn="l" rtl="0">
              <a:lnSpc>
                <a:spcPct val="100000"/>
              </a:lnSpc>
              <a:spcBef>
                <a:spcPts val="0"/>
              </a:spcBef>
              <a:spcAft>
                <a:spcPts val="0"/>
              </a:spcAft>
              <a:buSzPts val="1400"/>
              <a:buNone/>
              <a:defRPr sz="1800" b="0" i="0" u="none" strike="noStrike" cap="none">
                <a:solidFill>
                  <a:schemeClr val="dk1"/>
                </a:solidFill>
                <a:latin typeface="Cambria"/>
                <a:ea typeface="Cambria"/>
                <a:cs typeface="Cambria"/>
                <a:sym typeface="Cambria"/>
              </a:defRPr>
            </a:lvl4pPr>
            <a:lvl5pPr marR="0" lvl="4" algn="l" rtl="0">
              <a:lnSpc>
                <a:spcPct val="100000"/>
              </a:lnSpc>
              <a:spcBef>
                <a:spcPts val="0"/>
              </a:spcBef>
              <a:spcAft>
                <a:spcPts val="0"/>
              </a:spcAft>
              <a:buSzPts val="1400"/>
              <a:buNone/>
              <a:defRPr sz="1800" b="0" i="0" u="none" strike="noStrike" cap="none">
                <a:solidFill>
                  <a:schemeClr val="dk1"/>
                </a:solidFill>
                <a:latin typeface="Cambria"/>
                <a:ea typeface="Cambria"/>
                <a:cs typeface="Cambria"/>
                <a:sym typeface="Cambria"/>
              </a:defRPr>
            </a:lvl5pPr>
            <a:lvl6pPr marR="0" lvl="5" algn="l" rtl="0">
              <a:lnSpc>
                <a:spcPct val="100000"/>
              </a:lnSpc>
              <a:spcBef>
                <a:spcPts val="0"/>
              </a:spcBef>
              <a:spcAft>
                <a:spcPts val="0"/>
              </a:spcAft>
              <a:buSzPts val="1400"/>
              <a:buNone/>
              <a:defRPr sz="1800" b="0" i="0" u="none" strike="noStrike" cap="none">
                <a:solidFill>
                  <a:schemeClr val="dk1"/>
                </a:solidFill>
                <a:latin typeface="Cambria"/>
                <a:ea typeface="Cambria"/>
                <a:cs typeface="Cambria"/>
                <a:sym typeface="Cambria"/>
              </a:defRPr>
            </a:lvl6pPr>
            <a:lvl7pPr marR="0" lvl="6" algn="l" rtl="0">
              <a:lnSpc>
                <a:spcPct val="100000"/>
              </a:lnSpc>
              <a:spcBef>
                <a:spcPts val="0"/>
              </a:spcBef>
              <a:spcAft>
                <a:spcPts val="0"/>
              </a:spcAft>
              <a:buSzPts val="1400"/>
              <a:buNone/>
              <a:defRPr sz="1800" b="0" i="0" u="none" strike="noStrike" cap="none">
                <a:solidFill>
                  <a:schemeClr val="dk1"/>
                </a:solidFill>
                <a:latin typeface="Cambria"/>
                <a:ea typeface="Cambria"/>
                <a:cs typeface="Cambria"/>
                <a:sym typeface="Cambria"/>
              </a:defRPr>
            </a:lvl7pPr>
            <a:lvl8pPr marR="0" lvl="7" algn="l" rtl="0">
              <a:lnSpc>
                <a:spcPct val="100000"/>
              </a:lnSpc>
              <a:spcBef>
                <a:spcPts val="0"/>
              </a:spcBef>
              <a:spcAft>
                <a:spcPts val="0"/>
              </a:spcAft>
              <a:buSzPts val="1400"/>
              <a:buNone/>
              <a:defRPr sz="1800" b="0" i="0" u="none" strike="noStrike" cap="none">
                <a:solidFill>
                  <a:schemeClr val="dk1"/>
                </a:solidFill>
                <a:latin typeface="Cambria"/>
                <a:ea typeface="Cambria"/>
                <a:cs typeface="Cambria"/>
                <a:sym typeface="Cambria"/>
              </a:defRPr>
            </a:lvl8pPr>
            <a:lvl9pPr marR="0" lvl="8" algn="l" rtl="0">
              <a:lnSpc>
                <a:spcPct val="100000"/>
              </a:lnSpc>
              <a:spcBef>
                <a:spcPts val="0"/>
              </a:spcBef>
              <a:spcAft>
                <a:spcPts val="0"/>
              </a:spcAft>
              <a:buSzPts val="1400"/>
              <a:buNone/>
              <a:defRPr sz="1800" b="0" i="0" u="none" strike="noStrike" cap="none">
                <a:solidFill>
                  <a:schemeClr val="dk1"/>
                </a:solidFill>
                <a:latin typeface="Cambria"/>
                <a:ea typeface="Cambria"/>
                <a:cs typeface="Cambria"/>
                <a:sym typeface="Cambria"/>
              </a:defRPr>
            </a:lvl9pPr>
          </a:lstStyle>
          <a:p>
            <a:endParaRPr/>
          </a:p>
        </p:txBody>
      </p:sp>
      <p:sp>
        <p:nvSpPr>
          <p:cNvPr id="13" name="Google Shape;13;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mbria"/>
                <a:ea typeface="Cambria"/>
                <a:cs typeface="Cambria"/>
                <a:sym typeface="Cambria"/>
              </a:defRPr>
            </a:lvl2pPr>
            <a:lvl3pPr marR="0" lvl="2" algn="l" rtl="0">
              <a:lnSpc>
                <a:spcPct val="100000"/>
              </a:lnSpc>
              <a:spcBef>
                <a:spcPts val="0"/>
              </a:spcBef>
              <a:spcAft>
                <a:spcPts val="0"/>
              </a:spcAft>
              <a:buSzPts val="1400"/>
              <a:buNone/>
              <a:defRPr sz="1800" b="0" i="0" u="none" strike="noStrike" cap="none">
                <a:solidFill>
                  <a:schemeClr val="dk1"/>
                </a:solidFill>
                <a:latin typeface="Cambria"/>
                <a:ea typeface="Cambria"/>
                <a:cs typeface="Cambria"/>
                <a:sym typeface="Cambria"/>
              </a:defRPr>
            </a:lvl3pPr>
            <a:lvl4pPr marR="0" lvl="3" algn="l" rtl="0">
              <a:lnSpc>
                <a:spcPct val="100000"/>
              </a:lnSpc>
              <a:spcBef>
                <a:spcPts val="0"/>
              </a:spcBef>
              <a:spcAft>
                <a:spcPts val="0"/>
              </a:spcAft>
              <a:buSzPts val="1400"/>
              <a:buNone/>
              <a:defRPr sz="1800" b="0" i="0" u="none" strike="noStrike" cap="none">
                <a:solidFill>
                  <a:schemeClr val="dk1"/>
                </a:solidFill>
                <a:latin typeface="Cambria"/>
                <a:ea typeface="Cambria"/>
                <a:cs typeface="Cambria"/>
                <a:sym typeface="Cambria"/>
              </a:defRPr>
            </a:lvl4pPr>
            <a:lvl5pPr marR="0" lvl="4" algn="l" rtl="0">
              <a:lnSpc>
                <a:spcPct val="100000"/>
              </a:lnSpc>
              <a:spcBef>
                <a:spcPts val="0"/>
              </a:spcBef>
              <a:spcAft>
                <a:spcPts val="0"/>
              </a:spcAft>
              <a:buSzPts val="1400"/>
              <a:buNone/>
              <a:defRPr sz="1800" b="0" i="0" u="none" strike="noStrike" cap="none">
                <a:solidFill>
                  <a:schemeClr val="dk1"/>
                </a:solidFill>
                <a:latin typeface="Cambria"/>
                <a:ea typeface="Cambria"/>
                <a:cs typeface="Cambria"/>
                <a:sym typeface="Cambria"/>
              </a:defRPr>
            </a:lvl5pPr>
            <a:lvl6pPr marR="0" lvl="5" algn="l" rtl="0">
              <a:lnSpc>
                <a:spcPct val="100000"/>
              </a:lnSpc>
              <a:spcBef>
                <a:spcPts val="0"/>
              </a:spcBef>
              <a:spcAft>
                <a:spcPts val="0"/>
              </a:spcAft>
              <a:buSzPts val="1400"/>
              <a:buNone/>
              <a:defRPr sz="1800" b="0" i="0" u="none" strike="noStrike" cap="none">
                <a:solidFill>
                  <a:schemeClr val="dk1"/>
                </a:solidFill>
                <a:latin typeface="Cambria"/>
                <a:ea typeface="Cambria"/>
                <a:cs typeface="Cambria"/>
                <a:sym typeface="Cambria"/>
              </a:defRPr>
            </a:lvl6pPr>
            <a:lvl7pPr marR="0" lvl="6" algn="l" rtl="0">
              <a:lnSpc>
                <a:spcPct val="100000"/>
              </a:lnSpc>
              <a:spcBef>
                <a:spcPts val="0"/>
              </a:spcBef>
              <a:spcAft>
                <a:spcPts val="0"/>
              </a:spcAft>
              <a:buSzPts val="1400"/>
              <a:buNone/>
              <a:defRPr sz="1800" b="0" i="0" u="none" strike="noStrike" cap="none">
                <a:solidFill>
                  <a:schemeClr val="dk1"/>
                </a:solidFill>
                <a:latin typeface="Cambria"/>
                <a:ea typeface="Cambria"/>
                <a:cs typeface="Cambria"/>
                <a:sym typeface="Cambria"/>
              </a:defRPr>
            </a:lvl7pPr>
            <a:lvl8pPr marR="0" lvl="7" algn="l" rtl="0">
              <a:lnSpc>
                <a:spcPct val="100000"/>
              </a:lnSpc>
              <a:spcBef>
                <a:spcPts val="0"/>
              </a:spcBef>
              <a:spcAft>
                <a:spcPts val="0"/>
              </a:spcAft>
              <a:buSzPts val="1400"/>
              <a:buNone/>
              <a:defRPr sz="1800" b="0" i="0" u="none" strike="noStrike" cap="none">
                <a:solidFill>
                  <a:schemeClr val="dk1"/>
                </a:solidFill>
                <a:latin typeface="Cambria"/>
                <a:ea typeface="Cambria"/>
                <a:cs typeface="Cambria"/>
                <a:sym typeface="Cambria"/>
              </a:defRPr>
            </a:lvl8pPr>
            <a:lvl9pPr marR="0" lvl="8" algn="l" rtl="0">
              <a:lnSpc>
                <a:spcPct val="100000"/>
              </a:lnSpc>
              <a:spcBef>
                <a:spcPts val="0"/>
              </a:spcBef>
              <a:spcAft>
                <a:spcPts val="0"/>
              </a:spcAft>
              <a:buSzPts val="1400"/>
              <a:buNone/>
              <a:defRPr sz="1800" b="0" i="0" u="none" strike="noStrike" cap="none">
                <a:solidFill>
                  <a:schemeClr val="dk1"/>
                </a:solidFill>
                <a:latin typeface="Cambria"/>
                <a:ea typeface="Cambria"/>
                <a:cs typeface="Cambria"/>
                <a:sym typeface="Cambria"/>
              </a:defRPr>
            </a:lvl9pPr>
          </a:lstStyle>
          <a:p>
            <a:endParaRPr/>
          </a:p>
        </p:txBody>
      </p:sp>
      <p:sp>
        <p:nvSpPr>
          <p:cNvPr id="14" name="Google Shape;14;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www.bmw.com/com/en/"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hyperlink" Target="http://www.mypagerank.net/"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hyperlink" Target="http://checkpagerank.net/" TargetMode="External"/><Relationship Id="rId4" Type="http://schemas.openxmlformats.org/officeDocument/2006/relationships/hyperlink" Target="http://www.pagerank.net/"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pic>
        <p:nvPicPr>
          <p:cNvPr id="89" name="Google Shape;89;p1" descr="D:\Picture\logo ibi small.gif"/>
          <p:cNvPicPr preferRelativeResize="0"/>
          <p:nvPr/>
        </p:nvPicPr>
        <p:blipFill rotWithShape="1">
          <a:blip r:embed="rId4">
            <a:alphaModFix/>
          </a:blip>
          <a:srcRect/>
          <a:stretch/>
        </p:blipFill>
        <p:spPr>
          <a:xfrm>
            <a:off x="7308850" y="22225"/>
            <a:ext cx="1835150" cy="1835150"/>
          </a:xfrm>
          <a:prstGeom prst="rect">
            <a:avLst/>
          </a:prstGeom>
          <a:noFill/>
          <a:ln>
            <a:noFill/>
          </a:ln>
        </p:spPr>
      </p:pic>
      <p:sp>
        <p:nvSpPr>
          <p:cNvPr id="90" name="Google Shape;90;p1"/>
          <p:cNvSpPr txBox="1"/>
          <p:nvPr/>
        </p:nvSpPr>
        <p:spPr>
          <a:xfrm>
            <a:off x="1419225" y="2565400"/>
            <a:ext cx="6435725" cy="954087"/>
          </a:xfrm>
          <a:prstGeom prst="rect">
            <a:avLst/>
          </a:prstGeom>
          <a:gradFill>
            <a:gsLst>
              <a:gs pos="0">
                <a:srgbClr val="BCBCBC"/>
              </a:gs>
              <a:gs pos="35000">
                <a:srgbClr val="D0D0D0"/>
              </a:gs>
              <a:gs pos="100000">
                <a:srgbClr val="EDEDED"/>
              </a:gs>
            </a:gsLst>
            <a:lin ang="16200000" scaled="0"/>
          </a:gradFill>
          <a:ln w="9525" cap="flat" cmpd="sng">
            <a:solidFill>
              <a:srgbClr val="000000"/>
            </a:solidFill>
            <a:prstDash val="solid"/>
            <a:miter lim="800000"/>
            <a:headEnd type="none" w="sm" len="sm"/>
            <a:tailEnd type="none" w="sm" len="sm"/>
          </a:ln>
          <a:effectLst>
            <a:outerShdw blurRad="63500" dist="20000" dir="5400000">
              <a:srgbClr val="000000">
                <a:alpha val="37647"/>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Cambria"/>
              <a:buNone/>
            </a:pPr>
            <a:r>
              <a:rPr lang="en-US" sz="2800" b="1" i="0" u="none" strike="noStrike" cap="none">
                <a:solidFill>
                  <a:srgbClr val="000000"/>
                </a:solidFill>
                <a:latin typeface="Cambria"/>
                <a:ea typeface="Cambria"/>
                <a:cs typeface="Cambria"/>
                <a:sym typeface="Cambria"/>
              </a:rPr>
              <a:t>SEARCH ENGINE OPTIMIZATION (SEO)</a:t>
            </a:r>
            <a:endParaRPr/>
          </a:p>
          <a:p>
            <a:pPr marL="0" marR="0" lvl="0" indent="0" algn="ctr" rtl="0">
              <a:lnSpc>
                <a:spcPct val="100000"/>
              </a:lnSpc>
              <a:spcBef>
                <a:spcPts val="0"/>
              </a:spcBef>
              <a:spcAft>
                <a:spcPts val="0"/>
              </a:spcAft>
              <a:buClr>
                <a:srgbClr val="000000"/>
              </a:buClr>
              <a:buSzPts val="2800"/>
              <a:buFont typeface="Cambria"/>
              <a:buNone/>
            </a:pPr>
            <a:r>
              <a:rPr lang="en-US" sz="2800" b="1" i="0" u="none" strike="noStrike" cap="none">
                <a:solidFill>
                  <a:srgbClr val="000000"/>
                </a:solidFill>
                <a:latin typeface="Cambria"/>
                <a:ea typeface="Cambria"/>
                <a:cs typeface="Cambria"/>
                <a:sym typeface="Cambria"/>
              </a:rPr>
              <a:t>PADA E-COMMERCE</a:t>
            </a:r>
            <a:endParaRPr/>
          </a:p>
        </p:txBody>
      </p:sp>
      <p:sp>
        <p:nvSpPr>
          <p:cNvPr id="91" name="Google Shape;91;p1"/>
          <p:cNvSpPr txBox="1"/>
          <p:nvPr/>
        </p:nvSpPr>
        <p:spPr>
          <a:xfrm>
            <a:off x="3721100" y="3687762"/>
            <a:ext cx="2003425" cy="4619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Cambria"/>
              <a:buNone/>
            </a:pPr>
            <a:r>
              <a:rPr lang="en-US" sz="2400" b="1" i="0" u="none" strike="noStrike" cap="none" dirty="0" err="1">
                <a:solidFill>
                  <a:schemeClr val="dk1"/>
                </a:solidFill>
                <a:latin typeface="Cambria"/>
                <a:ea typeface="Cambria"/>
                <a:cs typeface="Cambria"/>
                <a:sym typeface="Cambria"/>
              </a:rPr>
              <a:t>Pertemuan</a:t>
            </a:r>
            <a:r>
              <a:rPr lang="en-US" sz="2400" b="1" i="0" u="none" strike="noStrike" cap="none">
                <a:solidFill>
                  <a:schemeClr val="dk1"/>
                </a:solidFill>
                <a:latin typeface="Cambria"/>
                <a:ea typeface="Cambria"/>
                <a:cs typeface="Cambria"/>
                <a:sym typeface="Cambria"/>
              </a:rPr>
              <a:t> </a:t>
            </a:r>
            <a:r>
              <a:rPr lang="en-US" sz="2400" b="1">
                <a:solidFill>
                  <a:schemeClr val="dk1"/>
                </a:solidFill>
                <a:latin typeface="Cambria"/>
                <a:ea typeface="Cambria"/>
                <a:cs typeface="Cambria"/>
                <a:sym typeface="Cambria"/>
              </a:rPr>
              <a:t>8</a:t>
            </a:r>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0"/>
          <p:cNvSpPr txBox="1"/>
          <p:nvPr/>
        </p:nvSpPr>
        <p:spPr>
          <a:xfrm>
            <a:off x="750887" y="549275"/>
            <a:ext cx="7559675" cy="431800"/>
          </a:xfrm>
          <a:prstGeom prst="rect">
            <a:avLst/>
          </a:prstGeom>
          <a:noFill/>
          <a:ln>
            <a:noFill/>
          </a:ln>
          <a:effectLst>
            <a:outerShdw blurRad="63500" dist="20000" dir="5400000">
              <a:srgbClr val="000000">
                <a:alpha val="37647"/>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00"/>
              <a:buFont typeface="Cambria"/>
              <a:buNone/>
            </a:pPr>
            <a:r>
              <a:rPr lang="en-US" sz="2200" b="1" i="0" u="none">
                <a:solidFill>
                  <a:srgbClr val="000000"/>
                </a:solidFill>
                <a:latin typeface="Cambria"/>
                <a:ea typeface="Cambria"/>
                <a:cs typeface="Cambria"/>
                <a:sym typeface="Cambria"/>
              </a:rPr>
              <a:t>Hukuman terhadap Kecurangan SEO Terkait Etika Bisnis</a:t>
            </a:r>
            <a:endParaRPr/>
          </a:p>
        </p:txBody>
      </p:sp>
      <p:sp>
        <p:nvSpPr>
          <p:cNvPr id="154" name="Google Shape;154;p10"/>
          <p:cNvSpPr txBox="1"/>
          <p:nvPr/>
        </p:nvSpPr>
        <p:spPr>
          <a:xfrm>
            <a:off x="539750" y="1268412"/>
            <a:ext cx="4968875" cy="4897437"/>
          </a:xfrm>
          <a:prstGeom prst="rect">
            <a:avLst/>
          </a:prstGeom>
          <a:solidFill>
            <a:srgbClr val="F2DCDB"/>
          </a:solidFill>
          <a:ln>
            <a:noFill/>
          </a:ln>
        </p:spPr>
        <p:txBody>
          <a:bodyPr spcFirstLastPara="1" wrap="square" lIns="91425" tIns="45700" rIns="91425" bIns="45700" anchor="t" anchorCtr="0">
            <a:noAutofit/>
          </a:bodyPr>
          <a:lstStyle/>
          <a:p>
            <a:pPr marL="12700" marR="0" lvl="0" indent="0" algn="l" rtl="0">
              <a:lnSpc>
                <a:spcPct val="100000"/>
              </a:lnSpc>
              <a:spcBef>
                <a:spcPts val="0"/>
              </a:spcBef>
              <a:spcAft>
                <a:spcPts val="0"/>
              </a:spcAft>
              <a:buClr>
                <a:schemeClr val="dk1"/>
              </a:buClr>
              <a:buSzPts val="1700"/>
              <a:buFont typeface="Calibri"/>
              <a:buNone/>
            </a:pPr>
            <a:r>
              <a:rPr lang="en-US" sz="1700" b="0" i="0" u="none">
                <a:solidFill>
                  <a:schemeClr val="dk1"/>
                </a:solidFill>
                <a:latin typeface="Calibri"/>
                <a:ea typeface="Calibri"/>
                <a:cs typeface="Calibri"/>
                <a:sym typeface="Calibri"/>
              </a:rPr>
              <a:t>Terdapat kasus yang terjadi terkait kecurangan di dalam SEO dan hubungannya dengan etika serta legalitas yang dijunjung bersama di dalam dunia internet. Berikut contoh kasus yang pernah mencuat antara lain:</a:t>
            </a:r>
            <a:endParaRPr/>
          </a:p>
          <a:p>
            <a:pPr marL="12700" marR="0" lvl="0" indent="-107950" algn="l" rtl="0">
              <a:lnSpc>
                <a:spcPct val="100000"/>
              </a:lnSpc>
              <a:spcBef>
                <a:spcPts val="340"/>
              </a:spcBef>
              <a:spcAft>
                <a:spcPts val="0"/>
              </a:spcAft>
              <a:buClr>
                <a:schemeClr val="dk1"/>
              </a:buClr>
              <a:buSzPts val="1700"/>
              <a:buFont typeface="Arial"/>
              <a:buChar char="•"/>
            </a:pPr>
            <a:r>
              <a:rPr lang="en-US" sz="1700" b="0" i="0" u="none">
                <a:solidFill>
                  <a:schemeClr val="dk1"/>
                </a:solidFill>
                <a:latin typeface="Calibri"/>
                <a:ea typeface="Calibri"/>
                <a:cs typeface="Calibri"/>
                <a:sym typeface="Calibri"/>
              </a:rPr>
              <a:t>Perusahaan mobil BMW (</a:t>
            </a:r>
            <a:r>
              <a:rPr lang="en-US" sz="1700" b="0" i="0" u="sng">
                <a:solidFill>
                  <a:schemeClr val="dk1"/>
                </a:solidFill>
                <a:latin typeface="Cambria"/>
                <a:ea typeface="Cambria"/>
                <a:cs typeface="Cambria"/>
                <a:sym typeface="Cambria"/>
                <a:hlinkClick r:id="rId3"/>
              </a:rPr>
              <a:t>http://www.bmw.com/com/en/</a:t>
            </a:r>
            <a:r>
              <a:rPr lang="en-US" sz="1700" b="0" i="0" u="none">
                <a:solidFill>
                  <a:schemeClr val="dk1"/>
                </a:solidFill>
                <a:latin typeface="Calibri"/>
                <a:ea typeface="Calibri"/>
                <a:cs typeface="Calibri"/>
                <a:sym typeface="Calibri"/>
              </a:rPr>
              <a:t>) dari Jerman, melalui situsnya di tahun 2006 lalu, telah melakukan penipuan dan manipulasi metode SEO (search engine optimization). Hal ini diketahui oleh Google, sehingga situs BMW dihapus oleh indeks Google. </a:t>
            </a:r>
            <a:endParaRPr/>
          </a:p>
          <a:p>
            <a:pPr marL="12700" marR="0" lvl="0" indent="-107950" algn="l" rtl="0">
              <a:lnSpc>
                <a:spcPct val="100000"/>
              </a:lnSpc>
              <a:spcBef>
                <a:spcPts val="340"/>
              </a:spcBef>
              <a:spcAft>
                <a:spcPts val="0"/>
              </a:spcAft>
              <a:buClr>
                <a:schemeClr val="dk1"/>
              </a:buClr>
              <a:buSzPts val="1700"/>
              <a:buFont typeface="Arial"/>
              <a:buChar char="•"/>
            </a:pPr>
            <a:r>
              <a:rPr lang="en-US" sz="1700" b="0" i="0" u="none">
                <a:solidFill>
                  <a:schemeClr val="dk1"/>
                </a:solidFill>
                <a:latin typeface="Calibri"/>
                <a:ea typeface="Calibri"/>
                <a:cs typeface="Calibri"/>
                <a:sym typeface="Calibri"/>
              </a:rPr>
              <a:t>Setelah pihak BMW sendiri meminta maaf kepada pihak Google atas penipuan tersebut, memperbaiki website nya dari manipulasi SEO, dan berujung damai, barulah kemudian situs BMW ditempatkan kembali pada indeks pencarian Google. </a:t>
            </a:r>
            <a:endParaRPr/>
          </a:p>
        </p:txBody>
      </p:sp>
      <p:pic>
        <p:nvPicPr>
          <p:cNvPr id="155" name="Google Shape;155;p10"/>
          <p:cNvPicPr preferRelativeResize="0"/>
          <p:nvPr/>
        </p:nvPicPr>
        <p:blipFill rotWithShape="1">
          <a:blip r:embed="rId4">
            <a:alphaModFix/>
          </a:blip>
          <a:srcRect/>
          <a:stretch/>
        </p:blipFill>
        <p:spPr>
          <a:xfrm>
            <a:off x="5651500" y="1268412"/>
            <a:ext cx="3246437" cy="2705100"/>
          </a:xfrm>
          <a:prstGeom prst="rect">
            <a:avLst/>
          </a:prstGeom>
          <a:noFill/>
          <a:ln>
            <a:noFill/>
          </a:ln>
        </p:spPr>
      </p:pic>
      <p:pic>
        <p:nvPicPr>
          <p:cNvPr id="156" name="Google Shape;156;p10"/>
          <p:cNvPicPr preferRelativeResize="0"/>
          <p:nvPr/>
        </p:nvPicPr>
        <p:blipFill rotWithShape="1">
          <a:blip r:embed="rId5">
            <a:alphaModFix/>
          </a:blip>
          <a:srcRect/>
          <a:stretch/>
        </p:blipFill>
        <p:spPr>
          <a:xfrm>
            <a:off x="6084887" y="4238625"/>
            <a:ext cx="2035175" cy="1927225"/>
          </a:xfrm>
          <a:prstGeom prst="rect">
            <a:avLst/>
          </a:prstGeom>
          <a:noFill/>
          <a:ln>
            <a:noFill/>
          </a:ln>
        </p:spPr>
      </p:pic>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1"/>
          <p:cNvSpPr txBox="1"/>
          <p:nvPr/>
        </p:nvSpPr>
        <p:spPr>
          <a:xfrm>
            <a:off x="1731962" y="549275"/>
            <a:ext cx="5680075" cy="768350"/>
          </a:xfrm>
          <a:prstGeom prst="rect">
            <a:avLst/>
          </a:prstGeom>
          <a:noFill/>
          <a:ln>
            <a:noFill/>
          </a:ln>
          <a:effectLst>
            <a:outerShdw blurRad="63500" dist="20000" dir="5400000">
              <a:srgbClr val="000000">
                <a:alpha val="37647"/>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00"/>
              <a:buFont typeface="Cambria"/>
              <a:buNone/>
            </a:pPr>
            <a:r>
              <a:rPr lang="en-US" sz="2200" b="1" i="0" u="none">
                <a:solidFill>
                  <a:srgbClr val="000000"/>
                </a:solidFill>
                <a:latin typeface="Cambria"/>
                <a:ea typeface="Cambria"/>
                <a:cs typeface="Cambria"/>
                <a:sym typeface="Cambria"/>
              </a:rPr>
              <a:t>Search Engine Optimization (SEO) dan  Strategi Pemasaran Global</a:t>
            </a:r>
            <a:endParaRPr/>
          </a:p>
        </p:txBody>
      </p:sp>
      <p:sp>
        <p:nvSpPr>
          <p:cNvPr id="162" name="Google Shape;162;p11"/>
          <p:cNvSpPr txBox="1"/>
          <p:nvPr/>
        </p:nvSpPr>
        <p:spPr>
          <a:xfrm>
            <a:off x="395287" y="1773237"/>
            <a:ext cx="3816350" cy="4248150"/>
          </a:xfrm>
          <a:prstGeom prst="rect">
            <a:avLst/>
          </a:prstGeom>
          <a:solidFill>
            <a:srgbClr val="FFFFC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600"/>
              <a:buFont typeface="Calibri"/>
              <a:buNone/>
            </a:pPr>
            <a:r>
              <a:rPr lang="en-US" sz="1600" b="0" i="0" u="none">
                <a:solidFill>
                  <a:schemeClr val="dk1"/>
                </a:solidFill>
                <a:latin typeface="Calibri"/>
                <a:ea typeface="Calibri"/>
                <a:cs typeface="Calibri"/>
                <a:sym typeface="Calibri"/>
              </a:rPr>
              <a:t>Terdapat hubungan yang erat sekali dan saling berhubungan antara search engine optimization (SEO) dan strategi pemasaran global. Dengan keberadaan akses internet yang makin mudah diperoleh dan banyak digunakan oleh berbagai kalangan masyarakat, maka tren bisnis pun merambah ke dunia internet. Terbuki dari adanya e-commerce (untuk transaksi jual beli) dan computational advertising (untuk periklanan.  Media yang digunakan umumnya berbasikan website dan memerlukan adanya peran mesin pencari (search engine) misalnya Google yang membantu melakukan pengindeksan terhadap hasil pencarian.</a:t>
            </a:r>
            <a:endParaRPr/>
          </a:p>
        </p:txBody>
      </p:sp>
      <p:pic>
        <p:nvPicPr>
          <p:cNvPr id="163" name="Google Shape;163;p11"/>
          <p:cNvPicPr preferRelativeResize="0"/>
          <p:nvPr/>
        </p:nvPicPr>
        <p:blipFill rotWithShape="1">
          <a:blip r:embed="rId3">
            <a:alphaModFix/>
          </a:blip>
          <a:srcRect/>
          <a:stretch/>
        </p:blipFill>
        <p:spPr>
          <a:xfrm>
            <a:off x="4572000" y="2205037"/>
            <a:ext cx="3870325" cy="3095625"/>
          </a:xfrm>
          <a:prstGeom prst="rect">
            <a:avLst/>
          </a:prstGeom>
          <a:noFill/>
          <a:ln>
            <a:noFill/>
          </a:ln>
        </p:spPr>
      </p:pic>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2"/>
          <p:cNvSpPr txBox="1"/>
          <p:nvPr/>
        </p:nvSpPr>
        <p:spPr>
          <a:xfrm>
            <a:off x="1042987" y="476250"/>
            <a:ext cx="6840537" cy="769937"/>
          </a:xfrm>
          <a:prstGeom prst="rect">
            <a:avLst/>
          </a:prstGeom>
          <a:noFill/>
          <a:ln>
            <a:noFill/>
          </a:ln>
          <a:effectLst>
            <a:outerShdw blurRad="63500" dist="20000" dir="5400000">
              <a:srgbClr val="000000">
                <a:alpha val="37647"/>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00"/>
              <a:buFont typeface="Cambria"/>
              <a:buNone/>
            </a:pPr>
            <a:r>
              <a:rPr lang="en-US" sz="2200" b="1" i="0" u="none">
                <a:solidFill>
                  <a:srgbClr val="000000"/>
                </a:solidFill>
                <a:latin typeface="Cambria"/>
                <a:ea typeface="Cambria"/>
                <a:cs typeface="Cambria"/>
                <a:sym typeface="Cambria"/>
              </a:rPr>
              <a:t>7 Bidang yang Umum Digunakan dengan Memanfaatkan Akses Internet</a:t>
            </a:r>
            <a:endParaRPr/>
          </a:p>
        </p:txBody>
      </p:sp>
      <p:sp>
        <p:nvSpPr>
          <p:cNvPr id="169" name="Google Shape;169;p12"/>
          <p:cNvSpPr txBox="1"/>
          <p:nvPr/>
        </p:nvSpPr>
        <p:spPr>
          <a:xfrm>
            <a:off x="561975" y="1484312"/>
            <a:ext cx="3865562" cy="4608512"/>
          </a:xfrm>
          <a:prstGeom prst="rect">
            <a:avLst/>
          </a:prstGeom>
          <a:solidFill>
            <a:srgbClr val="FFFFCC"/>
          </a:solid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600"/>
              <a:buFont typeface="Calibri"/>
              <a:buAutoNum type="arabicPeriod"/>
            </a:pPr>
            <a:r>
              <a:rPr lang="en-US" sz="1600" b="1" i="0" u="none">
                <a:solidFill>
                  <a:schemeClr val="dk1"/>
                </a:solidFill>
                <a:latin typeface="Calibri"/>
                <a:ea typeface="Calibri"/>
                <a:cs typeface="Calibri"/>
                <a:sym typeface="Calibri"/>
              </a:rPr>
              <a:t>Information site: </a:t>
            </a:r>
            <a:r>
              <a:rPr lang="en-US" sz="1600" b="0" i="0" u="none">
                <a:solidFill>
                  <a:schemeClr val="dk1"/>
                </a:solidFill>
                <a:latin typeface="Calibri"/>
                <a:ea typeface="Calibri"/>
                <a:cs typeface="Calibri"/>
                <a:sym typeface="Calibri"/>
              </a:rPr>
              <a:t>menekankan pada layanan penyajian informasi, misalkan fitur-fitur menu pendukung dalam layanan e-commerce.</a:t>
            </a:r>
            <a:endParaRPr/>
          </a:p>
          <a:p>
            <a:pPr marL="342900" marR="0" lvl="0" indent="-342900" algn="l" rtl="0">
              <a:lnSpc>
                <a:spcPct val="100000"/>
              </a:lnSpc>
              <a:spcBef>
                <a:spcPts val="320"/>
              </a:spcBef>
              <a:spcAft>
                <a:spcPts val="0"/>
              </a:spcAft>
              <a:buClr>
                <a:schemeClr val="dk1"/>
              </a:buClr>
              <a:buSzPts val="1600"/>
              <a:buFont typeface="Calibri"/>
              <a:buAutoNum type="arabicPeriod"/>
            </a:pPr>
            <a:r>
              <a:rPr lang="en-US" sz="1600" b="1" i="0" u="none">
                <a:solidFill>
                  <a:schemeClr val="dk1"/>
                </a:solidFill>
                <a:latin typeface="Calibri"/>
                <a:ea typeface="Calibri"/>
                <a:cs typeface="Calibri"/>
                <a:sym typeface="Calibri"/>
              </a:rPr>
              <a:t>Content based sites: </a:t>
            </a:r>
            <a:r>
              <a:rPr lang="en-US" sz="1600" b="0" i="0" u="none">
                <a:solidFill>
                  <a:schemeClr val="dk1"/>
                </a:solidFill>
                <a:latin typeface="Calibri"/>
                <a:ea typeface="Calibri"/>
                <a:cs typeface="Calibri"/>
                <a:sym typeface="Calibri"/>
              </a:rPr>
              <a:t>pengguna internet harus membayar terlebih dahulu biaya keanggotaan, sehingga informasi dapat disajikan dengan baik</a:t>
            </a:r>
            <a:endParaRPr/>
          </a:p>
          <a:p>
            <a:pPr marL="342900" marR="0" lvl="0" indent="-342900" algn="l" rtl="0">
              <a:lnSpc>
                <a:spcPct val="100000"/>
              </a:lnSpc>
              <a:spcBef>
                <a:spcPts val="320"/>
              </a:spcBef>
              <a:spcAft>
                <a:spcPts val="0"/>
              </a:spcAft>
              <a:buClr>
                <a:schemeClr val="dk1"/>
              </a:buClr>
              <a:buSzPts val="1600"/>
              <a:buFont typeface="Calibri"/>
              <a:buAutoNum type="arabicPeriod"/>
            </a:pPr>
            <a:r>
              <a:rPr lang="en-US" sz="1600" b="1" i="0" u="none">
                <a:solidFill>
                  <a:schemeClr val="dk1"/>
                </a:solidFill>
                <a:latin typeface="Calibri"/>
                <a:ea typeface="Calibri"/>
                <a:cs typeface="Calibri"/>
                <a:sym typeface="Calibri"/>
              </a:rPr>
              <a:t>Website:</a:t>
            </a:r>
            <a:r>
              <a:rPr lang="en-US" sz="1600" b="0" i="0" u="none">
                <a:solidFill>
                  <a:schemeClr val="dk1"/>
                </a:solidFill>
                <a:latin typeface="Calibri"/>
                <a:ea typeface="Calibri"/>
                <a:cs typeface="Calibri"/>
                <a:sym typeface="Calibri"/>
              </a:rPr>
              <a:t> website menyediakan tatap muka aplikasi yang umum untuk layanan informasi, fitur (menu) e-commerce, penyediaan kontak dengan pengunjung dan pembeli online, dan dukungan SEO.</a:t>
            </a:r>
            <a:endParaRPr/>
          </a:p>
          <a:p>
            <a:pPr marL="342900" marR="0" lvl="0" indent="-342900" algn="l" rtl="0">
              <a:lnSpc>
                <a:spcPct val="100000"/>
              </a:lnSpc>
              <a:spcBef>
                <a:spcPts val="320"/>
              </a:spcBef>
              <a:spcAft>
                <a:spcPts val="0"/>
              </a:spcAft>
              <a:buClr>
                <a:schemeClr val="dk1"/>
              </a:buClr>
              <a:buSzPts val="1600"/>
              <a:buFont typeface="Calibri"/>
              <a:buAutoNum type="arabicPeriod"/>
            </a:pPr>
            <a:r>
              <a:rPr lang="en-US" sz="1600" b="1" i="0" u="none">
                <a:solidFill>
                  <a:schemeClr val="dk1"/>
                </a:solidFill>
                <a:latin typeface="Calibri"/>
                <a:ea typeface="Calibri"/>
                <a:cs typeface="Calibri"/>
                <a:sym typeface="Calibri"/>
              </a:rPr>
              <a:t>Business to business link (B2B): </a:t>
            </a:r>
            <a:r>
              <a:rPr lang="en-US" sz="1600" b="0" i="0" u="none">
                <a:solidFill>
                  <a:schemeClr val="dk1"/>
                </a:solidFill>
                <a:latin typeface="Calibri"/>
                <a:ea typeface="Calibri"/>
                <a:cs typeface="Calibri"/>
                <a:sym typeface="Calibri"/>
              </a:rPr>
              <a:t>menyediakan jalur komunikasi online antar pelaku bisnis. </a:t>
            </a:r>
            <a:endParaRPr/>
          </a:p>
          <a:p>
            <a:pPr marL="0" marR="0" lvl="0" indent="0" algn="l" rtl="0">
              <a:lnSpc>
                <a:spcPct val="100000"/>
              </a:lnSpc>
              <a:spcBef>
                <a:spcPts val="0"/>
              </a:spcBef>
              <a:spcAft>
                <a:spcPts val="0"/>
              </a:spcAft>
              <a:buNone/>
            </a:pPr>
            <a:endParaRPr sz="1600" b="0" i="0" u="none">
              <a:solidFill>
                <a:schemeClr val="dk1"/>
              </a:solidFill>
              <a:latin typeface="Calibri"/>
              <a:ea typeface="Calibri"/>
              <a:cs typeface="Calibri"/>
              <a:sym typeface="Calibri"/>
            </a:endParaRPr>
          </a:p>
        </p:txBody>
      </p:sp>
      <p:sp>
        <p:nvSpPr>
          <p:cNvPr id="170" name="Google Shape;170;p12"/>
          <p:cNvSpPr txBox="1"/>
          <p:nvPr/>
        </p:nvSpPr>
        <p:spPr>
          <a:xfrm>
            <a:off x="4789487" y="1485900"/>
            <a:ext cx="3814762" cy="4606925"/>
          </a:xfrm>
          <a:prstGeom prst="rect">
            <a:avLst/>
          </a:prstGeom>
          <a:solidFill>
            <a:srgbClr val="FFFFCC"/>
          </a:solid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600"/>
              <a:buFont typeface="Calibri"/>
              <a:buAutoNum type="arabicPeriod" startAt="5"/>
            </a:pPr>
            <a:r>
              <a:rPr lang="en-US" sz="1600" b="1" i="0" u="none">
                <a:solidFill>
                  <a:schemeClr val="dk1"/>
                </a:solidFill>
                <a:latin typeface="Calibri"/>
                <a:ea typeface="Calibri"/>
                <a:cs typeface="Calibri"/>
                <a:sym typeface="Calibri"/>
              </a:rPr>
              <a:t>Community sites: </a:t>
            </a:r>
            <a:r>
              <a:rPr lang="en-US" sz="1600" b="0" i="0" u="none">
                <a:solidFill>
                  <a:schemeClr val="dk1"/>
                </a:solidFill>
                <a:latin typeface="Calibri"/>
                <a:ea typeface="Calibri"/>
                <a:cs typeface="Calibri"/>
                <a:sym typeface="Calibri"/>
              </a:rPr>
              <a:t>ranah virtual berbasiskan internet, yang dapat digunakan sebagai tempat bagi para pengguna internet (dalam hal ini pelaku ekonomi baik sebagai pedagang atau pembeli) di dalam membahas tentang transaksi online.</a:t>
            </a:r>
            <a:endParaRPr/>
          </a:p>
          <a:p>
            <a:pPr marL="342900" marR="0" lvl="0" indent="-342900" algn="l" rtl="0">
              <a:lnSpc>
                <a:spcPct val="100000"/>
              </a:lnSpc>
              <a:spcBef>
                <a:spcPts val="320"/>
              </a:spcBef>
              <a:spcAft>
                <a:spcPts val="0"/>
              </a:spcAft>
              <a:buClr>
                <a:schemeClr val="dk1"/>
              </a:buClr>
              <a:buSzPts val="1600"/>
              <a:buFont typeface="Calibri"/>
              <a:buAutoNum type="arabicPeriod" startAt="5"/>
            </a:pPr>
            <a:r>
              <a:rPr lang="en-US" sz="1600" b="1" i="0" u="none">
                <a:solidFill>
                  <a:schemeClr val="dk1"/>
                </a:solidFill>
                <a:latin typeface="Calibri"/>
                <a:ea typeface="Calibri"/>
                <a:cs typeface="Calibri"/>
                <a:sym typeface="Calibri"/>
              </a:rPr>
              <a:t>Yellow pages: </a:t>
            </a:r>
            <a:r>
              <a:rPr lang="en-US" sz="1600" b="0" i="0" u="none">
                <a:solidFill>
                  <a:schemeClr val="dk1"/>
                </a:solidFill>
                <a:latin typeface="Calibri"/>
                <a:ea typeface="Calibri"/>
                <a:cs typeface="Calibri"/>
                <a:sym typeface="Calibri"/>
              </a:rPr>
              <a:t>menyajikan informasi penting dari semua pelaku bisnis online secara terindeks, sehingga memudahkan pembeli dan proses SEO itu sendiri.</a:t>
            </a:r>
            <a:endParaRPr/>
          </a:p>
          <a:p>
            <a:pPr marL="342900" marR="0" lvl="0" indent="-342900" algn="l" rtl="0">
              <a:lnSpc>
                <a:spcPct val="100000"/>
              </a:lnSpc>
              <a:spcBef>
                <a:spcPts val="320"/>
              </a:spcBef>
              <a:spcAft>
                <a:spcPts val="0"/>
              </a:spcAft>
              <a:buClr>
                <a:schemeClr val="dk1"/>
              </a:buClr>
              <a:buSzPts val="1600"/>
              <a:buFont typeface="Calibri"/>
              <a:buAutoNum type="arabicPeriod" startAt="5"/>
            </a:pPr>
            <a:r>
              <a:rPr lang="en-US" sz="1600" b="1" i="0" u="none">
                <a:solidFill>
                  <a:schemeClr val="dk1"/>
                </a:solidFill>
                <a:latin typeface="Calibri"/>
                <a:ea typeface="Calibri"/>
                <a:cs typeface="Calibri"/>
                <a:sym typeface="Calibri"/>
              </a:rPr>
              <a:t>Web traffic control: </a:t>
            </a:r>
            <a:r>
              <a:rPr lang="en-US" sz="1600" b="0" i="0" u="none">
                <a:solidFill>
                  <a:schemeClr val="dk1"/>
                </a:solidFill>
                <a:latin typeface="Calibri"/>
                <a:ea typeface="Calibri"/>
                <a:cs typeface="Calibri"/>
                <a:sym typeface="Calibri"/>
              </a:rPr>
              <a:t>menyajikan layanan pemantauan dan control traffic website yang digunakan untuk keperluan pemasaran secara online berbasikan internet.</a:t>
            </a:r>
            <a:endParaRPr sz="1600" b="1" i="0" u="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1600" b="1" i="0" u="none">
              <a:solidFill>
                <a:schemeClr val="dk1"/>
              </a:solidFill>
              <a:latin typeface="Calibri"/>
              <a:ea typeface="Calibri"/>
              <a:cs typeface="Calibri"/>
              <a:sym typeface="Calibri"/>
            </a:endParaRP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3"/>
          <p:cNvSpPr txBox="1"/>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Calibri"/>
              <a:buNone/>
            </a:pPr>
            <a:fld id="{00000000-1234-1234-1234-123412341234}" type="slidenum">
              <a:rPr lang="en-US" sz="1200" b="0" i="0" u="none">
                <a:solidFill>
                  <a:srgbClr val="898989"/>
                </a:solidFill>
                <a:latin typeface="Calibri"/>
                <a:ea typeface="Calibri"/>
                <a:cs typeface="Calibri"/>
                <a:sym typeface="Calibri"/>
              </a:rPr>
              <a:pPr marL="0" marR="0" lvl="0" indent="0" algn="r" rtl="0">
                <a:lnSpc>
                  <a:spcPct val="100000"/>
                </a:lnSpc>
                <a:spcBef>
                  <a:spcPts val="0"/>
                </a:spcBef>
                <a:spcAft>
                  <a:spcPts val="0"/>
                </a:spcAft>
                <a:buClr>
                  <a:srgbClr val="898989"/>
                </a:buClr>
                <a:buSzPts val="1200"/>
                <a:buFont typeface="Calibri"/>
                <a:buNone/>
              </a:pPr>
              <a:t>13</a:t>
            </a:fld>
            <a:endParaRPr/>
          </a:p>
        </p:txBody>
      </p:sp>
      <p:sp>
        <p:nvSpPr>
          <p:cNvPr id="176" name="Google Shape;176;p13"/>
          <p:cNvSpPr txBox="1"/>
          <p:nvPr/>
        </p:nvSpPr>
        <p:spPr>
          <a:xfrm>
            <a:off x="904875" y="633412"/>
            <a:ext cx="7196137" cy="368300"/>
          </a:xfrm>
          <a:prstGeom prst="rect">
            <a:avLst/>
          </a:prstGeom>
          <a:solidFill>
            <a:schemeClr val="lt1"/>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Cambria"/>
              <a:buNone/>
            </a:pPr>
            <a:r>
              <a:rPr lang="en-US" sz="1800" b="1" i="0" u="none">
                <a:solidFill>
                  <a:srgbClr val="000000"/>
                </a:solidFill>
                <a:latin typeface="Cambria"/>
                <a:ea typeface="Cambria"/>
                <a:cs typeface="Cambria"/>
                <a:sym typeface="Cambria"/>
              </a:rPr>
              <a:t>Kaitan antara Search Engine Optimization (SEO) dan Bisnis Online</a:t>
            </a:r>
            <a:endParaRPr/>
          </a:p>
        </p:txBody>
      </p:sp>
      <p:sp>
        <p:nvSpPr>
          <p:cNvPr id="177" name="Google Shape;177;p13"/>
          <p:cNvSpPr/>
          <p:nvPr/>
        </p:nvSpPr>
        <p:spPr>
          <a:xfrm>
            <a:off x="683568" y="1268760"/>
            <a:ext cx="7798009" cy="4464496"/>
          </a:xfrm>
          <a:prstGeom prst="roundRect">
            <a:avLst>
              <a:gd name="adj" fmla="val 10000"/>
            </a:avLst>
          </a:prstGeom>
          <a:solidFill>
            <a:schemeClr val="lt2"/>
          </a:solidFill>
          <a:ln>
            <a:noFill/>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Search Engine Optimization (SEO) banyak dimanfaatkan bagi para pelaku bisnis online. Para pebisnis online yang menjalankan e-commerce dan e-business secara online menggunakan aplikasi dan layanan berbasis web, cenderung akan memanfaatkan search engine optimization (SEO) untuk dapat meraih kunjungan sebanyak-banyaknya dari para pengguna internet. Selain itu, para pebisnis online ini juga berupaya agar website mereka dapat berada di peringkat tertinggi pada indeks hasil pencarian dari mesin pencari (salah satunya Google).</a:t>
            </a: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600"/>
              <a:buFont typeface="Cambria"/>
              <a:buNone/>
            </a:pPr>
            <a:endParaRPr sz="16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Dengan berada di peringkat tertingi hasil pencarian mesin pencari, maka akan semakin besar kemungkinan website dari e-commerce atau e-business dari pebisnis-pebisnis online tersebut dikunjungi oleh para pengguna internet. Para pengguna internet yang berkunjung tersebut adalah calon-calon konsumen dan pelanggan dari toko online atau bisnis online yang dijalankan oleh si pelaku bisnis. Itu sebabnya , kesuksesan didalam SEO (Search Engine Optimization) menjadi salah satu target utama para pebisnis online terhadap website yang dimilikinya, selain tentu saja melakukan proses marketing berupa iklan online, promosi pada sejumlah jejaring sosial (social network) dan media sosial dan strategi-strategi lainnya.</a:t>
            </a: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600"/>
              <a:buFont typeface="Cambria"/>
              <a:buNone/>
            </a:pPr>
            <a:endParaRPr sz="1600" b="1" i="0" u="none" strike="noStrike" cap="none">
              <a:solidFill>
                <a:schemeClr val="dk1"/>
              </a:solidFill>
              <a:latin typeface="Calibri"/>
              <a:ea typeface="Calibri"/>
              <a:cs typeface="Calibri"/>
              <a:sym typeface="Calibri"/>
            </a:endParaRPr>
          </a:p>
        </p:txBody>
      </p:sp>
      <p:pic>
        <p:nvPicPr>
          <p:cNvPr id="178" name="Google Shape;178;p13"/>
          <p:cNvPicPr preferRelativeResize="0"/>
          <p:nvPr/>
        </p:nvPicPr>
        <p:blipFill rotWithShape="1">
          <a:blip r:embed="rId3">
            <a:alphaModFix/>
          </a:blip>
          <a:srcRect/>
          <a:stretch/>
        </p:blipFill>
        <p:spPr>
          <a:xfrm>
            <a:off x="7459662" y="5157787"/>
            <a:ext cx="1684337" cy="1684337"/>
          </a:xfrm>
          <a:prstGeom prst="rect">
            <a:avLst/>
          </a:prstGeom>
          <a:noFill/>
          <a:ln>
            <a:noFill/>
          </a:ln>
        </p:spPr>
      </p:pic>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4"/>
          <p:cNvSpPr txBox="1"/>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Calibri"/>
              <a:buNone/>
            </a:pPr>
            <a:fld id="{00000000-1234-1234-1234-123412341234}" type="slidenum">
              <a:rPr lang="en-US" sz="1200" b="0" i="0" u="none">
                <a:solidFill>
                  <a:srgbClr val="898989"/>
                </a:solidFill>
                <a:latin typeface="Calibri"/>
                <a:ea typeface="Calibri"/>
                <a:cs typeface="Calibri"/>
                <a:sym typeface="Calibri"/>
              </a:rPr>
              <a:pPr marL="0" marR="0" lvl="0" indent="0" algn="r" rtl="0">
                <a:lnSpc>
                  <a:spcPct val="100000"/>
                </a:lnSpc>
                <a:spcBef>
                  <a:spcPts val="0"/>
                </a:spcBef>
                <a:spcAft>
                  <a:spcPts val="0"/>
                </a:spcAft>
                <a:buClr>
                  <a:srgbClr val="898989"/>
                </a:buClr>
                <a:buSzPts val="1200"/>
                <a:buFont typeface="Calibri"/>
                <a:buNone/>
              </a:pPr>
              <a:t>14</a:t>
            </a:fld>
            <a:endParaRPr/>
          </a:p>
        </p:txBody>
      </p:sp>
      <p:sp>
        <p:nvSpPr>
          <p:cNvPr id="184" name="Google Shape;184;p14"/>
          <p:cNvSpPr txBox="1"/>
          <p:nvPr/>
        </p:nvSpPr>
        <p:spPr>
          <a:xfrm>
            <a:off x="900112" y="598487"/>
            <a:ext cx="5118100" cy="708025"/>
          </a:xfrm>
          <a:prstGeom prst="rect">
            <a:avLst/>
          </a:prstGeom>
          <a:solidFill>
            <a:schemeClr val="lt1"/>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Cambria"/>
              <a:buNone/>
            </a:pPr>
            <a:r>
              <a:rPr lang="en-US" sz="2000" b="1" i="0" u="none">
                <a:solidFill>
                  <a:srgbClr val="000000"/>
                </a:solidFill>
                <a:latin typeface="Cambria"/>
                <a:ea typeface="Cambria"/>
                <a:cs typeface="Cambria"/>
                <a:sym typeface="Cambria"/>
              </a:rPr>
              <a:t>Peringkat Atas pada Hasil Pencarian dan </a:t>
            </a:r>
            <a:endParaRPr/>
          </a:p>
          <a:p>
            <a:pPr marL="0" marR="0" lvl="0" indent="0" algn="ctr" rtl="0">
              <a:lnSpc>
                <a:spcPct val="100000"/>
              </a:lnSpc>
              <a:spcBef>
                <a:spcPts val="0"/>
              </a:spcBef>
              <a:spcAft>
                <a:spcPts val="0"/>
              </a:spcAft>
              <a:buClr>
                <a:srgbClr val="000000"/>
              </a:buClr>
              <a:buSzPts val="2000"/>
              <a:buFont typeface="Cambria"/>
              <a:buNone/>
            </a:pPr>
            <a:r>
              <a:rPr lang="en-US" sz="2000" b="1" i="0" u="none">
                <a:solidFill>
                  <a:srgbClr val="000000"/>
                </a:solidFill>
                <a:latin typeface="Cambria"/>
                <a:ea typeface="Cambria"/>
                <a:cs typeface="Cambria"/>
                <a:sym typeface="Cambria"/>
              </a:rPr>
              <a:t>Pengaruhnya terhadap Bisnis Online</a:t>
            </a:r>
            <a:endParaRPr/>
          </a:p>
        </p:txBody>
      </p:sp>
      <p:sp>
        <p:nvSpPr>
          <p:cNvPr id="185" name="Google Shape;185;p14"/>
          <p:cNvSpPr/>
          <p:nvPr/>
        </p:nvSpPr>
        <p:spPr>
          <a:xfrm>
            <a:off x="35353" y="1611066"/>
            <a:ext cx="7777008" cy="2682030"/>
          </a:xfrm>
          <a:prstGeom prst="roundRect">
            <a:avLst>
              <a:gd name="adj" fmla="val 10000"/>
            </a:avLst>
          </a:prstGeom>
          <a:solidFill>
            <a:srgbClr val="D6E3BC"/>
          </a:solidFill>
          <a:ln>
            <a:noFill/>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600"/>
              <a:buFont typeface="Calibri"/>
              <a:buNone/>
            </a:pPr>
            <a:r>
              <a:rPr lang="en-US" sz="1600" b="0" i="0" u="none" strike="noStrike" cap="none">
                <a:solidFill>
                  <a:schemeClr val="dk1"/>
                </a:solidFill>
                <a:latin typeface="Calibri"/>
                <a:ea typeface="Calibri"/>
                <a:cs typeface="Calibri"/>
                <a:sym typeface="Calibri"/>
              </a:rPr>
              <a:t>Pengaruh nya ada pada sisi marketing. Dengan makin banyaknya pengunjung yang mengunjungi toko online tersebut, maka akan semakin banyak pengguna internet yang mengetahui alamat dari website toko online bersangkutan, isi di dalamnya (baik fitur, barang yang dijual, promo dan sebagainya). Dengan semakin banyaknya pengguna internet yang tahu mengenai website toko online tersebut, maka para pengguna internet tersebut akan menyebarluaskan informasi mengenai toko online tersebut melalu jejaring sosial (social network), media sosial (social media). Hal ini secara tidak langsung akan membanti promosi dan iklan secara langsng tanpa memerlukan biaya pemasangan iklan, karena telah dilakukan secara otomatis oleh para pengguna internet tesebut melalui interaksi satu sama lain.</a:t>
            </a: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600"/>
              <a:buFont typeface="Calibri"/>
              <a:buNone/>
            </a:pPr>
            <a:r>
              <a:rPr lang="en-US" sz="1600" b="0" i="0" u="none" strike="noStrike" cap="none">
                <a:solidFill>
                  <a:schemeClr val="dk1"/>
                </a:solidFill>
                <a:latin typeface="Calibri"/>
                <a:ea typeface="Calibri"/>
                <a:cs typeface="Calibri"/>
                <a:sym typeface="Calibri"/>
              </a:rPr>
              <a:t> </a:t>
            </a:r>
            <a:endParaRPr sz="1600" b="0" i="0" u="none" strike="noStrike" cap="none">
              <a:solidFill>
                <a:schemeClr val="dk1"/>
              </a:solidFill>
              <a:latin typeface="Calibri"/>
              <a:ea typeface="Calibri"/>
              <a:cs typeface="Calibri"/>
              <a:sym typeface="Calibri"/>
            </a:endParaRPr>
          </a:p>
        </p:txBody>
      </p:sp>
      <p:sp>
        <p:nvSpPr>
          <p:cNvPr id="186" name="Google Shape;186;p14"/>
          <p:cNvSpPr/>
          <p:nvPr/>
        </p:nvSpPr>
        <p:spPr>
          <a:xfrm>
            <a:off x="1325323" y="4444753"/>
            <a:ext cx="7798009" cy="1936575"/>
          </a:xfrm>
          <a:prstGeom prst="roundRect">
            <a:avLst>
              <a:gd name="adj" fmla="val 10000"/>
            </a:avLst>
          </a:prstGeom>
          <a:solidFill>
            <a:srgbClr val="CCCCFF"/>
          </a:solidFill>
          <a:ln>
            <a:noFill/>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600"/>
              <a:buFont typeface="Calibri"/>
              <a:buNone/>
            </a:pPr>
            <a:r>
              <a:rPr lang="en-US" sz="1600" b="0" i="0" u="none" strike="noStrike" cap="none">
                <a:solidFill>
                  <a:schemeClr val="dk1"/>
                </a:solidFill>
                <a:latin typeface="Calibri"/>
                <a:ea typeface="Calibri"/>
                <a:cs typeface="Calibri"/>
                <a:sym typeface="Calibri"/>
              </a:rPr>
              <a:t> Demikian juga, dari sisi pengguna internet dengan beradanya alamat website pemilik bisnis online pada peringkat teratas, akan membantu para pengguna internet tersebut di dalam mencari toko online untuk memenuhi kebutuhan barang yang mereka perlukan. Keberadaan mesin pencari dengan fitur pencariannya diharapkan dapat dioptimalkan untuk menjadikan website berada di peringkat teratas hasil pencarian. Tentu saja hal ini juga didukung dengan layanan yang baik, barang-barang yang lengkap dan bagus, harga bersaing, dan kelebihan lainnya dibandingkan kompetitor serupa.</a:t>
            </a:r>
            <a:endParaRPr sz="1600" b="0" i="0" u="none" strike="noStrike" cap="none">
              <a:solidFill>
                <a:schemeClr val="dk1"/>
              </a:solidFill>
              <a:latin typeface="Calibri"/>
              <a:ea typeface="Calibri"/>
              <a:cs typeface="Calibri"/>
              <a:sym typeface="Calibri"/>
            </a:endParaRPr>
          </a:p>
        </p:txBody>
      </p:sp>
      <p:pic>
        <p:nvPicPr>
          <p:cNvPr id="187" name="Google Shape;187;p14"/>
          <p:cNvPicPr preferRelativeResize="0"/>
          <p:nvPr/>
        </p:nvPicPr>
        <p:blipFill rotWithShape="1">
          <a:blip r:embed="rId3">
            <a:alphaModFix/>
          </a:blip>
          <a:srcRect l="12988" t="9823" r="16926" b="9823"/>
          <a:stretch/>
        </p:blipFill>
        <p:spPr>
          <a:xfrm>
            <a:off x="6227762" y="234950"/>
            <a:ext cx="1525587" cy="1071562"/>
          </a:xfrm>
          <a:prstGeom prst="rect">
            <a:avLst/>
          </a:prstGeom>
          <a:noFill/>
          <a:ln>
            <a:noFill/>
          </a:ln>
        </p:spPr>
      </p:pic>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5"/>
          <p:cNvSpPr txBox="1"/>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Calibri"/>
              <a:buNone/>
            </a:pPr>
            <a:fld id="{00000000-1234-1234-1234-123412341234}" type="slidenum">
              <a:rPr lang="en-US" sz="1200" b="0" i="0" u="none">
                <a:solidFill>
                  <a:srgbClr val="898989"/>
                </a:solidFill>
                <a:latin typeface="Calibri"/>
                <a:ea typeface="Calibri"/>
                <a:cs typeface="Calibri"/>
                <a:sym typeface="Calibri"/>
              </a:rPr>
              <a:pPr marL="0" marR="0" lvl="0" indent="0" algn="r" rtl="0">
                <a:lnSpc>
                  <a:spcPct val="100000"/>
                </a:lnSpc>
                <a:spcBef>
                  <a:spcPts val="0"/>
                </a:spcBef>
                <a:spcAft>
                  <a:spcPts val="0"/>
                </a:spcAft>
                <a:buClr>
                  <a:srgbClr val="898989"/>
                </a:buClr>
                <a:buSzPts val="1200"/>
                <a:buFont typeface="Calibri"/>
                <a:buNone/>
              </a:pPr>
              <a:t>15</a:t>
            </a:fld>
            <a:endParaRPr/>
          </a:p>
        </p:txBody>
      </p:sp>
      <p:sp>
        <p:nvSpPr>
          <p:cNvPr id="193" name="Google Shape;193;p15"/>
          <p:cNvSpPr txBox="1"/>
          <p:nvPr/>
        </p:nvSpPr>
        <p:spPr>
          <a:xfrm>
            <a:off x="2484437" y="631825"/>
            <a:ext cx="5111750" cy="400050"/>
          </a:xfrm>
          <a:prstGeom prst="rect">
            <a:avLst/>
          </a:prstGeom>
          <a:solidFill>
            <a:schemeClr val="lt1"/>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Cambria"/>
              <a:buNone/>
            </a:pPr>
            <a:r>
              <a:rPr lang="en-US" sz="2000" b="1" i="0" u="none">
                <a:solidFill>
                  <a:srgbClr val="000000"/>
                </a:solidFill>
                <a:latin typeface="Cambria"/>
                <a:ea typeface="Cambria"/>
                <a:cs typeface="Cambria"/>
                <a:sym typeface="Cambria"/>
              </a:rPr>
              <a:t>Pemanfaatan Layanan Google Adwords</a:t>
            </a:r>
            <a:endParaRPr/>
          </a:p>
        </p:txBody>
      </p:sp>
      <p:sp>
        <p:nvSpPr>
          <p:cNvPr id="194" name="Google Shape;194;p15"/>
          <p:cNvSpPr/>
          <p:nvPr/>
        </p:nvSpPr>
        <p:spPr>
          <a:xfrm>
            <a:off x="467315" y="1259154"/>
            <a:ext cx="8219485" cy="4978158"/>
          </a:xfrm>
          <a:prstGeom prst="roundRect">
            <a:avLst>
              <a:gd name="adj" fmla="val 10000"/>
            </a:avLst>
          </a:prstGeom>
          <a:solidFill>
            <a:srgbClr val="FF7C80"/>
          </a:solidFill>
          <a:ln>
            <a:noFill/>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1800" b="1" i="0" u="none" strike="noStrike" cap="none">
                <a:solidFill>
                  <a:schemeClr val="dk1"/>
                </a:solidFill>
                <a:latin typeface="Calibri"/>
                <a:ea typeface="Calibri"/>
                <a:cs typeface="Calibri"/>
                <a:sym typeface="Calibri"/>
              </a:rPr>
              <a:t>Google adwords </a:t>
            </a:r>
            <a:r>
              <a:rPr lang="en-US" sz="1800" b="0" i="0" u="none" strike="noStrike" cap="none">
                <a:solidFill>
                  <a:schemeClr val="dk1"/>
                </a:solidFill>
                <a:latin typeface="Calibri"/>
                <a:ea typeface="Calibri"/>
                <a:cs typeface="Calibri"/>
                <a:sym typeface="Calibri"/>
              </a:rPr>
              <a:t>merupakan teknik pemasaran dan periklana berbasiskan mesin pencari (Search engine marketing) yang dibuat oleh google untuk membantu para pengguna internet, khususnya pebisnis online didalam memasangkan iklan dengan mudah dan cepat secara online. Setidaknya terdapat dua pilihan yang dapat digunakan oleh pengguna layanan google adwords ini di dalam melakukan pembayaran atas pemasangan iklan online, kedua opsi tersebut meliputi:</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mbria"/>
              <a:buNone/>
            </a:pPr>
            <a:endParaRPr sz="18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800"/>
              <a:buFont typeface="Calibri"/>
              <a:buAutoNum type="arabicPeriod"/>
            </a:pPr>
            <a:r>
              <a:rPr lang="en-US" sz="1800" b="1" i="0" u="none" strike="noStrike" cap="none">
                <a:solidFill>
                  <a:schemeClr val="dk1"/>
                </a:solidFill>
                <a:latin typeface="Calibri"/>
                <a:ea typeface="Calibri"/>
                <a:cs typeface="Calibri"/>
                <a:sym typeface="Calibri"/>
              </a:rPr>
              <a:t>Pay Per Click (PPC): </a:t>
            </a:r>
            <a:r>
              <a:rPr lang="en-US" sz="1800" b="0" i="0" u="none" strike="noStrike" cap="none">
                <a:solidFill>
                  <a:schemeClr val="dk1"/>
                </a:solidFill>
                <a:latin typeface="Calibri"/>
                <a:ea typeface="Calibri"/>
                <a:cs typeface="Calibri"/>
                <a:sym typeface="Calibri"/>
              </a:rPr>
              <a:t>Opsi Pay Per Click (PPC) dimaksudkan sebagai opsi dimana pemasang iklan akan membayar biaya pemasangan ilan online apabila semakin banyak pengguna internet lainnya yang mengklik iklan online tersebut</a:t>
            </a:r>
            <a:endParaRPr sz="18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800"/>
              <a:buFont typeface="Calibri"/>
              <a:buAutoNum type="arabicPeriod"/>
            </a:pPr>
            <a:r>
              <a:rPr lang="en-US" sz="1800" b="1" i="0" u="none" strike="noStrike" cap="none">
                <a:solidFill>
                  <a:schemeClr val="dk1"/>
                </a:solidFill>
                <a:latin typeface="Calibri"/>
                <a:ea typeface="Calibri"/>
                <a:cs typeface="Calibri"/>
                <a:sym typeface="Calibri"/>
              </a:rPr>
              <a:t>Pay Per Million (PPM): </a:t>
            </a:r>
            <a:r>
              <a:rPr lang="en-US" sz="1800" b="0" i="0" u="none" strike="noStrike" cap="none">
                <a:solidFill>
                  <a:schemeClr val="dk1"/>
                </a:solidFill>
                <a:latin typeface="Calibri"/>
                <a:ea typeface="Calibri"/>
                <a:cs typeface="Calibri"/>
                <a:sym typeface="Calibri"/>
              </a:rPr>
              <a:t>Berbeda dengan Pay Per Click (PPC) yang mensyaratkan pembayaran biaya pemasanganan iklan online dilakukan apabila sudah mulai ada yang mengklik iklan online yang dipasangkan tersebut, sebaliknya pada PPM (Pay Per Million) dimaksudkan agar pengguna internet (pemasang iklan online atau pebisnis online yang memasangkan iklan online) dapat membayar biaya pemasangan iklan tersebut diawal untuk perseribu kali tayang iklan secara online di internet.</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mbria"/>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mbria"/>
              <a:buNone/>
            </a:pPr>
            <a:endParaRPr sz="1800" b="1" i="0" u="none" strike="noStrike" cap="none">
              <a:solidFill>
                <a:schemeClr val="dk1"/>
              </a:solidFill>
              <a:latin typeface="Calibri"/>
              <a:ea typeface="Calibri"/>
              <a:cs typeface="Calibri"/>
              <a:sym typeface="Calibri"/>
            </a:endParaRPr>
          </a:p>
        </p:txBody>
      </p:sp>
      <p:pic>
        <p:nvPicPr>
          <p:cNvPr id="195" name="Google Shape;195;p15"/>
          <p:cNvPicPr preferRelativeResize="0"/>
          <p:nvPr/>
        </p:nvPicPr>
        <p:blipFill rotWithShape="1">
          <a:blip r:embed="rId3">
            <a:alphaModFix/>
          </a:blip>
          <a:srcRect/>
          <a:stretch/>
        </p:blipFill>
        <p:spPr>
          <a:xfrm>
            <a:off x="1331912" y="101600"/>
            <a:ext cx="1008062" cy="1095375"/>
          </a:xfrm>
          <a:prstGeom prst="rect">
            <a:avLst/>
          </a:prstGeom>
          <a:noFill/>
          <a:ln>
            <a:noFill/>
          </a:ln>
        </p:spPr>
      </p:pic>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6"/>
          <p:cNvSpPr txBox="1"/>
          <p:nvPr/>
        </p:nvSpPr>
        <p:spPr>
          <a:xfrm>
            <a:off x="1254125" y="685800"/>
            <a:ext cx="6840537" cy="400050"/>
          </a:xfrm>
          <a:prstGeom prst="rect">
            <a:avLst/>
          </a:prstGeom>
          <a:solidFill>
            <a:schemeClr val="lt1"/>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Cambria"/>
              <a:buNone/>
            </a:pPr>
            <a:r>
              <a:rPr lang="en-US" sz="2000" b="1" i="0" u="none">
                <a:solidFill>
                  <a:srgbClr val="000000"/>
                </a:solidFill>
                <a:latin typeface="Cambria"/>
                <a:ea typeface="Cambria"/>
                <a:cs typeface="Cambria"/>
                <a:sym typeface="Cambria"/>
              </a:rPr>
              <a:t>Hal yang Perlu Diketahui Mengenai SEO dan E-Commerce</a:t>
            </a:r>
            <a:endParaRPr/>
          </a:p>
        </p:txBody>
      </p:sp>
      <p:sp>
        <p:nvSpPr>
          <p:cNvPr id="201" name="Google Shape;201;p16"/>
          <p:cNvSpPr/>
          <p:nvPr/>
        </p:nvSpPr>
        <p:spPr>
          <a:xfrm>
            <a:off x="683568" y="1628800"/>
            <a:ext cx="7798009" cy="4104456"/>
          </a:xfrm>
          <a:prstGeom prst="roundRect">
            <a:avLst>
              <a:gd name="adj" fmla="val 10000"/>
            </a:avLst>
          </a:prstGeom>
          <a:solidFill>
            <a:srgbClr val="D6E3BC"/>
          </a:solidFill>
          <a:ln>
            <a:noFill/>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1800" b="1" i="0" u="none" strike="noStrike" cap="none">
                <a:solidFill>
                  <a:schemeClr val="dk1"/>
                </a:solidFill>
                <a:latin typeface="Calibri"/>
                <a:ea typeface="Calibri"/>
                <a:cs typeface="Calibri"/>
                <a:sym typeface="Calibri"/>
              </a:rPr>
              <a:t>Mengenal SEO Copywriting</a:t>
            </a:r>
            <a:endParaRPr sz="18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r>
              <a:rPr lang="en-US" sz="1800" b="0" i="0" u="none" strike="noStrike" cap="none">
                <a:solidFill>
                  <a:schemeClr val="dk1"/>
                </a:solidFill>
                <a:latin typeface="Calibri"/>
                <a:ea typeface="Calibri"/>
                <a:cs typeface="Calibri"/>
                <a:sym typeface="Calibri"/>
              </a:rPr>
              <a:t>SEO Copywriter dan SEO Copywriting adalah dua hal yang saing berkaitan antara pelaku dan apa yang dikerjakannya. SEO copywriting adalah teknik penulisan konten di dalam halaman website untuk meningkatkan optimalisasi mesin pencari (Search engine optimization/ SEO), dengan memanfaatkan satu atau beberapa buah kata kunci (key word/s) yang ditampilkan dalam frekuensi yang lebih banyak. Sedangkan SEO copywriter adalah pelaku di dalam kegiatan SEO Copywriting ini.</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r>
              <a:rPr lang="en-US" sz="18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r>
              <a:rPr lang="en-US" sz="1800" b="0" i="0" u="none" strike="noStrike" cap="none">
                <a:solidFill>
                  <a:schemeClr val="dk1"/>
                </a:solidFill>
                <a:latin typeface="Calibri"/>
                <a:ea typeface="Calibri"/>
                <a:cs typeface="Calibri"/>
                <a:sym typeface="Calibri"/>
              </a:rPr>
              <a:t>SEO copywriting berguna sekali untuk meningkatkan hasil pencarian pada mesin pecari, memanfaatkan kata-kata kuncu dan kepadatan kontendi dalam artikel-artikel website. Demikian juga pada E-commerce, pemanfaatan SEO copywriting membantu meningkatkan jumlah kunjungan dan jumlah transaksi yang terjadi didalamnya. </a:t>
            </a:r>
            <a:endParaRPr sz="1800" b="1" i="0" u="none" strike="noStrike" cap="none">
              <a:solidFill>
                <a:schemeClr val="dk1"/>
              </a:solidFill>
              <a:latin typeface="Calibri"/>
              <a:ea typeface="Calibri"/>
              <a:cs typeface="Calibri"/>
              <a:sym typeface="Calibri"/>
            </a:endParaRP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7"/>
          <p:cNvSpPr/>
          <p:nvPr/>
        </p:nvSpPr>
        <p:spPr>
          <a:xfrm>
            <a:off x="672995" y="1196752"/>
            <a:ext cx="7798009" cy="4968552"/>
          </a:xfrm>
          <a:prstGeom prst="roundRect">
            <a:avLst>
              <a:gd name="adj" fmla="val 10000"/>
            </a:avLst>
          </a:prstGeom>
          <a:solidFill>
            <a:srgbClr val="D6E3BC"/>
          </a:solidFill>
          <a:ln>
            <a:noFill/>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700"/>
              <a:buFont typeface="Calibri"/>
              <a:buNone/>
            </a:pPr>
            <a:r>
              <a:rPr lang="en-US" sz="1700" b="1" i="0" u="none" strike="noStrike" cap="none">
                <a:solidFill>
                  <a:schemeClr val="dk1"/>
                </a:solidFill>
                <a:latin typeface="Calibri"/>
                <a:ea typeface="Calibri"/>
                <a:cs typeface="Calibri"/>
                <a:sym typeface="Calibri"/>
              </a:rPr>
              <a:t>Langkah-langkah untuk melakukan SEO Copywriting:</a:t>
            </a:r>
            <a:endParaRPr sz="17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700"/>
              <a:buFont typeface="Cambria"/>
              <a:buNone/>
            </a:pPr>
            <a:endParaRPr sz="1700" b="1"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700"/>
              <a:buFont typeface="Calibri"/>
              <a:buAutoNum type="arabicPeriod"/>
            </a:pPr>
            <a:r>
              <a:rPr lang="en-US" sz="1700" b="0" i="0" u="none" strike="noStrike" cap="none">
                <a:solidFill>
                  <a:schemeClr val="dk1"/>
                </a:solidFill>
                <a:latin typeface="Calibri"/>
                <a:ea typeface="Calibri"/>
                <a:cs typeface="Calibri"/>
                <a:sym typeface="Calibri"/>
              </a:rPr>
              <a:t>Pemanfaatan kata kunci (satu atau beberapa buah) dengan baik dan cerdas, ke dalam rangkaian kalimat dan paragraf, yang tersusun menjadi artikel pada halaman website anda. Termasuk juga untuk website toko online e-commerce.</a:t>
            </a:r>
            <a:endParaRPr sz="17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700"/>
              <a:buFont typeface="Calibri"/>
              <a:buAutoNum type="arabicPeriod"/>
            </a:pPr>
            <a:r>
              <a:rPr lang="en-US" sz="1700" b="0" i="0" u="none" strike="noStrike" cap="none">
                <a:solidFill>
                  <a:schemeClr val="dk1"/>
                </a:solidFill>
                <a:latin typeface="Calibri"/>
                <a:ea typeface="Calibri"/>
                <a:cs typeface="Calibri"/>
                <a:sym typeface="Calibri"/>
              </a:rPr>
              <a:t>Pemanfaatan teknis-teknis pemrograman berupa meta tag, headline, penamaan file, dan menghindari pemanfaatan frame. Sebab hal tersebut dapat mengganggu proses indeksasi oleh mesin pencari (search engine).</a:t>
            </a:r>
            <a:endParaRPr/>
          </a:p>
          <a:p>
            <a:pPr marL="342900" marR="0" lvl="0" indent="-342900" algn="l" rtl="0">
              <a:lnSpc>
                <a:spcPct val="100000"/>
              </a:lnSpc>
              <a:spcBef>
                <a:spcPts val="0"/>
              </a:spcBef>
              <a:spcAft>
                <a:spcPts val="0"/>
              </a:spcAft>
              <a:buClr>
                <a:schemeClr val="dk1"/>
              </a:buClr>
              <a:buSzPts val="1700"/>
              <a:buFont typeface="Calibri"/>
              <a:buAutoNum type="arabicPeriod"/>
            </a:pPr>
            <a:r>
              <a:rPr lang="en-US" sz="1700" b="0" i="0" u="none" strike="noStrike" cap="none">
                <a:solidFill>
                  <a:schemeClr val="dk1"/>
                </a:solidFill>
                <a:latin typeface="Calibri"/>
                <a:ea typeface="Calibri"/>
                <a:cs typeface="Calibri"/>
                <a:sym typeface="Calibri"/>
              </a:rPr>
              <a:t>Gunakan sinonim dan relasi dari kata-kata kunci yang digunakan. Misalkan untuk website e-commerce toko pakaian linux, maka pemakaian kata kunci seperti “kaos linux” dapat disinonimkan dengan polo linux (untuk kaos jenis polo) dan t-shirt linux (untuk jenis tanpa kerah leher).</a:t>
            </a:r>
            <a:endParaRPr/>
          </a:p>
          <a:p>
            <a:pPr marL="342900" marR="0" lvl="0" indent="-342900" algn="l" rtl="0">
              <a:lnSpc>
                <a:spcPct val="100000"/>
              </a:lnSpc>
              <a:spcBef>
                <a:spcPts val="0"/>
              </a:spcBef>
              <a:spcAft>
                <a:spcPts val="0"/>
              </a:spcAft>
              <a:buClr>
                <a:schemeClr val="dk1"/>
              </a:buClr>
              <a:buSzPts val="1700"/>
              <a:buFont typeface="Calibri"/>
              <a:buAutoNum type="arabicPeriod"/>
            </a:pPr>
            <a:r>
              <a:rPr lang="en-US" sz="1700" b="0" i="0" u="none" strike="noStrike" cap="none">
                <a:solidFill>
                  <a:schemeClr val="dk1"/>
                </a:solidFill>
                <a:latin typeface="Calibri"/>
                <a:ea typeface="Calibri"/>
                <a:cs typeface="Calibri"/>
                <a:sym typeface="Calibri"/>
              </a:rPr>
              <a:t>Pengkaitan tautan ke halaman lainnya pada website yang sama maupun website yang berbeda, dengan memanfaatkan kata atau kalimat yang disertakan pada artikel. Anda dapat menggunakan kata atau kalimat disertakan pada artikel. Anda dapat menggunakan kata atau kalimat “klik”, “klik disini”, atau “selengkapnya silahkan baca disini” untuk menautkan artikel anda ke halaman lainnya, memanfaatkan tambahan kode &lt;a href&gt; pada baris HTML. </a:t>
            </a:r>
            <a:endParaRPr sz="17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700"/>
              <a:buFont typeface="Calibri"/>
              <a:buNone/>
            </a:pPr>
            <a:r>
              <a:rPr lang="en-US" sz="1700" b="0" i="0" u="none" strike="noStrike" cap="none">
                <a:solidFill>
                  <a:schemeClr val="dk1"/>
                </a:solidFill>
                <a:latin typeface="Calibri"/>
                <a:ea typeface="Calibri"/>
                <a:cs typeface="Calibri"/>
                <a:sym typeface="Calibri"/>
              </a:rPr>
              <a:t> </a:t>
            </a:r>
            <a:endParaRPr sz="17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700"/>
              <a:buFont typeface="Calibri"/>
              <a:buNone/>
            </a:pPr>
            <a:r>
              <a:rPr lang="en-US" sz="1700" b="0" i="0" u="none" strike="noStrike" cap="none">
                <a:solidFill>
                  <a:schemeClr val="dk1"/>
                </a:solidFill>
                <a:latin typeface="Calibri"/>
                <a:ea typeface="Calibri"/>
                <a:cs typeface="Calibri"/>
                <a:sym typeface="Calibri"/>
              </a:rPr>
              <a:t> </a:t>
            </a:r>
            <a:endParaRPr sz="1700" b="0" i="0" u="none" strike="noStrike" cap="none">
              <a:solidFill>
                <a:schemeClr val="dk1"/>
              </a:solidFill>
              <a:latin typeface="Calibri"/>
              <a:ea typeface="Calibri"/>
              <a:cs typeface="Calibri"/>
              <a:sym typeface="Calibri"/>
            </a:endParaRPr>
          </a:p>
        </p:txBody>
      </p:sp>
      <p:sp>
        <p:nvSpPr>
          <p:cNvPr id="207" name="Google Shape;207;p17"/>
          <p:cNvSpPr txBox="1"/>
          <p:nvPr/>
        </p:nvSpPr>
        <p:spPr>
          <a:xfrm>
            <a:off x="1254125" y="549275"/>
            <a:ext cx="6840537" cy="400050"/>
          </a:xfrm>
          <a:prstGeom prst="rect">
            <a:avLst/>
          </a:prstGeom>
          <a:solidFill>
            <a:schemeClr val="lt1"/>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Cambria"/>
              <a:buNone/>
            </a:pPr>
            <a:r>
              <a:rPr lang="en-US" sz="2000" b="1" i="0" u="none">
                <a:solidFill>
                  <a:srgbClr val="000000"/>
                </a:solidFill>
                <a:latin typeface="Cambria"/>
                <a:ea typeface="Cambria"/>
                <a:cs typeface="Cambria"/>
                <a:sym typeface="Cambria"/>
              </a:rPr>
              <a:t>Hal yang Perlu Diketahui Mengenai SEO dan E-Commerce</a:t>
            </a:r>
            <a:endParaRP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8"/>
          <p:cNvSpPr txBox="1"/>
          <p:nvPr/>
        </p:nvSpPr>
        <p:spPr>
          <a:xfrm>
            <a:off x="1219200" y="476250"/>
            <a:ext cx="6705600" cy="461962"/>
          </a:xfrm>
          <a:prstGeom prst="rect">
            <a:avLst/>
          </a:prstGeom>
          <a:solidFill>
            <a:srgbClr val="FAC090"/>
          </a:solidFill>
          <a:ln w="9525" cap="flat" cmpd="sng">
            <a:solidFill>
              <a:srgbClr val="98B954"/>
            </a:solidFill>
            <a:prstDash val="solid"/>
            <a:miter lim="800000"/>
            <a:headEnd type="none" w="sm" len="sm"/>
            <a:tailEnd type="none" w="sm" len="sm"/>
          </a:ln>
          <a:effectLst>
            <a:outerShdw blurRad="63500" dist="20000" dir="5400000">
              <a:srgbClr val="000000">
                <a:alpha val="37647"/>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Cambria"/>
              <a:buNone/>
            </a:pPr>
            <a:r>
              <a:rPr lang="en-US" sz="2400" b="1" i="0" u="none">
                <a:solidFill>
                  <a:srgbClr val="000000"/>
                </a:solidFill>
                <a:latin typeface="Cambria"/>
                <a:ea typeface="Cambria"/>
                <a:cs typeface="Cambria"/>
                <a:sym typeface="Cambria"/>
              </a:rPr>
              <a:t>12 Karakteristik Seorang Copywriter</a:t>
            </a:r>
            <a:endParaRPr/>
          </a:p>
        </p:txBody>
      </p:sp>
      <p:pic>
        <p:nvPicPr>
          <p:cNvPr id="213" name="Google Shape;213;p18"/>
          <p:cNvPicPr preferRelativeResize="0">
            <a:picLocks noGrp="1"/>
          </p:cNvPicPr>
          <p:nvPr>
            <p:ph type="body" idx="1"/>
          </p:nvPr>
        </p:nvPicPr>
        <p:blipFill rotWithShape="1">
          <a:blip r:embed="rId3">
            <a:alphaModFix/>
          </a:blip>
          <a:srcRect/>
          <a:stretch/>
        </p:blipFill>
        <p:spPr>
          <a:xfrm>
            <a:off x="1476375" y="1125537"/>
            <a:ext cx="5975350" cy="5151437"/>
          </a:xfrm>
          <a:prstGeom prst="rect">
            <a:avLst/>
          </a:prstGeom>
          <a:noFill/>
          <a:ln>
            <a:noFill/>
          </a:ln>
        </p:spPr>
      </p:pic>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9"/>
          <p:cNvSpPr txBox="1">
            <a:spLocks noGrp="1"/>
          </p:cNvSpPr>
          <p:nvPr>
            <p:ph type="body" idx="1"/>
          </p:nvPr>
        </p:nvSpPr>
        <p:spPr>
          <a:xfrm>
            <a:off x="846137" y="1628775"/>
            <a:ext cx="7561262" cy="3168650"/>
          </a:xfrm>
          <a:prstGeom prst="rect">
            <a:avLst/>
          </a:prstGeom>
          <a:solidFill>
            <a:srgbClr val="C6D9F1"/>
          </a:solidFill>
          <a:ln>
            <a:noFill/>
          </a:ln>
        </p:spPr>
        <p:txBody>
          <a:bodyPr spcFirstLastPara="1" wrap="square" lIns="91425" tIns="45700" rIns="91425" bIns="45700" anchor="t" anchorCtr="0">
            <a:noAutofit/>
          </a:bodyPr>
          <a:lstStyle/>
          <a:p>
            <a:pPr marL="342900" marR="0" lvl="0" indent="-247650" algn="l" rtl="0">
              <a:lnSpc>
                <a:spcPct val="100000"/>
              </a:lnSpc>
              <a:spcBef>
                <a:spcPts val="0"/>
              </a:spcBef>
              <a:spcAft>
                <a:spcPts val="0"/>
              </a:spcAft>
              <a:buClr>
                <a:schemeClr val="dk1"/>
              </a:buClr>
              <a:buSzPts val="1800"/>
              <a:buFont typeface="Arial"/>
              <a:buChar char="•"/>
            </a:pPr>
            <a:r>
              <a:rPr lang="en-US" sz="1800" b="1" i="0" u="none" strike="noStrike" cap="none">
                <a:solidFill>
                  <a:schemeClr val="dk1"/>
                </a:solidFill>
                <a:latin typeface="Calibri"/>
                <a:ea typeface="Calibri"/>
                <a:cs typeface="Calibri"/>
                <a:sym typeface="Calibri"/>
              </a:rPr>
              <a:t>Creativity: </a:t>
            </a:r>
            <a:r>
              <a:rPr lang="en-US" sz="1800" b="0" i="0" u="none" strike="noStrike" cap="none">
                <a:solidFill>
                  <a:schemeClr val="dk1"/>
                </a:solidFill>
                <a:latin typeface="Calibri"/>
                <a:ea typeface="Calibri"/>
                <a:cs typeface="Calibri"/>
                <a:sym typeface="Calibri"/>
              </a:rPr>
              <a:t>Yaitu adanya kreaktifitas di dalam pemanfaatan kata kunci dan sinonim ke dalam kata dan kalimat yang digunakan di dalam konten. Bagi e-commerce, artikel yang menarik akan merangsang calon konsumen untuk berbelanja ke dalam toko online anda</a:t>
            </a:r>
            <a:endParaRPr sz="1800" b="0" i="0" u="none" strike="noStrike" cap="none">
              <a:solidFill>
                <a:schemeClr val="dk1"/>
              </a:solidFill>
              <a:latin typeface="Calibri"/>
              <a:ea typeface="Calibri"/>
              <a:cs typeface="Calibri"/>
              <a:sym typeface="Calibri"/>
            </a:endParaRPr>
          </a:p>
          <a:p>
            <a:pPr marL="342900" marR="0" lvl="0" indent="-247650" algn="l" rtl="0">
              <a:lnSpc>
                <a:spcPct val="100000"/>
              </a:lnSpc>
              <a:spcBef>
                <a:spcPts val="360"/>
              </a:spcBef>
              <a:spcAft>
                <a:spcPts val="0"/>
              </a:spcAft>
              <a:buClr>
                <a:schemeClr val="dk1"/>
              </a:buClr>
              <a:buSzPts val="1800"/>
              <a:buFont typeface="Arial"/>
              <a:buChar char="•"/>
            </a:pPr>
            <a:r>
              <a:rPr lang="en-US" sz="1800" b="1" i="0" u="none" strike="noStrike" cap="none">
                <a:solidFill>
                  <a:schemeClr val="dk1"/>
                </a:solidFill>
                <a:latin typeface="Calibri"/>
                <a:ea typeface="Calibri"/>
                <a:cs typeface="Calibri"/>
                <a:sym typeface="Calibri"/>
              </a:rPr>
              <a:t>Vocabulary: </a:t>
            </a:r>
            <a:r>
              <a:rPr lang="en-US" sz="1800" b="0" i="0" u="none" strike="noStrike" cap="none">
                <a:solidFill>
                  <a:schemeClr val="dk1"/>
                </a:solidFill>
                <a:latin typeface="Calibri"/>
                <a:ea typeface="Calibri"/>
                <a:cs typeface="Calibri"/>
                <a:sym typeface="Calibri"/>
              </a:rPr>
              <a:t>Yaitu kemampuan di dalam pemakaian bahasa, kata, kalimat, dan menyusunnya menjadi artikel (paragraf) yang baik dan mempercepat para pebaca di dalam menarik inti dari tulisan yang disajikan</a:t>
            </a:r>
            <a:endParaRPr sz="1800" b="0" i="0" u="none" strike="noStrike" cap="none">
              <a:solidFill>
                <a:schemeClr val="dk1"/>
              </a:solidFill>
              <a:latin typeface="Calibri"/>
              <a:ea typeface="Calibri"/>
              <a:cs typeface="Calibri"/>
              <a:sym typeface="Calibri"/>
            </a:endParaRPr>
          </a:p>
          <a:p>
            <a:pPr marL="342900" marR="0" lvl="0" indent="-247650" algn="l" rtl="0">
              <a:lnSpc>
                <a:spcPct val="100000"/>
              </a:lnSpc>
              <a:spcBef>
                <a:spcPts val="360"/>
              </a:spcBef>
              <a:spcAft>
                <a:spcPts val="0"/>
              </a:spcAft>
              <a:buClr>
                <a:schemeClr val="dk1"/>
              </a:buClr>
              <a:buSzPts val="1800"/>
              <a:buFont typeface="Arial"/>
              <a:buChar char="•"/>
            </a:pPr>
            <a:r>
              <a:rPr lang="en-US" sz="1800" b="1" i="0" u="none" strike="noStrike" cap="none">
                <a:solidFill>
                  <a:schemeClr val="dk1"/>
                </a:solidFill>
                <a:latin typeface="Calibri"/>
                <a:ea typeface="Calibri"/>
                <a:cs typeface="Calibri"/>
                <a:sym typeface="Calibri"/>
              </a:rPr>
              <a:t>Passion: </a:t>
            </a:r>
            <a:r>
              <a:rPr lang="en-US" sz="1800" b="0" i="0" u="none" strike="noStrike" cap="none">
                <a:solidFill>
                  <a:schemeClr val="dk1"/>
                </a:solidFill>
                <a:latin typeface="Calibri"/>
                <a:ea typeface="Calibri"/>
                <a:cs typeface="Calibri"/>
                <a:sym typeface="Calibri"/>
              </a:rPr>
              <a:t>SEO Copywriter memiliki passion (kemauan, niat, ambisi) yang besar untuk menjadikan website yang dikelolanya memperoleh kesuksesan di dalam hasil pencarian pada mesin pencari. Segala teknik yang dilegalkan akan dicobanya untuk mewujudkan hal ini</a:t>
            </a:r>
            <a:endParaRPr/>
          </a:p>
          <a:p>
            <a:pPr marL="342900" marR="0" lvl="0" indent="-228600" algn="l" rtl="0">
              <a:spcBef>
                <a:spcPts val="360"/>
              </a:spcBef>
              <a:spcAft>
                <a:spcPts val="0"/>
              </a:spcAft>
              <a:buClr>
                <a:schemeClr val="dk1"/>
              </a:buClr>
              <a:buSzPts val="1800"/>
              <a:buFont typeface="Arial"/>
              <a:buNone/>
            </a:pPr>
            <a:endParaRPr sz="1800" b="0" i="0" u="none">
              <a:solidFill>
                <a:schemeClr val="dk1"/>
              </a:solidFill>
              <a:latin typeface="Calibri"/>
              <a:ea typeface="Calibri"/>
              <a:cs typeface="Calibri"/>
              <a:sym typeface="Calibri"/>
            </a:endParaRPr>
          </a:p>
        </p:txBody>
      </p:sp>
      <p:sp>
        <p:nvSpPr>
          <p:cNvPr id="219" name="Google Shape;219;p19"/>
          <p:cNvSpPr txBox="1"/>
          <p:nvPr/>
        </p:nvSpPr>
        <p:spPr>
          <a:xfrm>
            <a:off x="1274762" y="620712"/>
            <a:ext cx="6704012" cy="461962"/>
          </a:xfrm>
          <a:prstGeom prst="rect">
            <a:avLst/>
          </a:prstGeom>
          <a:solidFill>
            <a:srgbClr val="FAC090"/>
          </a:solidFill>
          <a:ln w="9525" cap="flat" cmpd="sng">
            <a:solidFill>
              <a:srgbClr val="98B954"/>
            </a:solidFill>
            <a:prstDash val="solid"/>
            <a:miter lim="800000"/>
            <a:headEnd type="none" w="sm" len="sm"/>
            <a:tailEnd type="none" w="sm" len="sm"/>
          </a:ln>
          <a:effectLst>
            <a:outerShdw blurRad="63500" dist="20000" dir="5400000">
              <a:srgbClr val="000000">
                <a:alpha val="37647"/>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Cambria"/>
              <a:buNone/>
            </a:pPr>
            <a:r>
              <a:rPr lang="en-US" sz="2400" b="1" i="0" u="none">
                <a:solidFill>
                  <a:srgbClr val="000000"/>
                </a:solidFill>
                <a:latin typeface="Cambria"/>
                <a:ea typeface="Cambria"/>
                <a:cs typeface="Cambria"/>
                <a:sym typeface="Cambria"/>
              </a:rPr>
              <a:t>12 Karakteristik Seorang Copywriter</a:t>
            </a:r>
            <a:endParaRPr/>
          </a:p>
        </p:txBody>
      </p:sp>
      <p:pic>
        <p:nvPicPr>
          <p:cNvPr id="220" name="Google Shape;220;p19"/>
          <p:cNvPicPr preferRelativeResize="0"/>
          <p:nvPr/>
        </p:nvPicPr>
        <p:blipFill rotWithShape="1">
          <a:blip r:embed="rId3">
            <a:alphaModFix/>
          </a:blip>
          <a:srcRect/>
          <a:stretch/>
        </p:blipFill>
        <p:spPr>
          <a:xfrm>
            <a:off x="5508625" y="4708525"/>
            <a:ext cx="3384550" cy="2149475"/>
          </a:xfrm>
          <a:prstGeom prst="rect">
            <a:avLst/>
          </a:prstGeom>
          <a:noFill/>
          <a:ln>
            <a:noFill/>
          </a:ln>
        </p:spPr>
      </p:pic>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p:nvPr/>
        </p:nvSpPr>
        <p:spPr>
          <a:xfrm>
            <a:off x="3060700" y="687387"/>
            <a:ext cx="4102100" cy="646112"/>
          </a:xfrm>
          <a:prstGeom prst="rect">
            <a:avLst/>
          </a:prstGeom>
          <a:gradFill>
            <a:gsLst>
              <a:gs pos="0">
                <a:srgbClr val="BCBCBC"/>
              </a:gs>
              <a:gs pos="35000">
                <a:srgbClr val="D0D0D0"/>
              </a:gs>
              <a:gs pos="100000">
                <a:srgbClr val="EDEDED"/>
              </a:gs>
            </a:gsLst>
            <a:lin ang="16200000" scaled="0"/>
          </a:gradFill>
          <a:ln w="9525" cap="flat" cmpd="sng">
            <a:solidFill>
              <a:srgbClr val="000000"/>
            </a:solidFill>
            <a:prstDash val="solid"/>
            <a:miter lim="800000"/>
            <a:headEnd type="none" w="sm" len="sm"/>
            <a:tailEnd type="none" w="sm" len="sm"/>
          </a:ln>
          <a:effectLst>
            <a:outerShdw blurRad="63500" dist="20000" dir="5400000">
              <a:srgbClr val="000000">
                <a:alpha val="37647"/>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rgbClr val="000000"/>
                </a:solidFill>
                <a:latin typeface="Arial"/>
                <a:ea typeface="Arial"/>
                <a:cs typeface="Arial"/>
                <a:sym typeface="Arial"/>
              </a:rPr>
              <a:t>OUTLINE</a:t>
            </a:r>
            <a:endParaRPr/>
          </a:p>
        </p:txBody>
      </p:sp>
      <p:sp>
        <p:nvSpPr>
          <p:cNvPr id="97" name="Google Shape;97;p2"/>
          <p:cNvSpPr txBox="1"/>
          <p:nvPr/>
        </p:nvSpPr>
        <p:spPr>
          <a:xfrm>
            <a:off x="2303462" y="2057400"/>
            <a:ext cx="5616575" cy="3108325"/>
          </a:xfrm>
          <a:prstGeom prst="rect">
            <a:avLst/>
          </a:prstGeom>
          <a:solidFill>
            <a:schemeClr val="lt1"/>
          </a:solidFill>
          <a:ln w="25400" cap="flat" cmpd="sng">
            <a:solidFill>
              <a:srgbClr val="8064A2"/>
            </a:solidFill>
            <a:prstDash val="solid"/>
            <a:miter lim="800000"/>
            <a:headEnd type="none" w="sm" len="sm"/>
            <a:tailEnd type="none" w="sm" len="sm"/>
          </a:ln>
        </p:spPr>
        <p:txBody>
          <a:bodyPr spcFirstLastPara="1" wrap="square" lIns="91425" tIns="45700" rIns="91425" bIns="45700" anchor="t" anchorCtr="0">
            <a:spAutoFit/>
          </a:bodyPr>
          <a:lstStyle/>
          <a:p>
            <a:pPr marL="514350" marR="0" lvl="0" indent="-514350" algn="l" rtl="0">
              <a:lnSpc>
                <a:spcPct val="100000"/>
              </a:lnSpc>
              <a:spcBef>
                <a:spcPts val="0"/>
              </a:spcBef>
              <a:spcAft>
                <a:spcPts val="0"/>
              </a:spcAft>
              <a:buClr>
                <a:srgbClr val="000000"/>
              </a:buClr>
              <a:buSzPts val="2800"/>
              <a:buFont typeface="Calibri"/>
              <a:buAutoNum type="arabicPeriod"/>
            </a:pPr>
            <a:r>
              <a:rPr lang="en-US" sz="2800" b="0" i="0" u="none" strike="noStrike" cap="none">
                <a:solidFill>
                  <a:srgbClr val="000000"/>
                </a:solidFill>
                <a:latin typeface="Calibri"/>
                <a:ea typeface="Calibri"/>
                <a:cs typeface="Calibri"/>
                <a:sym typeface="Calibri"/>
              </a:rPr>
              <a:t>Sistem page rank, bentuk kecurangan, etika dan legalitas pada SEO</a:t>
            </a:r>
            <a:endParaRPr/>
          </a:p>
          <a:p>
            <a:pPr marL="514350" marR="0" lvl="0" indent="-514350" algn="l" rtl="0">
              <a:lnSpc>
                <a:spcPct val="100000"/>
              </a:lnSpc>
              <a:spcBef>
                <a:spcPts val="0"/>
              </a:spcBef>
              <a:spcAft>
                <a:spcPts val="0"/>
              </a:spcAft>
              <a:buClr>
                <a:srgbClr val="000000"/>
              </a:buClr>
              <a:buSzPts val="2800"/>
              <a:buFont typeface="Calibri"/>
              <a:buAutoNum type="arabicPeriod"/>
            </a:pPr>
            <a:r>
              <a:rPr lang="en-US" sz="2800" b="0" i="0" u="none" strike="noStrike" cap="none">
                <a:solidFill>
                  <a:srgbClr val="000000"/>
                </a:solidFill>
                <a:latin typeface="Calibri"/>
                <a:ea typeface="Calibri"/>
                <a:cs typeface="Calibri"/>
                <a:sym typeface="Calibri"/>
              </a:rPr>
              <a:t>Search engine optimization (SEO) dan strategi pemasaran global</a:t>
            </a:r>
            <a:endParaRPr/>
          </a:p>
          <a:p>
            <a:pPr marL="514350" marR="0" lvl="0" indent="-514350" algn="l" rtl="0">
              <a:lnSpc>
                <a:spcPct val="100000"/>
              </a:lnSpc>
              <a:spcBef>
                <a:spcPts val="0"/>
              </a:spcBef>
              <a:spcAft>
                <a:spcPts val="0"/>
              </a:spcAft>
              <a:buClr>
                <a:srgbClr val="000000"/>
              </a:buClr>
              <a:buSzPts val="2800"/>
              <a:buFont typeface="Calibri"/>
              <a:buAutoNum type="arabicPeriod"/>
            </a:pPr>
            <a:r>
              <a:rPr lang="en-US" sz="2800" b="0" i="0" u="none" strike="noStrike" cap="none">
                <a:solidFill>
                  <a:srgbClr val="000000"/>
                </a:solidFill>
                <a:latin typeface="Calibri"/>
                <a:ea typeface="Calibri"/>
                <a:cs typeface="Calibri"/>
                <a:sym typeface="Calibri"/>
              </a:rPr>
              <a:t>Hal yang perlu diketahui mengenai SEO dan e-commerce</a:t>
            </a:r>
            <a:endParaRPr/>
          </a:p>
        </p:txBody>
      </p:sp>
      <p:pic>
        <p:nvPicPr>
          <p:cNvPr id="98" name="Google Shape;98;p2"/>
          <p:cNvPicPr preferRelativeResize="0"/>
          <p:nvPr/>
        </p:nvPicPr>
        <p:blipFill rotWithShape="1">
          <a:blip r:embed="rId3">
            <a:alphaModFix/>
          </a:blip>
          <a:srcRect/>
          <a:stretch/>
        </p:blipFill>
        <p:spPr>
          <a:xfrm>
            <a:off x="34925" y="1484312"/>
            <a:ext cx="2268537" cy="3822700"/>
          </a:xfrm>
          <a:prstGeom prst="rect">
            <a:avLst/>
          </a:prstGeom>
          <a:noFill/>
          <a:ln>
            <a:noFill/>
          </a:ln>
        </p:spPr>
      </p:pic>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0"/>
          <p:cNvSpPr txBox="1">
            <a:spLocks noGrp="1"/>
          </p:cNvSpPr>
          <p:nvPr>
            <p:ph type="body" idx="1"/>
          </p:nvPr>
        </p:nvSpPr>
        <p:spPr>
          <a:xfrm>
            <a:off x="846137" y="1412875"/>
            <a:ext cx="7561262" cy="4608512"/>
          </a:xfrm>
          <a:prstGeom prst="rect">
            <a:avLst/>
          </a:prstGeom>
          <a:solidFill>
            <a:srgbClr val="C6D9F1"/>
          </a:solid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800"/>
              <a:buFont typeface="Arial"/>
              <a:buChar char="•"/>
            </a:pPr>
            <a:r>
              <a:rPr lang="en-US" sz="1800" b="1" i="0" u="none">
                <a:solidFill>
                  <a:schemeClr val="dk1"/>
                </a:solidFill>
                <a:latin typeface="Calibri"/>
                <a:ea typeface="Calibri"/>
                <a:cs typeface="Calibri"/>
                <a:sym typeface="Calibri"/>
              </a:rPr>
              <a:t>Marketing Mindset: </a:t>
            </a:r>
            <a:r>
              <a:rPr lang="en-US" sz="1800" b="0" i="0" u="none">
                <a:solidFill>
                  <a:schemeClr val="dk1"/>
                </a:solidFill>
                <a:latin typeface="Calibri"/>
                <a:ea typeface="Calibri"/>
                <a:cs typeface="Calibri"/>
                <a:sym typeface="Calibri"/>
              </a:rPr>
              <a:t>Pola pikir yang luas di bidang pemasaran (marketing mindset) memicu SEO copywriter di dalam menciptakan konten dan kata kunci apasaja yang akan digunakan di dalam artikel-artikel pada website yang dikelolanya. Termasuk juga dalam hal ini untuk e-commerce, dengan adanya satu atau beberapa buah produk yang disajikan kepada konsumen</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Calibri"/>
                <a:ea typeface="Calibri"/>
                <a:cs typeface="Calibri"/>
                <a:sym typeface="Calibri"/>
              </a:rPr>
              <a:t>Content Creator: </a:t>
            </a:r>
            <a:r>
              <a:rPr lang="en-US" sz="1800" b="0" i="0" u="none">
                <a:solidFill>
                  <a:schemeClr val="dk1"/>
                </a:solidFill>
                <a:latin typeface="Calibri"/>
                <a:ea typeface="Calibri"/>
                <a:cs typeface="Calibri"/>
                <a:sym typeface="Calibri"/>
              </a:rPr>
              <a:t>Seorang SEO Copywriter tentu saja harus memiliki ide dan insting yang kuat didalam menentukan konten-konten apa saja yang bermanfaat bagi artikel di web yang dikelolanya, guna meningkatkan hasil pencarian pada mesin pencari. Kemampuan ini diperoleh dengan cara diasah, melakui praktek berelanjutan dan membaca terus-menerus.</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Calibri"/>
                <a:ea typeface="Calibri"/>
                <a:cs typeface="Calibri"/>
                <a:sym typeface="Calibri"/>
              </a:rPr>
              <a:t>Communicator: </a:t>
            </a:r>
            <a:r>
              <a:rPr lang="en-US" sz="1800" b="0" i="0" u="none">
                <a:solidFill>
                  <a:schemeClr val="dk1"/>
                </a:solidFill>
                <a:latin typeface="Calibri"/>
                <a:ea typeface="Calibri"/>
                <a:cs typeface="Calibri"/>
                <a:sym typeface="Calibri"/>
              </a:rPr>
              <a:t>SEO Copywriter melalui tulisan-tulisannya pada website e-commerce, dapat menjadi alat komunkasi dan penghubung yang baik antara pengunjung (konsumen) dan bisnis dari toko online itu sendiri. Maka, ketersediaan artikel yang menarik dan memberikan pengetahuan kepada pembaca, aan merangsang minat pembaca untuk mengenali lebih dekat produk yang ditawarkan dan membelinya. </a:t>
            </a:r>
            <a:endParaRPr/>
          </a:p>
        </p:txBody>
      </p:sp>
      <p:sp>
        <p:nvSpPr>
          <p:cNvPr id="226" name="Google Shape;226;p20"/>
          <p:cNvSpPr txBox="1"/>
          <p:nvPr/>
        </p:nvSpPr>
        <p:spPr>
          <a:xfrm>
            <a:off x="1274762" y="620712"/>
            <a:ext cx="6704012" cy="461962"/>
          </a:xfrm>
          <a:prstGeom prst="rect">
            <a:avLst/>
          </a:prstGeom>
          <a:solidFill>
            <a:srgbClr val="FAC090"/>
          </a:solidFill>
          <a:ln w="9525" cap="flat" cmpd="sng">
            <a:solidFill>
              <a:srgbClr val="98B954"/>
            </a:solidFill>
            <a:prstDash val="solid"/>
            <a:miter lim="800000"/>
            <a:headEnd type="none" w="sm" len="sm"/>
            <a:tailEnd type="none" w="sm" len="sm"/>
          </a:ln>
          <a:effectLst>
            <a:outerShdw blurRad="63500" dist="20000" dir="5400000">
              <a:srgbClr val="000000">
                <a:alpha val="37647"/>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Cambria"/>
              <a:buNone/>
            </a:pPr>
            <a:r>
              <a:rPr lang="en-US" sz="2400" b="1" i="0" u="none">
                <a:solidFill>
                  <a:srgbClr val="000000"/>
                </a:solidFill>
                <a:latin typeface="Cambria"/>
                <a:ea typeface="Cambria"/>
                <a:cs typeface="Cambria"/>
                <a:sym typeface="Cambria"/>
              </a:rPr>
              <a:t>12 Karakteristik Seorang Copywriter</a:t>
            </a:r>
            <a:endParaRPr/>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21"/>
          <p:cNvSpPr txBox="1">
            <a:spLocks noGrp="1"/>
          </p:cNvSpPr>
          <p:nvPr>
            <p:ph type="body" idx="1"/>
          </p:nvPr>
        </p:nvSpPr>
        <p:spPr>
          <a:xfrm>
            <a:off x="846137" y="1412875"/>
            <a:ext cx="7561262" cy="4608512"/>
          </a:xfrm>
          <a:prstGeom prst="rect">
            <a:avLst/>
          </a:prstGeom>
          <a:solidFill>
            <a:srgbClr val="C6D9F1"/>
          </a:solid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800"/>
              <a:buFont typeface="Arial"/>
              <a:buChar char="•"/>
            </a:pPr>
            <a:r>
              <a:rPr lang="en-US" sz="1800" b="1" i="0" u="none">
                <a:solidFill>
                  <a:schemeClr val="dk1"/>
                </a:solidFill>
                <a:latin typeface="Calibri"/>
                <a:ea typeface="Calibri"/>
                <a:cs typeface="Calibri"/>
                <a:sym typeface="Calibri"/>
              </a:rPr>
              <a:t>Flair: </a:t>
            </a:r>
            <a:r>
              <a:rPr lang="en-US" sz="1800" b="0" i="0" u="none">
                <a:solidFill>
                  <a:schemeClr val="dk1"/>
                </a:solidFill>
                <a:latin typeface="Calibri"/>
                <a:ea typeface="Calibri"/>
                <a:cs typeface="Calibri"/>
                <a:sym typeface="Calibri"/>
              </a:rPr>
              <a:t>Flair atau bakat adalah kemampuan lahiriah yang dimiliki oleh manusia sejak dia lahir. Meskipun pada poin ketujuh ini merujuk kepada perbedaan setiap manusia didalam memiliki kemampuan dan kelebihan masing-masing secara lahiriah, namun umumnya kemampuan juga dapat diasah melaui latihan kontinu. Demikian juga didalam SEO Copywriting untuk e-commerce.</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Calibri"/>
                <a:ea typeface="Calibri"/>
                <a:cs typeface="Calibri"/>
                <a:sym typeface="Calibri"/>
              </a:rPr>
              <a:t>Humor: </a:t>
            </a:r>
            <a:r>
              <a:rPr lang="en-US" sz="1800" b="0" i="0" u="none">
                <a:solidFill>
                  <a:schemeClr val="dk1"/>
                </a:solidFill>
                <a:latin typeface="Calibri"/>
                <a:ea typeface="Calibri"/>
                <a:cs typeface="Calibri"/>
                <a:sym typeface="Calibri"/>
              </a:rPr>
              <a:t>Kemampuan dibidang humor relatif penting dan diperlukan oleh seorang SEO copywriter. Setidaknya, kemampuan humor tersebut mampu disalurkan ke dalam tulisan-tulisannya. Hal ini akan menjadikan pembaca santai dan dapat menyerap informasi yang dimaksudkan, tanpa ada kendala yang berat dan terlalu serius. Didalam commerce, penyajian informasi dengan cara yang santai justru lebih disukai oleh konsumen.</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Calibri"/>
                <a:ea typeface="Calibri"/>
                <a:cs typeface="Calibri"/>
                <a:sym typeface="Calibri"/>
              </a:rPr>
              <a:t>Technical SEO Understanding: </a:t>
            </a:r>
            <a:r>
              <a:rPr lang="en-US" sz="1800" b="0" i="0" u="none">
                <a:solidFill>
                  <a:schemeClr val="dk1"/>
                </a:solidFill>
                <a:latin typeface="Calibri"/>
                <a:ea typeface="Calibri"/>
                <a:cs typeface="Calibri"/>
                <a:sym typeface="Calibri"/>
              </a:rPr>
              <a:t>SEO Copywriter haruslah memiliki pemahaman yang sangatbaik mengenai konsep-konsep dasar dari sebuah SEO (search engine optimization). Konsep ini menjadi dasar di dalam implementasi menggunakan teknis berbasis pemrograman website.</a:t>
            </a:r>
            <a:endParaRPr sz="1800" b="0" i="0" u="none">
              <a:solidFill>
                <a:schemeClr val="dk1"/>
              </a:solidFill>
              <a:latin typeface="Calibri"/>
              <a:ea typeface="Calibri"/>
              <a:cs typeface="Calibri"/>
              <a:sym typeface="Calibri"/>
            </a:endParaRPr>
          </a:p>
          <a:p>
            <a:pPr marL="342900" marR="0" lvl="0" indent="-228600" algn="l" rtl="0">
              <a:spcBef>
                <a:spcPts val="360"/>
              </a:spcBef>
              <a:spcAft>
                <a:spcPts val="0"/>
              </a:spcAft>
              <a:buClr>
                <a:schemeClr val="dk1"/>
              </a:buClr>
              <a:buSzPts val="1800"/>
              <a:buFont typeface="Arial"/>
              <a:buNone/>
            </a:pPr>
            <a:endParaRPr sz="1800" b="0" i="0" u="none">
              <a:solidFill>
                <a:schemeClr val="dk1"/>
              </a:solidFill>
              <a:latin typeface="Calibri"/>
              <a:ea typeface="Calibri"/>
              <a:cs typeface="Calibri"/>
              <a:sym typeface="Calibri"/>
            </a:endParaRPr>
          </a:p>
        </p:txBody>
      </p:sp>
      <p:sp>
        <p:nvSpPr>
          <p:cNvPr id="232" name="Google Shape;232;p21"/>
          <p:cNvSpPr txBox="1"/>
          <p:nvPr/>
        </p:nvSpPr>
        <p:spPr>
          <a:xfrm>
            <a:off x="1274762" y="620712"/>
            <a:ext cx="6704012" cy="461962"/>
          </a:xfrm>
          <a:prstGeom prst="rect">
            <a:avLst/>
          </a:prstGeom>
          <a:solidFill>
            <a:srgbClr val="FAC090"/>
          </a:solidFill>
          <a:ln w="9525" cap="flat" cmpd="sng">
            <a:solidFill>
              <a:srgbClr val="98B954"/>
            </a:solidFill>
            <a:prstDash val="solid"/>
            <a:miter lim="800000"/>
            <a:headEnd type="none" w="sm" len="sm"/>
            <a:tailEnd type="none" w="sm" len="sm"/>
          </a:ln>
          <a:effectLst>
            <a:outerShdw blurRad="63500" dist="20000" dir="5400000">
              <a:srgbClr val="000000">
                <a:alpha val="37647"/>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Cambria"/>
              <a:buNone/>
            </a:pPr>
            <a:r>
              <a:rPr lang="en-US" sz="2400" b="1" i="0" u="none">
                <a:solidFill>
                  <a:srgbClr val="000000"/>
                </a:solidFill>
                <a:latin typeface="Cambria"/>
                <a:ea typeface="Cambria"/>
                <a:cs typeface="Cambria"/>
                <a:sym typeface="Cambria"/>
              </a:rPr>
              <a:t>12 Karakteristik Seorang Copywriter</a:t>
            </a:r>
            <a:endParaRPr/>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2"/>
          <p:cNvSpPr txBox="1">
            <a:spLocks noGrp="1"/>
          </p:cNvSpPr>
          <p:nvPr>
            <p:ph type="body" idx="1"/>
          </p:nvPr>
        </p:nvSpPr>
        <p:spPr>
          <a:xfrm>
            <a:off x="846137" y="1412875"/>
            <a:ext cx="7561262" cy="4608512"/>
          </a:xfrm>
          <a:prstGeom prst="rect">
            <a:avLst/>
          </a:prstGeom>
          <a:solidFill>
            <a:srgbClr val="C6D9F1"/>
          </a:solid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800"/>
              <a:buFont typeface="Arial"/>
              <a:buChar char="•"/>
            </a:pPr>
            <a:r>
              <a:rPr lang="en-US" sz="1800" b="1" i="0" u="none">
                <a:solidFill>
                  <a:schemeClr val="dk1"/>
                </a:solidFill>
                <a:latin typeface="Calibri"/>
                <a:ea typeface="Calibri"/>
                <a:cs typeface="Calibri"/>
                <a:sym typeface="Calibri"/>
              </a:rPr>
              <a:t>A grasp of technical detail: </a:t>
            </a:r>
            <a:r>
              <a:rPr lang="en-US" sz="1800" b="0" i="0" u="none">
                <a:solidFill>
                  <a:schemeClr val="dk1"/>
                </a:solidFill>
                <a:latin typeface="Calibri"/>
                <a:ea typeface="Calibri"/>
                <a:cs typeface="Calibri"/>
                <a:sym typeface="Calibri"/>
              </a:rPr>
              <a:t>SEO copywriter harus dapat memegang konsep dan teknis dari search engine optimization (SEO) dengan sangat kuat. Hal ini akan menjadi dasar di dalam implementasi SEO copywriting yang dilakukannya dan hasil yang diperoleh</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Calibri"/>
                <a:ea typeface="Calibri"/>
                <a:cs typeface="Calibri"/>
                <a:sym typeface="Calibri"/>
              </a:rPr>
              <a:t>Confidence: </a:t>
            </a:r>
            <a:r>
              <a:rPr lang="en-US" sz="1800" b="0" i="0" u="none">
                <a:solidFill>
                  <a:schemeClr val="dk1"/>
                </a:solidFill>
                <a:latin typeface="Calibri"/>
                <a:ea typeface="Calibri"/>
                <a:cs typeface="Calibri"/>
                <a:sym typeface="Calibri"/>
              </a:rPr>
              <a:t>Confidence atau memiliki rasa keyakinan yang tinggi mutlak diperlukan didalam melakukan SEO copywriting. Keyakinan ini adalah keyakinan beralasan, bahwa segala cara legal yang telah dilakukan dan juga pemahaman yang baik, akan mampu menjadikan website yang dikelola unggul pada SEO. Demikian juga pada e-commerce, dimana dengan banyaknya pilihan website e-commerce, persaingan antar kompetitor perlu diperhatikan. Salah satunya dengan keunggulan pada SEO ini.</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Calibri"/>
                <a:ea typeface="Calibri"/>
                <a:cs typeface="Calibri"/>
                <a:sym typeface="Calibri"/>
              </a:rPr>
              <a:t>Be Social: </a:t>
            </a:r>
            <a:r>
              <a:rPr lang="en-US" sz="1800" b="0" i="0" u="none">
                <a:solidFill>
                  <a:schemeClr val="dk1"/>
                </a:solidFill>
                <a:latin typeface="Calibri"/>
                <a:ea typeface="Calibri"/>
                <a:cs typeface="Calibri"/>
                <a:sym typeface="Calibri"/>
              </a:rPr>
              <a:t>Menjadi makhluk sosial bukan hanya sebuah keharusan didunia nyata (sehari hari), tapi juga di dunia internet. Dengan kemampuan berinteraksi dan bersosialisasi dengan baik didunia nyata dan juga diinternet, secara tidak langsung akan merangsang kemampuan</a:t>
            </a:r>
            <a:endParaRPr/>
          </a:p>
        </p:txBody>
      </p:sp>
      <p:sp>
        <p:nvSpPr>
          <p:cNvPr id="238" name="Google Shape;238;p22"/>
          <p:cNvSpPr txBox="1"/>
          <p:nvPr/>
        </p:nvSpPr>
        <p:spPr>
          <a:xfrm>
            <a:off x="1274762" y="620712"/>
            <a:ext cx="6704012" cy="461962"/>
          </a:xfrm>
          <a:prstGeom prst="rect">
            <a:avLst/>
          </a:prstGeom>
          <a:solidFill>
            <a:srgbClr val="FAC090"/>
          </a:solidFill>
          <a:ln w="9525" cap="flat" cmpd="sng">
            <a:solidFill>
              <a:srgbClr val="98B954"/>
            </a:solidFill>
            <a:prstDash val="solid"/>
            <a:miter lim="800000"/>
            <a:headEnd type="none" w="sm" len="sm"/>
            <a:tailEnd type="none" w="sm" len="sm"/>
          </a:ln>
          <a:effectLst>
            <a:outerShdw blurRad="63500" dist="20000" dir="5400000">
              <a:srgbClr val="000000">
                <a:alpha val="37647"/>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Cambria"/>
              <a:buNone/>
            </a:pPr>
            <a:r>
              <a:rPr lang="en-US" sz="2400" b="1" i="0" u="none">
                <a:solidFill>
                  <a:srgbClr val="000000"/>
                </a:solidFill>
                <a:latin typeface="Cambria"/>
                <a:ea typeface="Cambria"/>
                <a:cs typeface="Cambria"/>
                <a:sym typeface="Cambria"/>
              </a:rPr>
              <a:t>12 Karakteristik Seorang Copywriter</a:t>
            </a:r>
            <a:endParaRPr/>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3"/>
          <p:cNvSpPr txBox="1">
            <a:spLocks noGrp="1"/>
          </p:cNvSpPr>
          <p:nvPr>
            <p:ph type="title"/>
          </p:nvPr>
        </p:nvSpPr>
        <p:spPr>
          <a:xfrm>
            <a:off x="642937" y="692150"/>
            <a:ext cx="2489200" cy="346075"/>
          </a:xfrm>
          <a:prstGeom prst="rect">
            <a:avLst/>
          </a:prstGeom>
          <a:solidFill>
            <a:srgbClr val="FFCCCC"/>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800"/>
              <a:buFont typeface="Calibri"/>
              <a:buNone/>
            </a:pPr>
            <a:r>
              <a:rPr lang="en-US" sz="2800" b="1" i="0" u="none">
                <a:solidFill>
                  <a:schemeClr val="dk1"/>
                </a:solidFill>
                <a:latin typeface="Calibri"/>
                <a:ea typeface="Calibri"/>
                <a:cs typeface="Calibri"/>
                <a:sym typeface="Calibri"/>
              </a:rPr>
              <a:t>Link Building</a:t>
            </a:r>
            <a:endParaRPr/>
          </a:p>
        </p:txBody>
      </p:sp>
      <p:sp>
        <p:nvSpPr>
          <p:cNvPr id="244" name="Google Shape;244;p23"/>
          <p:cNvSpPr txBox="1">
            <a:spLocks noGrp="1"/>
          </p:cNvSpPr>
          <p:nvPr>
            <p:ph type="body" idx="1"/>
          </p:nvPr>
        </p:nvSpPr>
        <p:spPr>
          <a:xfrm>
            <a:off x="303212" y="4651375"/>
            <a:ext cx="8229600" cy="1441450"/>
          </a:xfrm>
          <a:prstGeom prst="rect">
            <a:avLst/>
          </a:prstGeom>
          <a:solidFill>
            <a:srgbClr val="FFCCC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Arial"/>
              <a:buNone/>
            </a:pPr>
            <a:r>
              <a:rPr lang="en-US" sz="2000" b="0" i="0" u="none">
                <a:solidFill>
                  <a:schemeClr val="dk1"/>
                </a:solidFill>
                <a:latin typeface="Calibri"/>
                <a:ea typeface="Calibri"/>
                <a:cs typeface="Calibri"/>
                <a:sym typeface="Calibri"/>
              </a:rPr>
              <a:t>Salah satu kekuatan SEO adalah adanya link. Link merupakan alamat yang akan dituju oleh pengguna internet menuju ke halaman yang dimaksudkan atau ingin dituju. Maka perlunya membangun dan memperkuat sebuah link agar peringkat hasil pencarian dalampage rank menjadi tinggi. </a:t>
            </a:r>
            <a:endParaRPr/>
          </a:p>
        </p:txBody>
      </p:sp>
      <p:sp>
        <p:nvSpPr>
          <p:cNvPr id="245" name="Google Shape;245;p23"/>
          <p:cNvSpPr txBox="1"/>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Calibri"/>
              <a:buNone/>
            </a:pPr>
            <a:fld id="{00000000-1234-1234-1234-123412341234}" type="slidenum">
              <a:rPr lang="en-US" sz="1200" b="0" i="0" u="none">
                <a:solidFill>
                  <a:srgbClr val="898989"/>
                </a:solidFill>
                <a:latin typeface="Calibri"/>
                <a:ea typeface="Calibri"/>
                <a:cs typeface="Calibri"/>
                <a:sym typeface="Calibri"/>
              </a:rPr>
              <a:pPr marL="0" marR="0" lvl="0" indent="0" algn="r" rtl="0">
                <a:lnSpc>
                  <a:spcPct val="100000"/>
                </a:lnSpc>
                <a:spcBef>
                  <a:spcPts val="0"/>
                </a:spcBef>
                <a:spcAft>
                  <a:spcPts val="0"/>
                </a:spcAft>
                <a:buClr>
                  <a:srgbClr val="898989"/>
                </a:buClr>
                <a:buSzPts val="1200"/>
                <a:buFont typeface="Calibri"/>
                <a:buNone/>
              </a:pPr>
              <a:t>23</a:t>
            </a:fld>
            <a:endParaRPr/>
          </a:p>
        </p:txBody>
      </p:sp>
      <p:pic>
        <p:nvPicPr>
          <p:cNvPr id="246" name="Google Shape;246;p23"/>
          <p:cNvPicPr preferRelativeResize="0"/>
          <p:nvPr/>
        </p:nvPicPr>
        <p:blipFill rotWithShape="1">
          <a:blip r:embed="rId3">
            <a:alphaModFix/>
          </a:blip>
          <a:srcRect/>
          <a:stretch/>
        </p:blipFill>
        <p:spPr>
          <a:xfrm>
            <a:off x="133350" y="1130300"/>
            <a:ext cx="8615362" cy="3216275"/>
          </a:xfrm>
          <a:prstGeom prst="rect">
            <a:avLst/>
          </a:prstGeom>
          <a:noFill/>
          <a:ln>
            <a:noFill/>
          </a:ln>
        </p:spPr>
      </p:pic>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24"/>
          <p:cNvSpPr txBox="1">
            <a:spLocks noGrp="1"/>
          </p:cNvSpPr>
          <p:nvPr>
            <p:ph type="title"/>
          </p:nvPr>
        </p:nvSpPr>
        <p:spPr>
          <a:xfrm>
            <a:off x="642937" y="692150"/>
            <a:ext cx="3352800" cy="346075"/>
          </a:xfrm>
          <a:prstGeom prst="rect">
            <a:avLst/>
          </a:prstGeom>
          <a:solidFill>
            <a:srgbClr val="92D050"/>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800"/>
              <a:buFont typeface="Calibri"/>
              <a:buNone/>
            </a:pPr>
            <a:r>
              <a:rPr lang="en-US" sz="2800" b="1" i="0" u="none">
                <a:solidFill>
                  <a:schemeClr val="dk1"/>
                </a:solidFill>
                <a:latin typeface="Calibri"/>
                <a:ea typeface="Calibri"/>
                <a:cs typeface="Calibri"/>
                <a:sym typeface="Calibri"/>
              </a:rPr>
              <a:t>Keyword Density</a:t>
            </a:r>
            <a:endParaRPr/>
          </a:p>
        </p:txBody>
      </p:sp>
      <p:sp>
        <p:nvSpPr>
          <p:cNvPr id="252" name="Google Shape;252;p24"/>
          <p:cNvSpPr txBox="1">
            <a:spLocks noGrp="1"/>
          </p:cNvSpPr>
          <p:nvPr>
            <p:ph type="body" idx="1"/>
          </p:nvPr>
        </p:nvSpPr>
        <p:spPr>
          <a:xfrm>
            <a:off x="661987" y="4340225"/>
            <a:ext cx="7797800" cy="1785937"/>
          </a:xfrm>
          <a:prstGeom prst="rect">
            <a:avLst/>
          </a:prstGeom>
          <a:solidFill>
            <a:srgbClr val="92D05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a:solidFill>
                  <a:schemeClr val="dk1"/>
                </a:solidFill>
                <a:latin typeface="Calibri"/>
                <a:ea typeface="Calibri"/>
                <a:cs typeface="Calibri"/>
                <a:sym typeface="Calibri"/>
              </a:rPr>
              <a:t>Salah satu upaya untuk memadatkan kata kunci dalam konten pada sebuah artikel yang disuguhkan pada pengguna internet. Keyword density dilakukan dengan cara menghitung sebanyak berapakah kata-kata kunci yang digunakan muncul pada artikel Anda. Semakin banyak kata kunci yang muncul, maka akan semakin besar potensi artikel Anda tersebut di dunia internet untuk dapat ditemukan dan berada pada hasil atas pencarian pada mesin pencarian (search engine).</a:t>
            </a:r>
            <a:endParaRPr/>
          </a:p>
        </p:txBody>
      </p:sp>
      <p:sp>
        <p:nvSpPr>
          <p:cNvPr id="253" name="Google Shape;253;p24"/>
          <p:cNvSpPr txBox="1"/>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Calibri"/>
              <a:buNone/>
            </a:pPr>
            <a:fld id="{00000000-1234-1234-1234-123412341234}" type="slidenum">
              <a:rPr lang="en-US" sz="1200" b="0" i="0" u="none">
                <a:solidFill>
                  <a:srgbClr val="898989"/>
                </a:solidFill>
                <a:latin typeface="Calibri"/>
                <a:ea typeface="Calibri"/>
                <a:cs typeface="Calibri"/>
                <a:sym typeface="Calibri"/>
              </a:rPr>
              <a:pPr marL="0" marR="0" lvl="0" indent="0" algn="r" rtl="0">
                <a:lnSpc>
                  <a:spcPct val="100000"/>
                </a:lnSpc>
                <a:spcBef>
                  <a:spcPts val="0"/>
                </a:spcBef>
                <a:spcAft>
                  <a:spcPts val="0"/>
                </a:spcAft>
                <a:buClr>
                  <a:srgbClr val="898989"/>
                </a:buClr>
                <a:buSzPts val="1200"/>
                <a:buFont typeface="Calibri"/>
                <a:buNone/>
              </a:pPr>
              <a:t>24</a:t>
            </a:fld>
            <a:endParaRPr/>
          </a:p>
        </p:txBody>
      </p:sp>
      <p:pic>
        <p:nvPicPr>
          <p:cNvPr id="254" name="Google Shape;254;p24"/>
          <p:cNvPicPr preferRelativeResize="0"/>
          <p:nvPr/>
        </p:nvPicPr>
        <p:blipFill rotWithShape="1">
          <a:blip r:embed="rId3">
            <a:alphaModFix/>
          </a:blip>
          <a:srcRect/>
          <a:stretch/>
        </p:blipFill>
        <p:spPr>
          <a:xfrm>
            <a:off x="595312" y="1217612"/>
            <a:ext cx="7000875" cy="2943225"/>
          </a:xfrm>
          <a:prstGeom prst="rect">
            <a:avLst/>
          </a:prstGeom>
          <a:noFill/>
          <a:ln>
            <a:noFill/>
          </a:ln>
        </p:spPr>
      </p:pic>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25"/>
          <p:cNvSpPr txBox="1">
            <a:spLocks noGrp="1"/>
          </p:cNvSpPr>
          <p:nvPr>
            <p:ph type="title"/>
          </p:nvPr>
        </p:nvSpPr>
        <p:spPr>
          <a:xfrm>
            <a:off x="250825" y="493712"/>
            <a:ext cx="4794250" cy="346075"/>
          </a:xfrm>
          <a:prstGeom prst="rect">
            <a:avLst/>
          </a:prstGeom>
          <a:solidFill>
            <a:srgbClr val="CCFFCC"/>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800"/>
              <a:buFont typeface="Calibri"/>
              <a:buNone/>
            </a:pPr>
            <a:r>
              <a:rPr lang="en-US" sz="2800" b="1" i="0" u="none">
                <a:solidFill>
                  <a:schemeClr val="dk1"/>
                </a:solidFill>
                <a:latin typeface="Calibri"/>
                <a:ea typeface="Calibri"/>
                <a:cs typeface="Calibri"/>
                <a:sym typeface="Calibri"/>
              </a:rPr>
              <a:t>Pemanfaatan Canonical URL</a:t>
            </a:r>
            <a:endParaRPr/>
          </a:p>
        </p:txBody>
      </p:sp>
      <p:sp>
        <p:nvSpPr>
          <p:cNvPr id="260" name="Google Shape;260;p25"/>
          <p:cNvSpPr txBox="1">
            <a:spLocks noGrp="1"/>
          </p:cNvSpPr>
          <p:nvPr>
            <p:ph type="body" idx="1"/>
          </p:nvPr>
        </p:nvSpPr>
        <p:spPr>
          <a:xfrm>
            <a:off x="269875" y="4508500"/>
            <a:ext cx="8229600" cy="1617662"/>
          </a:xfrm>
          <a:prstGeom prst="rect">
            <a:avLst/>
          </a:prstGeom>
          <a:solidFill>
            <a:srgbClr val="CCFFC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900"/>
              <a:buFont typeface="Arial"/>
              <a:buNone/>
            </a:pPr>
            <a:r>
              <a:rPr lang="en-US" sz="1900" b="0" i="0" u="none">
                <a:solidFill>
                  <a:schemeClr val="dk1"/>
                </a:solidFill>
                <a:latin typeface="Calibri"/>
                <a:ea typeface="Calibri"/>
                <a:cs typeface="Calibri"/>
                <a:sym typeface="Calibri"/>
              </a:rPr>
              <a:t>Canonical URL merupakan URL dasar atau utama yang digunakan pada website (primary URL), sebagai identifikasi untuk halaman-halaman lainnya pada website bersangkutan. Ini memungkinkan sebuah website e-commerce dapat menyajikan beragam halaman (dengan path berbeda) untuk bberagam kategori produk di etalase took onlinenya, namun dengan tampilan halaman yang sama. </a:t>
            </a:r>
            <a:endParaRPr/>
          </a:p>
        </p:txBody>
      </p:sp>
      <p:sp>
        <p:nvSpPr>
          <p:cNvPr id="261" name="Google Shape;261;p25"/>
          <p:cNvSpPr txBox="1"/>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Calibri"/>
              <a:buNone/>
            </a:pPr>
            <a:fld id="{00000000-1234-1234-1234-123412341234}" type="slidenum">
              <a:rPr lang="en-US" sz="1200" b="0" i="0" u="none">
                <a:solidFill>
                  <a:srgbClr val="898989"/>
                </a:solidFill>
                <a:latin typeface="Calibri"/>
                <a:ea typeface="Calibri"/>
                <a:cs typeface="Calibri"/>
                <a:sym typeface="Calibri"/>
              </a:rPr>
              <a:pPr marL="0" marR="0" lvl="0" indent="0" algn="r" rtl="0">
                <a:lnSpc>
                  <a:spcPct val="100000"/>
                </a:lnSpc>
                <a:spcBef>
                  <a:spcPts val="0"/>
                </a:spcBef>
                <a:spcAft>
                  <a:spcPts val="0"/>
                </a:spcAft>
                <a:buClr>
                  <a:srgbClr val="898989"/>
                </a:buClr>
                <a:buSzPts val="1200"/>
                <a:buFont typeface="Calibri"/>
                <a:buNone/>
              </a:pPr>
              <a:t>25</a:t>
            </a:fld>
            <a:endParaRPr/>
          </a:p>
        </p:txBody>
      </p:sp>
      <p:pic>
        <p:nvPicPr>
          <p:cNvPr id="262" name="Google Shape;262;p25"/>
          <p:cNvPicPr preferRelativeResize="0"/>
          <p:nvPr/>
        </p:nvPicPr>
        <p:blipFill rotWithShape="1">
          <a:blip r:embed="rId3">
            <a:alphaModFix/>
          </a:blip>
          <a:srcRect/>
          <a:stretch/>
        </p:blipFill>
        <p:spPr>
          <a:xfrm>
            <a:off x="250825" y="963612"/>
            <a:ext cx="6767512" cy="3314700"/>
          </a:xfrm>
          <a:prstGeom prst="rect">
            <a:avLst/>
          </a:prstGeom>
          <a:noFill/>
          <a:ln>
            <a:noFill/>
          </a:ln>
        </p:spPr>
      </p:pic>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26"/>
          <p:cNvSpPr txBox="1"/>
          <p:nvPr/>
        </p:nvSpPr>
        <p:spPr>
          <a:xfrm>
            <a:off x="755650" y="2566987"/>
            <a:ext cx="7239000" cy="646112"/>
          </a:xfrm>
          <a:prstGeom prst="rect">
            <a:avLst/>
          </a:prstGeom>
          <a:noFill/>
          <a:ln>
            <a:noFill/>
          </a:ln>
          <a:effectLst>
            <a:outerShdw blurRad="63500" dist="20000" dir="5400000">
              <a:srgbClr val="000000">
                <a:alpha val="37647"/>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3600"/>
              <a:buFont typeface="Tahoma"/>
              <a:buNone/>
            </a:pPr>
            <a:r>
              <a:rPr lang="en-US" sz="3600" b="1" i="0" u="none">
                <a:solidFill>
                  <a:schemeClr val="dk1"/>
                </a:solidFill>
                <a:latin typeface="Tahoma"/>
                <a:ea typeface="Tahoma"/>
                <a:cs typeface="Tahoma"/>
                <a:sym typeface="Tahoma"/>
              </a:rPr>
              <a:t>TERIMA  KASIH</a:t>
            </a:r>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67"/>
                                        </p:tgtEl>
                                        <p:attrNameLst>
                                          <p:attrName>style.visibility</p:attrName>
                                        </p:attrNameLst>
                                      </p:cBhvr>
                                      <p:to>
                                        <p:strVal val="visible"/>
                                      </p:to>
                                    </p:set>
                                    <p:anim calcmode="lin" valueType="num">
                                      <p:cBhvr additive="base">
                                        <p:cTn id="7" dur="500"/>
                                        <p:tgtEl>
                                          <p:spTgt spid="267"/>
                                        </p:tgtEl>
                                        <p:attrNameLst>
                                          <p:attrName>ppt_w</p:attrName>
                                        </p:attrNameLst>
                                      </p:cBhvr>
                                      <p:tavLst>
                                        <p:tav tm="0">
                                          <p:val>
                                            <p:strVal val="0"/>
                                          </p:val>
                                        </p:tav>
                                        <p:tav tm="100000">
                                          <p:val>
                                            <p:strVal val="#ppt_w"/>
                                          </p:val>
                                        </p:tav>
                                      </p:tavLst>
                                    </p:anim>
                                    <p:anim calcmode="lin" valueType="num">
                                      <p:cBhvr additive="base">
                                        <p:cTn id="8" dur="500"/>
                                        <p:tgtEl>
                                          <p:spTgt spid="26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3"/>
          <p:cNvSpPr txBox="1"/>
          <p:nvPr/>
        </p:nvSpPr>
        <p:spPr>
          <a:xfrm>
            <a:off x="1084262" y="620712"/>
            <a:ext cx="6840537" cy="830262"/>
          </a:xfrm>
          <a:prstGeom prst="rect">
            <a:avLst/>
          </a:prstGeom>
          <a:noFill/>
          <a:ln>
            <a:noFill/>
          </a:ln>
          <a:effectLst>
            <a:outerShdw blurRad="63500" dist="20000" dir="5400000">
              <a:srgbClr val="000000">
                <a:alpha val="37647"/>
              </a:srgbClr>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Calibri"/>
              <a:buNone/>
            </a:pPr>
            <a:r>
              <a:rPr lang="en-US" sz="2400" b="1" i="0" u="none" strike="noStrike" cap="none">
                <a:solidFill>
                  <a:srgbClr val="000000"/>
                </a:solidFill>
                <a:latin typeface="Calibri"/>
                <a:ea typeface="Calibri"/>
                <a:cs typeface="Calibri"/>
                <a:sym typeface="Calibri"/>
              </a:rPr>
              <a:t>Sistem Page Rank, Bentuk Kecurangan, Etika dan Legalitas pada SEO</a:t>
            </a:r>
            <a:endParaRPr/>
          </a:p>
        </p:txBody>
      </p:sp>
      <p:sp>
        <p:nvSpPr>
          <p:cNvPr id="104" name="Google Shape;104;p3"/>
          <p:cNvSpPr txBox="1">
            <a:spLocks noGrp="1"/>
          </p:cNvSpPr>
          <p:nvPr>
            <p:ph type="body" idx="1"/>
          </p:nvPr>
        </p:nvSpPr>
        <p:spPr>
          <a:xfrm>
            <a:off x="904875" y="1774825"/>
            <a:ext cx="7199312" cy="4246562"/>
          </a:xfrm>
          <a:prstGeom prst="rect">
            <a:avLst/>
          </a:prstGeom>
          <a:solidFill>
            <a:srgbClr val="FFFFC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b="1" i="0" u="none" strike="noStrike" cap="none">
                <a:solidFill>
                  <a:schemeClr val="dk1"/>
                </a:solidFill>
                <a:latin typeface="Calibri"/>
                <a:ea typeface="Calibri"/>
                <a:cs typeface="Calibri"/>
                <a:sym typeface="Calibri"/>
              </a:rPr>
              <a:t>Sistem page rank pada SEO:</a:t>
            </a:r>
            <a:endParaRPr/>
          </a:p>
          <a:p>
            <a:pPr marL="0" marR="0" lvl="0" indent="-114300" algn="l" rtl="0">
              <a:lnSpc>
                <a:spcPct val="100000"/>
              </a:lnSpc>
              <a:spcBef>
                <a:spcPts val="36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Sistem page rank sejatinya adalah sebuah sistem yang didasari oleh algoritma page rank, yaitu algoritma denan fungsi matematika ddi dalamnya, yang memuat kombinasi antara jumlah link dari suatu alamat website beserta dengan analisa, kuantitas (jumlah) dan kualitas (mutu) dari setiap link tersebut.</a:t>
            </a:r>
            <a:endParaRPr/>
          </a:p>
          <a:p>
            <a:pPr marL="0" marR="0" lvl="0" indent="-114300" algn="l" rtl="0">
              <a:lnSpc>
                <a:spcPct val="100000"/>
              </a:lnSpc>
              <a:spcBef>
                <a:spcPts val="36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Page rank sangat membantu di dalam proses SEO (search engine optimization) di dalam mempopulerkan situs (website) terkait dengan pemasaran online pada halaman utama hasil pencarian. Page rank memiliki konsep kerja serupa dengan link popularity, dimana peringkat (rangking) dari sebuah halaman web akan ditentukan oleh rangking dari web lain yang telah ditautkan, di mana proses ini terjadi secara berulang (rekursif). Page rank ditentukan per halaman web, bukan semua web keseluruhan.</a:t>
            </a:r>
            <a:endParaRPr/>
          </a:p>
        </p:txBody>
      </p:sp>
      <p:pic>
        <p:nvPicPr>
          <p:cNvPr id="105" name="Google Shape;105;p3"/>
          <p:cNvPicPr preferRelativeResize="0"/>
          <p:nvPr/>
        </p:nvPicPr>
        <p:blipFill rotWithShape="1">
          <a:blip r:embed="rId3">
            <a:alphaModFix/>
          </a:blip>
          <a:srcRect/>
          <a:stretch/>
        </p:blipFill>
        <p:spPr>
          <a:xfrm>
            <a:off x="22225" y="5695950"/>
            <a:ext cx="1130300" cy="1130300"/>
          </a:xfrm>
          <a:prstGeom prst="rect">
            <a:avLst/>
          </a:prstGeom>
          <a:noFill/>
          <a:ln>
            <a:noFill/>
          </a:ln>
        </p:spPr>
      </p:pic>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4"/>
          <p:cNvSpPr txBox="1"/>
          <p:nvPr/>
        </p:nvSpPr>
        <p:spPr>
          <a:xfrm>
            <a:off x="1258887" y="6237287"/>
            <a:ext cx="6840537" cy="431800"/>
          </a:xfrm>
          <a:prstGeom prst="rect">
            <a:avLst/>
          </a:prstGeom>
          <a:noFill/>
          <a:ln>
            <a:noFill/>
          </a:ln>
          <a:effectLst>
            <a:outerShdw blurRad="63500" dist="20000" dir="5400000">
              <a:srgbClr val="000000">
                <a:alpha val="37647"/>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00"/>
              <a:buFont typeface="Cambria"/>
              <a:buNone/>
            </a:pPr>
            <a:r>
              <a:rPr lang="en-US" sz="2200" b="1" i="0" u="none" strike="noStrike" cap="none">
                <a:solidFill>
                  <a:srgbClr val="000000"/>
                </a:solidFill>
                <a:latin typeface="Cambria"/>
                <a:ea typeface="Cambria"/>
                <a:cs typeface="Cambria"/>
                <a:sym typeface="Cambria"/>
              </a:rPr>
              <a:t>Page Rank Google</a:t>
            </a:r>
            <a:endParaRPr/>
          </a:p>
        </p:txBody>
      </p:sp>
      <p:sp>
        <p:nvSpPr>
          <p:cNvPr id="111" name="Google Shape;111;p4"/>
          <p:cNvSpPr txBox="1"/>
          <p:nvPr/>
        </p:nvSpPr>
        <p:spPr>
          <a:xfrm>
            <a:off x="1150937" y="476250"/>
            <a:ext cx="6840537" cy="431800"/>
          </a:xfrm>
          <a:prstGeom prst="rect">
            <a:avLst/>
          </a:prstGeom>
          <a:noFill/>
          <a:ln>
            <a:noFill/>
          </a:ln>
          <a:effectLst>
            <a:outerShdw blurRad="63500" dist="20000" dir="5400000">
              <a:srgbClr val="000000">
                <a:alpha val="37647"/>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00"/>
              <a:buFont typeface="Cambria"/>
              <a:buNone/>
            </a:pPr>
            <a:r>
              <a:rPr lang="en-US" sz="2200" b="1" i="0" u="none" strike="noStrike" cap="none">
                <a:solidFill>
                  <a:srgbClr val="000000"/>
                </a:solidFill>
                <a:latin typeface="Cambria"/>
                <a:ea typeface="Cambria"/>
                <a:cs typeface="Cambria"/>
                <a:sym typeface="Cambria"/>
              </a:rPr>
              <a:t>Bagan Page Rank pada Sejumlah Halaman Web</a:t>
            </a:r>
            <a:endParaRPr/>
          </a:p>
        </p:txBody>
      </p:sp>
      <p:pic>
        <p:nvPicPr>
          <p:cNvPr id="112" name="Google Shape;112;p4"/>
          <p:cNvPicPr preferRelativeResize="0"/>
          <p:nvPr/>
        </p:nvPicPr>
        <p:blipFill rotWithShape="1">
          <a:blip r:embed="rId3">
            <a:alphaModFix/>
          </a:blip>
          <a:srcRect/>
          <a:stretch/>
        </p:blipFill>
        <p:spPr>
          <a:xfrm>
            <a:off x="250825" y="1152525"/>
            <a:ext cx="5616575" cy="4841875"/>
          </a:xfrm>
          <a:prstGeom prst="rect">
            <a:avLst/>
          </a:prstGeom>
          <a:noFill/>
          <a:ln>
            <a:noFill/>
          </a:ln>
        </p:spPr>
      </p:pic>
      <p:pic>
        <p:nvPicPr>
          <p:cNvPr id="113" name="Google Shape;113;p4"/>
          <p:cNvPicPr preferRelativeResize="0"/>
          <p:nvPr/>
        </p:nvPicPr>
        <p:blipFill rotWithShape="1">
          <a:blip r:embed="rId4">
            <a:alphaModFix/>
          </a:blip>
          <a:srcRect/>
          <a:stretch/>
        </p:blipFill>
        <p:spPr>
          <a:xfrm>
            <a:off x="6011862" y="2565400"/>
            <a:ext cx="2759075" cy="2016125"/>
          </a:xfrm>
          <a:prstGeom prst="rect">
            <a:avLst/>
          </a:prstGeom>
          <a:noFill/>
          <a:ln>
            <a:noFill/>
          </a:ln>
        </p:spPr>
      </p:pic>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5"/>
          <p:cNvSpPr txBox="1"/>
          <p:nvPr/>
        </p:nvSpPr>
        <p:spPr>
          <a:xfrm>
            <a:off x="1260475" y="620712"/>
            <a:ext cx="6840537" cy="430212"/>
          </a:xfrm>
          <a:prstGeom prst="rect">
            <a:avLst/>
          </a:prstGeom>
          <a:noFill/>
          <a:ln>
            <a:noFill/>
          </a:ln>
          <a:effectLst>
            <a:outerShdw blurRad="63500" dist="20000" dir="5400000">
              <a:srgbClr val="000000">
                <a:alpha val="37647"/>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00"/>
              <a:buFont typeface="Cambria"/>
              <a:buNone/>
            </a:pPr>
            <a:r>
              <a:rPr lang="en-US" sz="2200" b="1" i="0" u="none" strike="noStrike" cap="none">
                <a:solidFill>
                  <a:srgbClr val="000000"/>
                </a:solidFill>
                <a:latin typeface="Cambria"/>
                <a:ea typeface="Cambria"/>
                <a:cs typeface="Cambria"/>
                <a:sym typeface="Cambria"/>
              </a:rPr>
              <a:t>Layanan Online untuk Page Rank </a:t>
            </a:r>
            <a:endParaRPr/>
          </a:p>
        </p:txBody>
      </p:sp>
      <p:sp>
        <p:nvSpPr>
          <p:cNvPr id="119" name="Google Shape;119;p5"/>
          <p:cNvSpPr txBox="1"/>
          <p:nvPr/>
        </p:nvSpPr>
        <p:spPr>
          <a:xfrm>
            <a:off x="719137" y="1341437"/>
            <a:ext cx="7413625" cy="2519362"/>
          </a:xfrm>
          <a:prstGeom prst="rect">
            <a:avLst/>
          </a:prstGeom>
          <a:solidFill>
            <a:srgbClr val="FCD5B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1800" b="0" i="0" u="none" strike="noStrike" cap="none">
                <a:solidFill>
                  <a:schemeClr val="dk1"/>
                </a:solidFill>
                <a:latin typeface="Calibri"/>
                <a:ea typeface="Calibri"/>
                <a:cs typeface="Calibri"/>
                <a:sym typeface="Calibri"/>
              </a:rPr>
              <a:t>Layanan page rank adalah sebuah layanan yang bermanfaat bagi yang memiliki bisnis di internet memanfaatkan halaman website para pebisnis. Bagaimanakah cara untuk dapat mencoba page rank? Apabila para pebisnis ingin mencoba layanan page rank secara cuma-cuma di internet, silahkan untuk menggunakan salah satu dari beberapa buah layanan online berikut ini:</a:t>
            </a:r>
            <a:endParaRPr/>
          </a:p>
          <a:p>
            <a:pPr marL="0" marR="0" lvl="0" indent="-114300" algn="l" rtl="0">
              <a:lnSpc>
                <a:spcPct val="100000"/>
              </a:lnSpc>
              <a:spcBef>
                <a:spcPts val="360"/>
              </a:spcBef>
              <a:spcAft>
                <a:spcPts val="0"/>
              </a:spcAft>
              <a:buClr>
                <a:schemeClr val="dk1"/>
              </a:buClr>
              <a:buSzPts val="1800"/>
              <a:buFont typeface="Calibri"/>
              <a:buAutoNum type="arabicPeriod"/>
            </a:pPr>
            <a:r>
              <a:rPr lang="en-US" sz="1800" b="0" i="0" u="sng" strike="noStrike" cap="none">
                <a:solidFill>
                  <a:schemeClr val="dk1"/>
                </a:solidFill>
                <a:latin typeface="Cambria"/>
                <a:ea typeface="Cambria"/>
                <a:cs typeface="Cambria"/>
                <a:sym typeface="Cambria"/>
                <a:hlinkClick r:id="rId3"/>
              </a:rPr>
              <a:t>http://www.mypagerank.net/</a:t>
            </a:r>
            <a:endParaRPr/>
          </a:p>
          <a:p>
            <a:pPr marL="0" marR="0" lvl="0" indent="-114300" algn="l" rtl="0">
              <a:lnSpc>
                <a:spcPct val="100000"/>
              </a:lnSpc>
              <a:spcBef>
                <a:spcPts val="360"/>
              </a:spcBef>
              <a:spcAft>
                <a:spcPts val="0"/>
              </a:spcAft>
              <a:buClr>
                <a:schemeClr val="dk1"/>
              </a:buClr>
              <a:buSzPts val="1800"/>
              <a:buFont typeface="Calibri"/>
              <a:buAutoNum type="arabicPeriod"/>
            </a:pPr>
            <a:r>
              <a:rPr lang="en-US" sz="1800" b="0" i="0" u="sng" strike="noStrike" cap="none">
                <a:solidFill>
                  <a:schemeClr val="dk1"/>
                </a:solidFill>
                <a:latin typeface="Cambria"/>
                <a:ea typeface="Cambria"/>
                <a:cs typeface="Cambria"/>
                <a:sym typeface="Cambria"/>
                <a:hlinkClick r:id="rId4"/>
              </a:rPr>
              <a:t>http://www.pagerank.net/</a:t>
            </a:r>
            <a:endParaRPr/>
          </a:p>
          <a:p>
            <a:pPr marL="0" marR="0" lvl="0" indent="-114300" algn="l" rtl="0">
              <a:lnSpc>
                <a:spcPct val="100000"/>
              </a:lnSpc>
              <a:spcBef>
                <a:spcPts val="360"/>
              </a:spcBef>
              <a:spcAft>
                <a:spcPts val="0"/>
              </a:spcAft>
              <a:buClr>
                <a:schemeClr val="dk1"/>
              </a:buClr>
              <a:buSzPts val="1800"/>
              <a:buFont typeface="Calibri"/>
              <a:buAutoNum type="arabicPeriod"/>
            </a:pPr>
            <a:r>
              <a:rPr lang="en-US" sz="1800" b="0" i="0" u="sng" strike="noStrike" cap="none">
                <a:solidFill>
                  <a:schemeClr val="dk1"/>
                </a:solidFill>
                <a:latin typeface="Cambria"/>
                <a:ea typeface="Cambria"/>
                <a:cs typeface="Cambria"/>
                <a:sym typeface="Cambria"/>
                <a:hlinkClick r:id="rId5"/>
              </a:rPr>
              <a:t>http://checkpagerank.net/</a:t>
            </a:r>
            <a:endParaRPr/>
          </a:p>
          <a:p>
            <a:pPr marL="0" marR="0" lvl="0" indent="0" algn="l" rtl="0">
              <a:lnSpc>
                <a:spcPct val="100000"/>
              </a:lnSpc>
              <a:spcBef>
                <a:spcPts val="0"/>
              </a:spcBef>
              <a:spcAft>
                <a:spcPts val="0"/>
              </a:spcAft>
              <a:buNone/>
            </a:pPr>
            <a:endParaRPr sz="1800" b="0" i="0" u="sng">
              <a:solidFill>
                <a:schemeClr val="dk1"/>
              </a:solidFill>
              <a:latin typeface="Cambria"/>
              <a:ea typeface="Cambria"/>
              <a:cs typeface="Cambria"/>
              <a:sym typeface="Cambria"/>
              <a:hlinkClick r:id="rId5"/>
            </a:endParaRPr>
          </a:p>
        </p:txBody>
      </p:sp>
      <p:sp>
        <p:nvSpPr>
          <p:cNvPr id="120" name="Google Shape;120;p5"/>
          <p:cNvSpPr txBox="1"/>
          <p:nvPr/>
        </p:nvSpPr>
        <p:spPr>
          <a:xfrm>
            <a:off x="1258887" y="4005262"/>
            <a:ext cx="6265862" cy="2232025"/>
          </a:xfrm>
          <a:prstGeom prst="rect">
            <a:avLst/>
          </a:prstGeom>
          <a:solidFill>
            <a:srgbClr val="B7DEE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1800" b="0" i="0" u="none">
                <a:solidFill>
                  <a:schemeClr val="dk1"/>
                </a:solidFill>
                <a:latin typeface="Calibri"/>
                <a:ea typeface="Calibri"/>
                <a:cs typeface="Calibri"/>
                <a:sym typeface="Calibri"/>
              </a:rPr>
              <a:t>Hingga saat ini, page rank telah menjadi standar internasional di dalam memperoleh peringkat terbaik di internet pada hasil pencarian di mesin pencari (search engine). Termasuk juga bagi para web master yang mengembangkan layanan dan aplikasi berbasis web. Itu sebabnya, pemahaman akan page rank sangat diperlukan bagi mereka yang ingin melakukan bisnis berbasis internet, misalkan e-commerce, m-commerce (mobile commerce), dan e-bisnis.</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endParaRP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6"/>
          <p:cNvSpPr txBox="1"/>
          <p:nvPr/>
        </p:nvSpPr>
        <p:spPr>
          <a:xfrm>
            <a:off x="466725" y="1916112"/>
            <a:ext cx="4105275" cy="3600450"/>
          </a:xfrm>
          <a:prstGeom prst="rect">
            <a:avLst/>
          </a:prstGeom>
          <a:solidFill>
            <a:srgbClr val="D7E4B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1800" b="1" i="0" u="none">
                <a:solidFill>
                  <a:schemeClr val="dk1"/>
                </a:solidFill>
                <a:latin typeface="Calibri"/>
                <a:ea typeface="Calibri"/>
                <a:cs typeface="Calibri"/>
                <a:sym typeface="Calibri"/>
              </a:rPr>
              <a:t>Link farming:</a:t>
            </a:r>
            <a:endParaRPr/>
          </a:p>
          <a:p>
            <a:pPr marL="0" marR="0" lvl="0" indent="0" algn="l" rtl="0">
              <a:lnSpc>
                <a:spcPct val="100000"/>
              </a:lnSpc>
              <a:spcBef>
                <a:spcPts val="360"/>
              </a:spcBef>
              <a:spcAft>
                <a:spcPts val="0"/>
              </a:spcAft>
              <a:buClr>
                <a:schemeClr val="dk1"/>
              </a:buClr>
              <a:buSzPts val="1800"/>
              <a:buFont typeface="Calibri"/>
              <a:buNone/>
            </a:pPr>
            <a:r>
              <a:rPr lang="en-US" sz="1800" b="0" i="0" u="none">
                <a:solidFill>
                  <a:schemeClr val="dk1"/>
                </a:solidFill>
                <a:latin typeface="Calibri"/>
                <a:ea typeface="Calibri"/>
                <a:cs typeface="Calibri"/>
                <a:sym typeface="Calibri"/>
              </a:rPr>
              <a:t>Merupakan bentuk kejahatan dan kecurangan di dunia internet terkait dengan SEO, di mana pelaku telah menyiapkan sejumlah besar situs palsu untuk menyediakan link ke situs asli milik si pelaku. Sehingga situs asli si pelaku memperoleh peringkat tertinggi di dalam hasil pencarian di search engine (Google). Bentuk lainnya yaitu mengarahkan target pada jejaring social (social network) dan sejumlah social media.</a:t>
            </a:r>
            <a:endParaRPr/>
          </a:p>
          <a:p>
            <a:pPr marL="0" marR="0" lvl="0" indent="0" algn="l" rtl="0">
              <a:lnSpc>
                <a:spcPct val="100000"/>
              </a:lnSpc>
              <a:spcBef>
                <a:spcPts val="360"/>
              </a:spcBef>
              <a:spcAft>
                <a:spcPts val="0"/>
              </a:spcAft>
              <a:buClr>
                <a:schemeClr val="dk1"/>
              </a:buClr>
              <a:buSzPts val="1800"/>
              <a:buFont typeface="Cambria"/>
              <a:buNone/>
            </a:pPr>
            <a:endParaRPr sz="1800" b="1" i="0" u="none">
              <a:solidFill>
                <a:schemeClr val="dk1"/>
              </a:solidFill>
              <a:latin typeface="Calibri"/>
              <a:ea typeface="Calibri"/>
              <a:cs typeface="Calibri"/>
              <a:sym typeface="Calibri"/>
            </a:endParaRPr>
          </a:p>
          <a:p>
            <a:pPr marL="0" marR="0" lvl="0" indent="0" algn="l" rtl="0">
              <a:lnSpc>
                <a:spcPct val="100000"/>
              </a:lnSpc>
              <a:spcBef>
                <a:spcPts val="360"/>
              </a:spcBef>
              <a:spcAft>
                <a:spcPts val="0"/>
              </a:spcAft>
              <a:buClr>
                <a:schemeClr val="dk1"/>
              </a:buClr>
              <a:buSzPts val="1800"/>
              <a:buFont typeface="Cambria"/>
              <a:buNone/>
            </a:pPr>
            <a:endParaRPr sz="1800" b="1" i="0" u="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1800" b="1" i="0" u="none">
              <a:solidFill>
                <a:schemeClr val="dk1"/>
              </a:solidFill>
              <a:latin typeface="Calibri"/>
              <a:ea typeface="Calibri"/>
              <a:cs typeface="Calibri"/>
              <a:sym typeface="Calibri"/>
            </a:endParaRPr>
          </a:p>
        </p:txBody>
      </p:sp>
      <p:sp>
        <p:nvSpPr>
          <p:cNvPr id="126" name="Google Shape;126;p6"/>
          <p:cNvSpPr txBox="1"/>
          <p:nvPr/>
        </p:nvSpPr>
        <p:spPr>
          <a:xfrm>
            <a:off x="755650" y="692150"/>
            <a:ext cx="7272337" cy="430212"/>
          </a:xfrm>
          <a:prstGeom prst="rect">
            <a:avLst/>
          </a:prstGeom>
          <a:noFill/>
          <a:ln>
            <a:noFill/>
          </a:ln>
          <a:effectLst>
            <a:outerShdw blurRad="63500" dist="20000" dir="5400000">
              <a:srgbClr val="000000">
                <a:alpha val="37647"/>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00"/>
              <a:buFont typeface="Cambria"/>
              <a:buNone/>
            </a:pPr>
            <a:r>
              <a:rPr lang="en-US" sz="2200" b="1" i="0" u="none">
                <a:solidFill>
                  <a:srgbClr val="000000"/>
                </a:solidFill>
                <a:latin typeface="Cambria"/>
                <a:ea typeface="Cambria"/>
                <a:cs typeface="Cambria"/>
                <a:sym typeface="Cambria"/>
              </a:rPr>
              <a:t>Empat Buah Kecurangan terhadap Sistem Page Rank</a:t>
            </a:r>
            <a:endParaRPr/>
          </a:p>
        </p:txBody>
      </p:sp>
      <p:pic>
        <p:nvPicPr>
          <p:cNvPr id="127" name="Google Shape;127;p6"/>
          <p:cNvPicPr preferRelativeResize="0"/>
          <p:nvPr/>
        </p:nvPicPr>
        <p:blipFill rotWithShape="1">
          <a:blip r:embed="rId3">
            <a:alphaModFix/>
          </a:blip>
          <a:srcRect/>
          <a:stretch/>
        </p:blipFill>
        <p:spPr>
          <a:xfrm>
            <a:off x="4643437" y="1844675"/>
            <a:ext cx="4160837" cy="3730625"/>
          </a:xfrm>
          <a:prstGeom prst="rect">
            <a:avLst/>
          </a:prstGeom>
          <a:noFill/>
          <a:ln>
            <a:noFill/>
          </a:ln>
        </p:spPr>
      </p:pic>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7"/>
          <p:cNvSpPr txBox="1"/>
          <p:nvPr/>
        </p:nvSpPr>
        <p:spPr>
          <a:xfrm>
            <a:off x="250825" y="1484312"/>
            <a:ext cx="3384550" cy="4537075"/>
          </a:xfrm>
          <a:prstGeom prst="rect">
            <a:avLst/>
          </a:prstGeom>
          <a:solidFill>
            <a:srgbClr val="FFCCCC"/>
          </a:solidFill>
          <a:ln>
            <a:noFill/>
          </a:ln>
        </p:spPr>
        <p:txBody>
          <a:bodyPr spcFirstLastPara="1" wrap="square" lIns="91425" tIns="45700" rIns="91425" bIns="45700" anchor="t" anchorCtr="0">
            <a:noAutofit/>
          </a:bodyPr>
          <a:lstStyle/>
          <a:p>
            <a:pPr marL="12700" marR="0" lvl="0" indent="0" algn="l" rtl="0">
              <a:lnSpc>
                <a:spcPct val="100000"/>
              </a:lnSpc>
              <a:spcBef>
                <a:spcPts val="0"/>
              </a:spcBef>
              <a:spcAft>
                <a:spcPts val="0"/>
              </a:spcAft>
              <a:buClr>
                <a:schemeClr val="dk1"/>
              </a:buClr>
              <a:buSzPts val="1700"/>
              <a:buFont typeface="Calibri"/>
              <a:buNone/>
            </a:pPr>
            <a:r>
              <a:rPr lang="en-US" sz="1700" b="1" i="0" u="none">
                <a:solidFill>
                  <a:schemeClr val="dk1"/>
                </a:solidFill>
                <a:latin typeface="Calibri"/>
                <a:ea typeface="Calibri"/>
                <a:cs typeface="Calibri"/>
                <a:sym typeface="Calibri"/>
              </a:rPr>
              <a:t>Doorway page:</a:t>
            </a:r>
            <a:endParaRPr/>
          </a:p>
          <a:p>
            <a:pPr marL="12700" marR="0" lvl="0" indent="0" algn="l" rtl="0">
              <a:lnSpc>
                <a:spcPct val="100000"/>
              </a:lnSpc>
              <a:spcBef>
                <a:spcPts val="340"/>
              </a:spcBef>
              <a:spcAft>
                <a:spcPts val="0"/>
              </a:spcAft>
              <a:buClr>
                <a:schemeClr val="dk1"/>
              </a:buClr>
              <a:buSzPts val="1700"/>
              <a:buFont typeface="Calibri"/>
              <a:buNone/>
            </a:pPr>
            <a:r>
              <a:rPr lang="en-US" sz="1700" b="0" i="0" u="none">
                <a:solidFill>
                  <a:schemeClr val="dk1"/>
                </a:solidFill>
                <a:latin typeface="Calibri"/>
                <a:ea typeface="Calibri"/>
                <a:cs typeface="Calibri"/>
                <a:sym typeface="Calibri"/>
              </a:rPr>
              <a:t>Merupakan suatu halaman situs website yang diciptakan oleh pelaku kejahatan di dunia internet, khususnya pada SEO, dengan cara melakukan proses indeks terhadap sebuah mesin pencari, untuk kemudian didalamnya disusupi dengan spam berupa pesan sampah ke link sampah. Hal ini akan berakibat pengguna internet akan diarahkan ke website yang salah. Hal ini dapat merugikan layanan website dan juga penyedia layanan website, oleh karena informasi dan layanan menjadi salah.</a:t>
            </a:r>
            <a:endParaRPr/>
          </a:p>
        </p:txBody>
      </p:sp>
      <p:sp>
        <p:nvSpPr>
          <p:cNvPr id="133" name="Google Shape;133;p7"/>
          <p:cNvSpPr txBox="1"/>
          <p:nvPr/>
        </p:nvSpPr>
        <p:spPr>
          <a:xfrm>
            <a:off x="755650" y="692150"/>
            <a:ext cx="7272337" cy="430212"/>
          </a:xfrm>
          <a:prstGeom prst="rect">
            <a:avLst/>
          </a:prstGeom>
          <a:noFill/>
          <a:ln>
            <a:noFill/>
          </a:ln>
          <a:effectLst>
            <a:outerShdw blurRad="63500" dist="20000" dir="5400000">
              <a:srgbClr val="000000">
                <a:alpha val="37647"/>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00"/>
              <a:buFont typeface="Cambria"/>
              <a:buNone/>
            </a:pPr>
            <a:r>
              <a:rPr lang="en-US" sz="2200" b="1" i="0" u="none">
                <a:solidFill>
                  <a:srgbClr val="000000"/>
                </a:solidFill>
                <a:latin typeface="Cambria"/>
                <a:ea typeface="Cambria"/>
                <a:cs typeface="Cambria"/>
                <a:sym typeface="Cambria"/>
              </a:rPr>
              <a:t>Empat Buah Kecurangan terhadap Sistem Page Rank</a:t>
            </a:r>
            <a:endParaRPr/>
          </a:p>
        </p:txBody>
      </p:sp>
      <p:pic>
        <p:nvPicPr>
          <p:cNvPr id="134" name="Google Shape;134;p7"/>
          <p:cNvPicPr preferRelativeResize="0"/>
          <p:nvPr/>
        </p:nvPicPr>
        <p:blipFill rotWithShape="1">
          <a:blip r:embed="rId3">
            <a:alphaModFix/>
          </a:blip>
          <a:srcRect/>
          <a:stretch/>
        </p:blipFill>
        <p:spPr>
          <a:xfrm>
            <a:off x="3835400" y="1754187"/>
            <a:ext cx="4913312" cy="3890962"/>
          </a:xfrm>
          <a:prstGeom prst="rect">
            <a:avLst/>
          </a:prstGeom>
          <a:noFill/>
          <a:ln>
            <a:noFill/>
          </a:ln>
        </p:spPr>
      </p:pic>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8"/>
          <p:cNvSpPr txBox="1"/>
          <p:nvPr/>
        </p:nvSpPr>
        <p:spPr>
          <a:xfrm>
            <a:off x="468312" y="1484312"/>
            <a:ext cx="4175125" cy="4465637"/>
          </a:xfrm>
          <a:prstGeom prst="rect">
            <a:avLst/>
          </a:prstGeom>
          <a:solidFill>
            <a:srgbClr val="CC99FF"/>
          </a:solidFill>
          <a:ln>
            <a:noFill/>
          </a:ln>
        </p:spPr>
        <p:txBody>
          <a:bodyPr spcFirstLastPara="1" wrap="square" lIns="91425" tIns="45700" rIns="91425" bIns="45700" anchor="t" anchorCtr="0">
            <a:noAutofit/>
          </a:bodyPr>
          <a:lstStyle/>
          <a:p>
            <a:pPr marL="12700" marR="0" lvl="0" indent="0" algn="l" rtl="0">
              <a:lnSpc>
                <a:spcPct val="100000"/>
              </a:lnSpc>
              <a:spcBef>
                <a:spcPts val="0"/>
              </a:spcBef>
              <a:spcAft>
                <a:spcPts val="0"/>
              </a:spcAft>
              <a:buClr>
                <a:srgbClr val="000000"/>
              </a:buClr>
              <a:buSzPts val="1800"/>
              <a:buFont typeface="Calibri"/>
              <a:buNone/>
            </a:pPr>
            <a:r>
              <a:rPr lang="en-US" sz="1800" b="1" i="0" u="none">
                <a:solidFill>
                  <a:srgbClr val="000000"/>
                </a:solidFill>
                <a:latin typeface="Calibri"/>
                <a:ea typeface="Calibri"/>
                <a:cs typeface="Calibri"/>
                <a:sym typeface="Calibri"/>
              </a:rPr>
              <a:t>Keyword stuffing:</a:t>
            </a:r>
            <a:endParaRPr/>
          </a:p>
          <a:p>
            <a:pPr marL="12700" marR="0" lvl="0" indent="0" algn="l" rtl="0">
              <a:lnSpc>
                <a:spcPct val="100000"/>
              </a:lnSpc>
              <a:spcBef>
                <a:spcPts val="360"/>
              </a:spcBef>
              <a:spcAft>
                <a:spcPts val="0"/>
              </a:spcAft>
              <a:buClr>
                <a:srgbClr val="000000"/>
              </a:buClr>
              <a:buSzPts val="1800"/>
              <a:buFont typeface="Calibri"/>
              <a:buNone/>
            </a:pPr>
            <a:r>
              <a:rPr lang="en-US" sz="1800" b="0" i="0" u="none">
                <a:solidFill>
                  <a:srgbClr val="000000"/>
                </a:solidFill>
                <a:latin typeface="Calibri"/>
                <a:ea typeface="Calibri"/>
                <a:cs typeface="Calibri"/>
                <a:sym typeface="Calibri"/>
              </a:rPr>
              <a:t>Adalah bentuk kecurangan dan penipuan di SEO di mana pelaku melakukan perulangan Meta Tag tertentu dalam situs (website) miliknya, sehingga memperbesar kemungkinan situs tersebut untuk dapat memperoleh peringkat terbaik dalam hasil pencarian. Contohnya seperti menambahkan sejumlah nomor kontak (misal telepon) tanpa menyertakan infoormasi didalamnya, pengulangan sejumlah kata/frasa/kalimat didalam suatu tag dan meta tag serta melakukan pemblokan terhadap kata.</a:t>
            </a:r>
            <a:endParaRPr/>
          </a:p>
        </p:txBody>
      </p:sp>
      <p:sp>
        <p:nvSpPr>
          <p:cNvPr id="140" name="Google Shape;140;p8"/>
          <p:cNvSpPr txBox="1"/>
          <p:nvPr/>
        </p:nvSpPr>
        <p:spPr>
          <a:xfrm>
            <a:off x="755650" y="692150"/>
            <a:ext cx="7272337" cy="430212"/>
          </a:xfrm>
          <a:prstGeom prst="rect">
            <a:avLst/>
          </a:prstGeom>
          <a:noFill/>
          <a:ln>
            <a:noFill/>
          </a:ln>
          <a:effectLst>
            <a:outerShdw blurRad="63500" dist="20000" dir="5400000">
              <a:srgbClr val="000000">
                <a:alpha val="37647"/>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00"/>
              <a:buFont typeface="Cambria"/>
              <a:buNone/>
            </a:pPr>
            <a:r>
              <a:rPr lang="en-US" sz="2200" b="1" i="0" u="none">
                <a:solidFill>
                  <a:srgbClr val="000000"/>
                </a:solidFill>
                <a:latin typeface="Cambria"/>
                <a:ea typeface="Cambria"/>
                <a:cs typeface="Cambria"/>
                <a:sym typeface="Cambria"/>
              </a:rPr>
              <a:t>Empat Buah Kecurangan terhadap Sistem Page Rank</a:t>
            </a:r>
            <a:endParaRPr/>
          </a:p>
        </p:txBody>
      </p:sp>
      <p:pic>
        <p:nvPicPr>
          <p:cNvPr id="141" name="Google Shape;141;p8"/>
          <p:cNvPicPr preferRelativeResize="0"/>
          <p:nvPr/>
        </p:nvPicPr>
        <p:blipFill rotWithShape="1">
          <a:blip r:embed="rId3">
            <a:alphaModFix/>
          </a:blip>
          <a:srcRect/>
          <a:stretch/>
        </p:blipFill>
        <p:spPr>
          <a:xfrm>
            <a:off x="5003800" y="1916112"/>
            <a:ext cx="3648075" cy="3678237"/>
          </a:xfrm>
          <a:prstGeom prst="rect">
            <a:avLst/>
          </a:prstGeom>
          <a:noFill/>
          <a:ln>
            <a:noFill/>
          </a:ln>
        </p:spPr>
      </p:pic>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9"/>
          <p:cNvSpPr txBox="1"/>
          <p:nvPr/>
        </p:nvSpPr>
        <p:spPr>
          <a:xfrm>
            <a:off x="611187" y="1341437"/>
            <a:ext cx="7921625" cy="2087562"/>
          </a:xfrm>
          <a:prstGeom prst="rect">
            <a:avLst/>
          </a:prstGeom>
          <a:solidFill>
            <a:srgbClr val="FFCC66"/>
          </a:solidFill>
          <a:ln>
            <a:noFill/>
          </a:ln>
        </p:spPr>
        <p:txBody>
          <a:bodyPr spcFirstLastPara="1" wrap="square" lIns="91425" tIns="45700" rIns="91425" bIns="45700" anchor="t" anchorCtr="0">
            <a:noAutofit/>
          </a:bodyPr>
          <a:lstStyle/>
          <a:p>
            <a:pPr marL="12700" marR="0" lvl="0" indent="0" algn="l" rtl="0">
              <a:lnSpc>
                <a:spcPct val="100000"/>
              </a:lnSpc>
              <a:spcBef>
                <a:spcPts val="0"/>
              </a:spcBef>
              <a:spcAft>
                <a:spcPts val="0"/>
              </a:spcAft>
              <a:buClr>
                <a:schemeClr val="dk1"/>
              </a:buClr>
              <a:buSzPts val="1700"/>
              <a:buFont typeface="Calibri"/>
              <a:buNone/>
            </a:pPr>
            <a:r>
              <a:rPr lang="en-US" sz="1700" b="1" i="0" u="none">
                <a:solidFill>
                  <a:schemeClr val="dk1"/>
                </a:solidFill>
                <a:latin typeface="Calibri"/>
                <a:ea typeface="Calibri"/>
                <a:cs typeface="Calibri"/>
                <a:sym typeface="Calibri"/>
              </a:rPr>
              <a:t>Auto generate page atau scraper page:</a:t>
            </a:r>
            <a:endParaRPr/>
          </a:p>
          <a:p>
            <a:pPr marL="12700" marR="0" lvl="0" indent="0" algn="l" rtl="0">
              <a:lnSpc>
                <a:spcPct val="100000"/>
              </a:lnSpc>
              <a:spcBef>
                <a:spcPts val="340"/>
              </a:spcBef>
              <a:spcAft>
                <a:spcPts val="0"/>
              </a:spcAft>
              <a:buClr>
                <a:schemeClr val="dk1"/>
              </a:buClr>
              <a:buSzPts val="1700"/>
              <a:buFont typeface="Calibri"/>
              <a:buNone/>
            </a:pPr>
            <a:r>
              <a:rPr lang="en-US" sz="1700" b="0" i="0" u="none">
                <a:solidFill>
                  <a:schemeClr val="dk1"/>
                </a:solidFill>
                <a:latin typeface="Calibri"/>
                <a:ea typeface="Calibri"/>
                <a:cs typeface="Calibri"/>
                <a:sym typeface="Calibri"/>
              </a:rPr>
              <a:t>Adalah salah satu bentuk kecurangan di dalam SEO dengan cara melakukan spammig berupa website, di mana sebuah website isinya konten dikopikan ke satu atau beberapa buah website lainnya, sehingga mendongkrak peringkat website tersebut di dalam hasil pencarian Google. Proses ini biasa disebut menduplikasikan dirinya sendiri. Ini berarti bahwa semua konten di beberapa website lainnnya terkopikan secara otomatis ke satu atau beberapa buah website lainnya.</a:t>
            </a:r>
            <a:endParaRPr/>
          </a:p>
        </p:txBody>
      </p:sp>
      <p:sp>
        <p:nvSpPr>
          <p:cNvPr id="147" name="Google Shape;147;p9"/>
          <p:cNvSpPr txBox="1"/>
          <p:nvPr/>
        </p:nvSpPr>
        <p:spPr>
          <a:xfrm>
            <a:off x="755650" y="692150"/>
            <a:ext cx="7272337" cy="430212"/>
          </a:xfrm>
          <a:prstGeom prst="rect">
            <a:avLst/>
          </a:prstGeom>
          <a:noFill/>
          <a:ln>
            <a:noFill/>
          </a:ln>
          <a:effectLst>
            <a:outerShdw blurRad="63500" dist="20000" dir="5400000">
              <a:srgbClr val="000000">
                <a:alpha val="37647"/>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00"/>
              <a:buFont typeface="Cambria"/>
              <a:buNone/>
            </a:pPr>
            <a:r>
              <a:rPr lang="en-US" sz="2200" b="1" i="0" u="none">
                <a:solidFill>
                  <a:srgbClr val="000000"/>
                </a:solidFill>
                <a:latin typeface="Cambria"/>
                <a:ea typeface="Cambria"/>
                <a:cs typeface="Cambria"/>
                <a:sym typeface="Cambria"/>
              </a:rPr>
              <a:t>Empat Buah Kecurangan terhadap Sistem Page Rank</a:t>
            </a:r>
            <a:endParaRPr/>
          </a:p>
        </p:txBody>
      </p:sp>
      <p:pic>
        <p:nvPicPr>
          <p:cNvPr id="148" name="Google Shape;148;p9"/>
          <p:cNvPicPr preferRelativeResize="0"/>
          <p:nvPr/>
        </p:nvPicPr>
        <p:blipFill rotWithShape="1">
          <a:blip r:embed="rId3">
            <a:alphaModFix/>
          </a:blip>
          <a:srcRect t="-3283" r="21649"/>
          <a:stretch/>
        </p:blipFill>
        <p:spPr>
          <a:xfrm>
            <a:off x="1008062" y="3500437"/>
            <a:ext cx="7164387" cy="3211512"/>
          </a:xfrm>
          <a:prstGeom prst="rect">
            <a:avLst/>
          </a:prstGeom>
          <a:noFill/>
          <a:ln>
            <a:noFill/>
          </a:ln>
        </p:spPr>
      </p:pic>
    </p:spTree>
  </p:cSld>
  <p:clrMapOvr>
    <a:masterClrMapping/>
  </p:clrMapOvr>
  <p:transition>
    <p:fade/>
  </p:transition>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2619</Words>
  <Application>Microsoft Office PowerPoint</Application>
  <PresentationFormat>On-screen Show (4:3)</PresentationFormat>
  <Paragraphs>105</Paragraphs>
  <Slides>26</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Cambria</vt:lpstr>
      <vt:lpstr>Calibri</vt:lpstr>
      <vt:lpstr>Tahoma</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Link Building</vt:lpstr>
      <vt:lpstr>Keyword Density</vt:lpstr>
      <vt:lpstr>Pemanfaatan Canonical URL</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CTC</dc:creator>
  <cp:lastModifiedBy>Christian Ari Wibowo</cp:lastModifiedBy>
  <cp:revision>1</cp:revision>
  <dcterms:created xsi:type="dcterms:W3CDTF">2010-04-18T12:06:30Z</dcterms:created>
  <dcterms:modified xsi:type="dcterms:W3CDTF">2022-06-11T04:06:30Z</dcterms:modified>
</cp:coreProperties>
</file>