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295" r:id="rId4"/>
    <p:sldId id="296" r:id="rId5"/>
    <p:sldId id="297" r:id="rId6"/>
    <p:sldId id="298" r:id="rId7"/>
    <p:sldId id="294" r:id="rId8"/>
    <p:sldId id="300" r:id="rId9"/>
    <p:sldId id="301" r:id="rId10"/>
    <p:sldId id="302" r:id="rId11"/>
    <p:sldId id="303" r:id="rId12"/>
    <p:sldId id="304" r:id="rId13"/>
    <p:sldId id="305" r:id="rId14"/>
    <p:sldId id="307" r:id="rId15"/>
  </p:sldIdLst>
  <p:sldSz cx="9144000" cy="6858000" type="screen4x3"/>
  <p:notesSz cx="10020300" cy="688816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xmlns="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2" autoAdjust="0"/>
    <p:restoredTop sz="94595" autoAdjust="0"/>
  </p:normalViewPr>
  <p:slideViewPr>
    <p:cSldViewPr>
      <p:cViewPr varScale="1">
        <p:scale>
          <a:sx n="83" d="100"/>
          <a:sy n="83" d="100"/>
        </p:scale>
        <p:origin x="-14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12D88-D0F8-4C14-BFA6-7FDC6A44120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9F4AC-0F81-4057-AE51-59ADE2C09308}">
      <dgm:prSet phldrT="[Text]"/>
      <dgm:spPr/>
      <dgm:t>
        <a:bodyPr/>
        <a:lstStyle/>
        <a:p>
          <a:r>
            <a:rPr lang="en-US" dirty="0" err="1" smtClean="0"/>
            <a:t>Transparansi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Akuntabilitas</a:t>
          </a:r>
          <a:endParaRPr lang="en-US" dirty="0"/>
        </a:p>
      </dgm:t>
    </dgm:pt>
    <dgm:pt modelId="{0E170C99-5069-47D1-8326-08E60A760B91}" type="parTrans" cxnId="{571882F4-EE8F-4871-A8CC-A308673BC03E}">
      <dgm:prSet/>
      <dgm:spPr/>
      <dgm:t>
        <a:bodyPr/>
        <a:lstStyle/>
        <a:p>
          <a:endParaRPr lang="en-US"/>
        </a:p>
      </dgm:t>
    </dgm:pt>
    <dgm:pt modelId="{8254C635-FA97-4BBD-8807-5A8FDB926675}" type="sibTrans" cxnId="{571882F4-EE8F-4871-A8CC-A308673BC03E}">
      <dgm:prSet/>
      <dgm:spPr/>
      <dgm:t>
        <a:bodyPr/>
        <a:lstStyle/>
        <a:p>
          <a:endParaRPr lang="en-US"/>
        </a:p>
      </dgm:t>
    </dgm:pt>
    <dgm:pt modelId="{FC79148F-31F8-416E-BA0E-DC15E13F92BB}">
      <dgm:prSet phldrT="[Text]"/>
      <dgm:spPr/>
      <dgm:t>
        <a:bodyPr/>
        <a:lstStyle/>
        <a:p>
          <a:r>
            <a:rPr lang="en-US" dirty="0" err="1" smtClean="0"/>
            <a:t>Transparansi</a:t>
          </a:r>
          <a:r>
            <a:rPr lang="en-US" dirty="0" smtClean="0"/>
            <a:t> yang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biaya</a:t>
          </a:r>
          <a:r>
            <a:rPr lang="en-US" dirty="0" smtClean="0"/>
            <a:t> TI, proses TI, </a:t>
          </a:r>
          <a:r>
            <a:rPr lang="en-US" dirty="0" err="1" smtClean="0"/>
            <a:t>portofolio</a:t>
          </a:r>
          <a:r>
            <a:rPr lang="en-US" dirty="0" smtClean="0"/>
            <a:t> TI (</a:t>
          </a:r>
          <a:r>
            <a:rPr lang="en-US" dirty="0" err="1" smtClean="0"/>
            <a:t>proyek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r>
            <a:rPr lang="en-US" dirty="0" smtClean="0"/>
            <a:t>).</a:t>
          </a:r>
          <a:endParaRPr lang="en-US" dirty="0"/>
        </a:p>
      </dgm:t>
    </dgm:pt>
    <dgm:pt modelId="{FDEF3258-3BCF-462C-B3A8-7180B1DCC1B6}" type="parTrans" cxnId="{60368167-E3D1-4766-88F8-10A9C870E2CD}">
      <dgm:prSet/>
      <dgm:spPr/>
      <dgm:t>
        <a:bodyPr/>
        <a:lstStyle/>
        <a:p>
          <a:endParaRPr lang="en-US"/>
        </a:p>
      </dgm:t>
    </dgm:pt>
    <dgm:pt modelId="{034FDBF3-7F1A-4438-9731-A000C263B99B}" type="sibTrans" cxnId="{60368167-E3D1-4766-88F8-10A9C870E2CD}">
      <dgm:prSet/>
      <dgm:spPr/>
      <dgm:t>
        <a:bodyPr/>
        <a:lstStyle/>
        <a:p>
          <a:endParaRPr lang="en-US"/>
        </a:p>
      </dgm:t>
    </dgm:pt>
    <dgm:pt modelId="{11D4B1EC-F64B-4698-A92F-1830D2F92092}">
      <dgm:prSet phldrT="[Text]"/>
      <dgm:spPr/>
      <dgm:t>
        <a:bodyPr/>
        <a:lstStyle/>
        <a:p>
          <a:r>
            <a:rPr lang="en-US" dirty="0" err="1" smtClean="0"/>
            <a:t>Pengembalian</a:t>
          </a:r>
          <a:r>
            <a:rPr lang="en-US" dirty="0" smtClean="0"/>
            <a:t> </a:t>
          </a:r>
          <a:r>
            <a:rPr lang="en-US" dirty="0" err="1" smtClean="0"/>
            <a:t>Investasi</a:t>
          </a:r>
          <a:r>
            <a:rPr lang="en-US" dirty="0" smtClean="0"/>
            <a:t> /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Pemangku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endParaRPr lang="en-US" dirty="0"/>
        </a:p>
      </dgm:t>
    </dgm:pt>
    <dgm:pt modelId="{D1CE0FBA-E2D4-45CE-AFE1-D8B1D46E5EEC}" type="parTrans" cxnId="{2A8F0C2F-249B-42EC-B4B1-0B72E2DD267E}">
      <dgm:prSet/>
      <dgm:spPr/>
      <dgm:t>
        <a:bodyPr/>
        <a:lstStyle/>
        <a:p>
          <a:endParaRPr lang="en-US"/>
        </a:p>
      </dgm:t>
    </dgm:pt>
    <dgm:pt modelId="{715127CA-6479-4CCE-B98E-1402058E6A47}" type="sibTrans" cxnId="{2A8F0C2F-249B-42EC-B4B1-0B72E2DD267E}">
      <dgm:prSet/>
      <dgm:spPr/>
      <dgm:t>
        <a:bodyPr/>
        <a:lstStyle/>
        <a:p>
          <a:endParaRPr lang="en-US"/>
        </a:p>
      </dgm:t>
    </dgm:pt>
    <dgm:pt modelId="{38C55A03-B1D6-44BD-829D-5335708E20FF}">
      <dgm:prSet phldrT="[Text]"/>
      <dgm:spPr/>
      <dgm:t>
        <a:bodyPr/>
        <a:lstStyle/>
        <a:p>
          <a:r>
            <a:rPr lang="en-US" dirty="0" err="1" smtClean="0"/>
            <a:t>Peningkatan</a:t>
          </a:r>
          <a:r>
            <a:rPr lang="en-US" dirty="0" smtClean="0"/>
            <a:t> </a:t>
          </a:r>
          <a:r>
            <a:rPr lang="en-US" dirty="0" err="1" smtClean="0"/>
            <a:t>pemahaman</a:t>
          </a:r>
          <a:r>
            <a:rPr lang="en-US" dirty="0" smtClean="0"/>
            <a:t>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keseluruhan</a:t>
          </a:r>
          <a:r>
            <a:rPr lang="en-US" dirty="0" smtClean="0"/>
            <a:t> </a:t>
          </a:r>
          <a:r>
            <a:rPr lang="en-US" dirty="0" err="1" smtClean="0"/>
            <a:t>biaya</a:t>
          </a:r>
          <a:r>
            <a:rPr lang="en-US" dirty="0" smtClean="0"/>
            <a:t> TI </a:t>
          </a:r>
          <a:r>
            <a:rPr lang="en-US" dirty="0" err="1" smtClean="0"/>
            <a:t>dan</a:t>
          </a:r>
          <a:r>
            <a:rPr lang="en-US" dirty="0" smtClean="0"/>
            <a:t> input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kasus</a:t>
          </a:r>
          <a:r>
            <a:rPr lang="en-US" dirty="0" smtClean="0"/>
            <a:t> ROI.</a:t>
          </a:r>
          <a:endParaRPr lang="en-US" dirty="0"/>
        </a:p>
      </dgm:t>
    </dgm:pt>
    <dgm:pt modelId="{CD9173DB-74D0-4735-8BC9-E57DEE0014BA}" type="parTrans" cxnId="{0DBE16CA-3E4B-4722-A37F-EE94DFC28E05}">
      <dgm:prSet/>
      <dgm:spPr/>
      <dgm:t>
        <a:bodyPr/>
        <a:lstStyle/>
        <a:p>
          <a:endParaRPr lang="en-US"/>
        </a:p>
      </dgm:t>
    </dgm:pt>
    <dgm:pt modelId="{7BB85C78-7A19-401D-A4D9-1AFE81921B78}" type="sibTrans" cxnId="{0DBE16CA-3E4B-4722-A37F-EE94DFC28E05}">
      <dgm:prSet/>
      <dgm:spPr/>
      <dgm:t>
        <a:bodyPr/>
        <a:lstStyle/>
        <a:p>
          <a:endParaRPr lang="en-US"/>
        </a:p>
      </dgm:t>
    </dgm:pt>
    <dgm:pt modelId="{94648FD6-CAF2-4DDD-9FDE-57A5C62AFDFC}">
      <dgm:prSet phldrT="[Text]"/>
      <dgm:spPr/>
      <dgm:t>
        <a:bodyPr/>
        <a:lstStyle/>
        <a:p>
          <a:r>
            <a:rPr lang="en-US" dirty="0" err="1" smtClean="0"/>
            <a:t>Peluang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Kemitraan</a:t>
          </a:r>
          <a:endParaRPr lang="en-US" dirty="0"/>
        </a:p>
      </dgm:t>
    </dgm:pt>
    <dgm:pt modelId="{593B7E60-D78D-4EA4-8D59-B1249A4D5C69}" type="parTrans" cxnId="{C8123C16-5028-4B95-AEC8-00D391EADF16}">
      <dgm:prSet/>
      <dgm:spPr/>
      <dgm:t>
        <a:bodyPr/>
        <a:lstStyle/>
        <a:p>
          <a:endParaRPr lang="en-US"/>
        </a:p>
      </dgm:t>
    </dgm:pt>
    <dgm:pt modelId="{A5766D15-00FF-444C-9788-BBD0CBA2392D}" type="sibTrans" cxnId="{C8123C16-5028-4B95-AEC8-00D391EADF16}">
      <dgm:prSet/>
      <dgm:spPr/>
      <dgm:t>
        <a:bodyPr/>
        <a:lstStyle/>
        <a:p>
          <a:endParaRPr lang="en-US"/>
        </a:p>
      </dgm:t>
    </dgm:pt>
    <dgm:pt modelId="{1E6DCC29-003B-4154-AF04-0F9DFD4B0EB7}">
      <dgm:prSet phldrT="[Text]"/>
      <dgm:spPr/>
      <dgm:t>
        <a:bodyPr/>
        <a:lstStyle/>
        <a:p>
          <a:r>
            <a:rPr lang="en-US" dirty="0" err="1" smtClean="0"/>
            <a:t>Berikan</a:t>
          </a:r>
          <a:r>
            <a:rPr lang="en-US" dirty="0" smtClean="0"/>
            <a:t> </a:t>
          </a:r>
          <a:r>
            <a:rPr lang="en-US" dirty="0" err="1" smtClean="0"/>
            <a:t>jalan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merealisasikan</a:t>
          </a:r>
          <a:r>
            <a:rPr lang="en-US" dirty="0" smtClean="0"/>
            <a:t> </a:t>
          </a:r>
          <a:r>
            <a:rPr lang="en-US" dirty="0" err="1" smtClean="0"/>
            <a:t>peluang</a:t>
          </a:r>
          <a:r>
            <a:rPr lang="en-US" dirty="0" smtClean="0"/>
            <a:t> yang </a:t>
          </a:r>
          <a:r>
            <a:rPr lang="en-US" dirty="0" err="1" smtClean="0"/>
            <a:t>mungkin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mendapat</a:t>
          </a:r>
          <a:r>
            <a:rPr lang="en-US" dirty="0" smtClean="0"/>
            <a:t> </a:t>
          </a:r>
          <a:r>
            <a:rPr lang="en-US" dirty="0" err="1" smtClean="0"/>
            <a:t>perhatian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sponsorship.</a:t>
          </a:r>
          <a:endParaRPr lang="en-US" dirty="0"/>
        </a:p>
      </dgm:t>
    </dgm:pt>
    <dgm:pt modelId="{B3549B19-3672-411A-895D-D2343CCC50A5}" type="parTrans" cxnId="{9F2CA837-F504-4303-84D9-0862D065C880}">
      <dgm:prSet/>
      <dgm:spPr/>
      <dgm:t>
        <a:bodyPr/>
        <a:lstStyle/>
        <a:p>
          <a:endParaRPr lang="en-US"/>
        </a:p>
      </dgm:t>
    </dgm:pt>
    <dgm:pt modelId="{28382F80-4DAD-47B0-A457-4BF280D2FC78}" type="sibTrans" cxnId="{9F2CA837-F504-4303-84D9-0862D065C880}">
      <dgm:prSet/>
      <dgm:spPr/>
      <dgm:t>
        <a:bodyPr/>
        <a:lstStyle/>
        <a:p>
          <a:endParaRPr lang="en-US"/>
        </a:p>
      </dgm:t>
    </dgm:pt>
    <dgm:pt modelId="{6B961F68-D9B9-456B-87BA-02DA49B1498B}">
      <dgm:prSet phldrT="[Text]"/>
      <dgm:spPr/>
      <dgm:t>
        <a:bodyPr/>
        <a:lstStyle/>
        <a:p>
          <a:r>
            <a:rPr lang="en-US" dirty="0" err="1" smtClean="0"/>
            <a:t>Peningkatan</a:t>
          </a:r>
          <a:r>
            <a:rPr lang="en-US" dirty="0" smtClean="0"/>
            <a:t> </a:t>
          </a:r>
          <a:r>
            <a:rPr lang="en-US" dirty="0" err="1" smtClean="0"/>
            <a:t>performa</a:t>
          </a:r>
          <a:endParaRPr lang="en-US" dirty="0"/>
        </a:p>
      </dgm:t>
    </dgm:pt>
    <dgm:pt modelId="{D7F0409B-946E-4F55-B219-8A5781205191}" type="parTrans" cxnId="{DE7D52C6-51F9-4290-B83B-0E08A1B923F0}">
      <dgm:prSet/>
      <dgm:spPr/>
      <dgm:t>
        <a:bodyPr/>
        <a:lstStyle/>
        <a:p>
          <a:endParaRPr lang="en-US"/>
        </a:p>
      </dgm:t>
    </dgm:pt>
    <dgm:pt modelId="{1CC26D49-6B5E-4B98-A1A8-23C3361CBCB3}" type="sibTrans" cxnId="{DE7D52C6-51F9-4290-B83B-0E08A1B923F0}">
      <dgm:prSet/>
      <dgm:spPr/>
      <dgm:t>
        <a:bodyPr/>
        <a:lstStyle/>
        <a:p>
          <a:endParaRPr lang="en-US"/>
        </a:p>
      </dgm:t>
    </dgm:pt>
    <dgm:pt modelId="{E95556DA-49EC-491F-A426-800E3280F44F}">
      <dgm:prSet phldrT="[Text]"/>
      <dgm:spPr/>
      <dgm:t>
        <a:bodyPr/>
        <a:lstStyle/>
        <a:p>
          <a:r>
            <a:rPr lang="en-US" dirty="0" err="1" smtClean="0"/>
            <a:t>Kepatuhan</a:t>
          </a:r>
          <a:r>
            <a:rPr lang="en-US" dirty="0" smtClean="0"/>
            <a:t> </a:t>
          </a:r>
          <a:r>
            <a:rPr lang="en-US" dirty="0" err="1" smtClean="0"/>
            <a:t>Eksternal</a:t>
          </a:r>
          <a:endParaRPr lang="en-US" dirty="0"/>
        </a:p>
      </dgm:t>
    </dgm:pt>
    <dgm:pt modelId="{ED9693AC-5C85-4E94-99C8-82114C1D37B6}" type="parTrans" cxnId="{C2F73EB9-95B0-44A7-96BA-8CA4F153DBD2}">
      <dgm:prSet/>
      <dgm:spPr/>
      <dgm:t>
        <a:bodyPr/>
        <a:lstStyle/>
        <a:p>
          <a:endParaRPr lang="en-US"/>
        </a:p>
      </dgm:t>
    </dgm:pt>
    <dgm:pt modelId="{8CDBC103-8DA2-4AB0-8999-65358A21C139}" type="sibTrans" cxnId="{C2F73EB9-95B0-44A7-96BA-8CA4F153DBD2}">
      <dgm:prSet/>
      <dgm:spPr/>
      <dgm:t>
        <a:bodyPr/>
        <a:lstStyle/>
        <a:p>
          <a:endParaRPr lang="en-US"/>
        </a:p>
      </dgm:t>
    </dgm:pt>
    <dgm:pt modelId="{1C08435C-6A6F-4170-AB2A-5A0FCEF3E224}">
      <dgm:prSet phldrT="[Text]"/>
      <dgm:spPr/>
      <dgm:t>
        <a:bodyPr/>
        <a:lstStyle/>
        <a:p>
          <a:r>
            <a:rPr lang="en-US" dirty="0" err="1" smtClean="0"/>
            <a:t>Dapatkan</a:t>
          </a:r>
          <a:r>
            <a:rPr lang="en-US" dirty="0" smtClean="0"/>
            <a:t> </a:t>
          </a:r>
          <a:r>
            <a:rPr lang="en-US" dirty="0" err="1" smtClean="0"/>
            <a:t>identifikasi</a:t>
          </a:r>
          <a:r>
            <a:rPr lang="en-US" dirty="0" smtClean="0"/>
            <a:t> yang </a:t>
          </a:r>
          <a:r>
            <a:rPr lang="en-US" dirty="0" err="1" smtClean="0"/>
            <a:t>jelas</a:t>
          </a:r>
          <a:r>
            <a:rPr lang="en-US" dirty="0" smtClean="0"/>
            <a:t> </a:t>
          </a:r>
          <a:r>
            <a:rPr lang="en-US" dirty="0" err="1" smtClean="0"/>
            <a:t>apakah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proyek</a:t>
          </a:r>
          <a:r>
            <a:rPr lang="en-US" dirty="0" smtClean="0"/>
            <a:t> TI </a:t>
          </a:r>
          <a:r>
            <a:rPr lang="en-US" dirty="0" err="1" smtClean="0"/>
            <a:t>mendukung</a:t>
          </a:r>
          <a:r>
            <a:rPr lang="en-US" dirty="0" smtClean="0"/>
            <a:t> “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biasa</a:t>
          </a:r>
          <a:r>
            <a:rPr lang="en-US" dirty="0" smtClean="0"/>
            <a:t> ”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dimaksudkan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memberikan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tambah</a:t>
          </a:r>
          <a:r>
            <a:rPr lang="en-US" dirty="0" smtClean="0"/>
            <a:t> di masa </a:t>
          </a:r>
          <a:r>
            <a:rPr lang="en-US" dirty="0" err="1" smtClean="0"/>
            <a:t>depan</a:t>
          </a:r>
          <a:r>
            <a:rPr lang="en-US" dirty="0" smtClean="0"/>
            <a:t>.</a:t>
          </a:r>
          <a:endParaRPr lang="en-US" dirty="0"/>
        </a:p>
      </dgm:t>
    </dgm:pt>
    <dgm:pt modelId="{1FCDD965-88CD-4B4A-BF22-60545AA34D01}" type="parTrans" cxnId="{CF76B519-D1C0-4B40-8D02-A1C3F714ABE1}">
      <dgm:prSet/>
      <dgm:spPr/>
      <dgm:t>
        <a:bodyPr/>
        <a:lstStyle/>
        <a:p>
          <a:endParaRPr lang="en-US"/>
        </a:p>
      </dgm:t>
    </dgm:pt>
    <dgm:pt modelId="{C1AF95BD-F8BF-45E5-A3FD-9A10226D1194}" type="sibTrans" cxnId="{CF76B519-D1C0-4B40-8D02-A1C3F714ABE1}">
      <dgm:prSet/>
      <dgm:spPr/>
      <dgm:t>
        <a:bodyPr/>
        <a:lstStyle/>
        <a:p>
          <a:endParaRPr lang="en-US"/>
        </a:p>
      </dgm:t>
    </dgm:pt>
    <dgm:pt modelId="{83EE8A98-B9B3-4DD0-9C89-F6F8457F5D03}">
      <dgm:prSet/>
      <dgm:spPr/>
      <dgm:t>
        <a:bodyPr/>
        <a:lstStyle/>
        <a:p>
          <a:r>
            <a:rPr lang="en-US" dirty="0" err="1" smtClean="0"/>
            <a:t>Akuntabilitas</a:t>
          </a:r>
          <a:r>
            <a:rPr lang="en-US" dirty="0" smtClean="0"/>
            <a:t> </a:t>
          </a:r>
          <a:r>
            <a:rPr lang="en-US" dirty="0" err="1" smtClean="0"/>
            <a:t>pembuatan</a:t>
          </a:r>
          <a:r>
            <a:rPr lang="en-US" dirty="0" smtClean="0"/>
            <a:t> </a:t>
          </a:r>
          <a:r>
            <a:rPr lang="en-US" dirty="0" err="1" smtClean="0"/>
            <a:t>keputusan</a:t>
          </a:r>
          <a:r>
            <a:rPr lang="en-US" dirty="0" smtClean="0"/>
            <a:t> yang </a:t>
          </a:r>
          <a:r>
            <a:rPr lang="en-US" dirty="0" err="1" smtClean="0"/>
            <a:t>diklarifikasi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definisi</a:t>
          </a:r>
          <a:r>
            <a:rPr lang="en-US" dirty="0" smtClean="0"/>
            <a:t> </a:t>
          </a:r>
          <a:r>
            <a:rPr lang="en-US" dirty="0" err="1" smtClean="0"/>
            <a:t>pengguna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penyedia</a:t>
          </a:r>
          <a:r>
            <a:rPr lang="en-US" dirty="0" smtClean="0"/>
            <a:t> </a:t>
          </a:r>
          <a:r>
            <a:rPr lang="en-US" dirty="0" err="1" smtClean="0"/>
            <a:t>hubungan</a:t>
          </a:r>
          <a:r>
            <a:rPr lang="en-US" dirty="0" smtClean="0"/>
            <a:t>.</a:t>
          </a:r>
          <a:endParaRPr lang="en-US" dirty="0"/>
        </a:p>
      </dgm:t>
    </dgm:pt>
    <dgm:pt modelId="{67D10435-C049-4183-9A03-A3D6681FC20D}" type="parTrans" cxnId="{E293483E-12DE-42A7-9C62-E937A1A53FCC}">
      <dgm:prSet/>
      <dgm:spPr/>
      <dgm:t>
        <a:bodyPr/>
        <a:lstStyle/>
        <a:p>
          <a:endParaRPr lang="en-US"/>
        </a:p>
      </dgm:t>
    </dgm:pt>
    <dgm:pt modelId="{877EDF03-9310-4B30-BE96-97C0EF4782C5}" type="sibTrans" cxnId="{E293483E-12DE-42A7-9C62-E937A1A53FCC}">
      <dgm:prSet/>
      <dgm:spPr/>
      <dgm:t>
        <a:bodyPr/>
        <a:lstStyle/>
        <a:p>
          <a:endParaRPr lang="en-US"/>
        </a:p>
      </dgm:t>
    </dgm:pt>
    <dgm:pt modelId="{DC654787-1B07-45F2-A065-53459AA8A4FB}">
      <dgm:prSet/>
      <dgm:spPr/>
      <dgm:t>
        <a:bodyPr/>
        <a:lstStyle/>
        <a:p>
          <a:r>
            <a:rPr lang="en-US" dirty="0" err="1" smtClean="0"/>
            <a:t>Menggabungkan</a:t>
          </a:r>
          <a:r>
            <a:rPr lang="en-US" dirty="0" smtClean="0"/>
            <a:t> </a:t>
          </a:r>
          <a:r>
            <a:rPr lang="en-US" dirty="0" err="1" smtClean="0"/>
            <a:t>pemotongan</a:t>
          </a:r>
          <a:r>
            <a:rPr lang="en-US" dirty="0" smtClean="0"/>
            <a:t> </a:t>
          </a:r>
          <a:r>
            <a:rPr lang="en-US" dirty="0" err="1" smtClean="0"/>
            <a:t>biaya</a:t>
          </a:r>
          <a:r>
            <a:rPr lang="en-US" dirty="0" smtClean="0"/>
            <a:t> </a:t>
          </a:r>
          <a:r>
            <a:rPr lang="en-US" dirty="0" err="1" smtClean="0"/>
            <a:t>fokus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kemampuan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alasan</a:t>
          </a:r>
          <a:r>
            <a:rPr lang="en-US" dirty="0" smtClean="0"/>
            <a:t> </a:t>
          </a:r>
          <a:r>
            <a:rPr lang="en-US" dirty="0" err="1" smtClean="0"/>
            <a:t>investasi</a:t>
          </a:r>
          <a:r>
            <a:rPr lang="en-US" dirty="0" smtClean="0"/>
            <a:t>.</a:t>
          </a:r>
          <a:endParaRPr lang="en-US" dirty="0"/>
        </a:p>
      </dgm:t>
    </dgm:pt>
    <dgm:pt modelId="{1096CC4C-8B08-42C3-889C-893F37D5285B}" type="parTrans" cxnId="{79473C6B-335A-447A-95D4-700B87405D04}">
      <dgm:prSet/>
      <dgm:spPr/>
      <dgm:t>
        <a:bodyPr/>
        <a:lstStyle/>
        <a:p>
          <a:endParaRPr lang="en-US"/>
        </a:p>
      </dgm:t>
    </dgm:pt>
    <dgm:pt modelId="{1BB20906-5052-4848-9EF6-CE0795E2FE99}" type="sibTrans" cxnId="{79473C6B-335A-447A-95D4-700B87405D04}">
      <dgm:prSet/>
      <dgm:spPr/>
      <dgm:t>
        <a:bodyPr/>
        <a:lstStyle/>
        <a:p>
          <a:endParaRPr lang="en-US"/>
        </a:p>
      </dgm:t>
    </dgm:pt>
    <dgm:pt modelId="{7A81D02B-94CF-4E1E-B61D-100DBB0131FE}">
      <dgm:prSet/>
      <dgm:spPr/>
      <dgm:t>
        <a:bodyPr/>
        <a:lstStyle/>
        <a:p>
          <a:r>
            <a:rPr lang="en-US" smtClean="0"/>
            <a:t>Stakeholder diizinkan untuk melihat risiko / pengembalian TI.</a:t>
          </a:r>
          <a:endParaRPr lang="en-US"/>
        </a:p>
      </dgm:t>
    </dgm:pt>
    <dgm:pt modelId="{3169DC06-5B33-4A0C-805F-B6F351871B53}" type="parTrans" cxnId="{C174B0C4-7704-426A-BB0E-E3455203EF02}">
      <dgm:prSet/>
      <dgm:spPr/>
      <dgm:t>
        <a:bodyPr/>
        <a:lstStyle/>
        <a:p>
          <a:endParaRPr lang="en-US"/>
        </a:p>
      </dgm:t>
    </dgm:pt>
    <dgm:pt modelId="{2D1FF7B9-BA96-47DD-BAD9-A78D8FD9C191}" type="sibTrans" cxnId="{C174B0C4-7704-426A-BB0E-E3455203EF02}">
      <dgm:prSet/>
      <dgm:spPr/>
      <dgm:t>
        <a:bodyPr/>
        <a:lstStyle/>
        <a:p>
          <a:endParaRPr lang="en-US"/>
        </a:p>
      </dgm:t>
    </dgm:pt>
    <dgm:pt modelId="{18326066-9FED-4F8B-9357-152E5BAB82A3}">
      <dgm:prSet/>
      <dgm:spPr/>
      <dgm:t>
        <a:bodyPr/>
        <a:lstStyle/>
        <a:p>
          <a:r>
            <a:rPr lang="en-US" dirty="0" err="1" smtClean="0"/>
            <a:t>Kontribusi</a:t>
          </a:r>
          <a:r>
            <a:rPr lang="en-US" dirty="0" smtClean="0"/>
            <a:t> yang </a:t>
          </a:r>
          <a:r>
            <a:rPr lang="en-US" dirty="0" err="1" smtClean="0"/>
            <a:t>ditingkatkan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pemangku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.</a:t>
          </a:r>
          <a:endParaRPr lang="en-US" dirty="0"/>
        </a:p>
      </dgm:t>
    </dgm:pt>
    <dgm:pt modelId="{A0435DEF-26E6-4AAA-9066-171EDF193DA0}" type="parTrans" cxnId="{575B529E-B6BA-4C76-84FF-DD1D416E806D}">
      <dgm:prSet/>
      <dgm:spPr/>
      <dgm:t>
        <a:bodyPr/>
        <a:lstStyle/>
        <a:p>
          <a:endParaRPr lang="en-US"/>
        </a:p>
      </dgm:t>
    </dgm:pt>
    <dgm:pt modelId="{B2EA75E5-A4B5-4A04-892F-DA67C54DC58E}" type="sibTrans" cxnId="{575B529E-B6BA-4C76-84FF-DD1D416E806D}">
      <dgm:prSet/>
      <dgm:spPr/>
      <dgm:t>
        <a:bodyPr/>
        <a:lstStyle/>
        <a:p>
          <a:endParaRPr lang="en-US"/>
        </a:p>
      </dgm:t>
    </dgm:pt>
    <dgm:pt modelId="{24E0271F-B507-497D-BD71-66D518763840}">
      <dgm:prSet/>
      <dgm:spPr/>
      <dgm:t>
        <a:bodyPr/>
        <a:lstStyle/>
        <a:p>
          <a:r>
            <a:rPr lang="en-US" smtClean="0"/>
            <a:t>Peningkatan dan perlindungan reputasi dan citra.</a:t>
          </a:r>
          <a:endParaRPr lang="en-US"/>
        </a:p>
      </dgm:t>
    </dgm:pt>
    <dgm:pt modelId="{3341EDE1-E35F-4899-82D9-879E5D116759}" type="parTrans" cxnId="{1C947106-66D5-489D-853D-C9CA58E9680D}">
      <dgm:prSet/>
      <dgm:spPr/>
      <dgm:t>
        <a:bodyPr/>
        <a:lstStyle/>
        <a:p>
          <a:endParaRPr lang="en-US"/>
        </a:p>
      </dgm:t>
    </dgm:pt>
    <dgm:pt modelId="{0A93F195-5A19-4E0B-B66A-B151D165816D}" type="sibTrans" cxnId="{1C947106-66D5-489D-853D-C9CA58E9680D}">
      <dgm:prSet/>
      <dgm:spPr/>
      <dgm:t>
        <a:bodyPr/>
        <a:lstStyle/>
        <a:p>
          <a:endParaRPr lang="en-US"/>
        </a:p>
      </dgm:t>
    </dgm:pt>
    <dgm:pt modelId="{F779CBF6-D02D-4703-B938-A40E2F3EC701}">
      <dgm:prSet/>
      <dgm:spPr/>
      <dgm:t>
        <a:bodyPr/>
        <a:lstStyle/>
        <a:p>
          <a:r>
            <a:rPr lang="en-US" dirty="0" err="1" smtClean="0"/>
            <a:t>Memposisikan</a:t>
          </a:r>
          <a:r>
            <a:rPr lang="en-US" dirty="0" smtClean="0"/>
            <a:t> TI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mitra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(</a:t>
          </a:r>
          <a:r>
            <a:rPr lang="en-US" dirty="0" err="1" smtClean="0"/>
            <a:t>mengklarifikasi</a:t>
          </a:r>
          <a:r>
            <a:rPr lang="en-US" dirty="0" smtClean="0"/>
            <a:t> </a:t>
          </a:r>
          <a:r>
            <a:rPr lang="en-US" dirty="0" err="1" smtClean="0"/>
            <a:t>mitra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apa</a:t>
          </a:r>
          <a:r>
            <a:rPr lang="en-US" dirty="0" smtClean="0"/>
            <a:t>).</a:t>
          </a:r>
          <a:endParaRPr lang="en-US" dirty="0"/>
        </a:p>
      </dgm:t>
    </dgm:pt>
    <dgm:pt modelId="{748D0B9B-EA85-4AC3-A6EE-554A939342C4}" type="parTrans" cxnId="{DFDF1925-3AC4-48F3-8A56-746113FCCD84}">
      <dgm:prSet/>
      <dgm:spPr/>
      <dgm:t>
        <a:bodyPr/>
        <a:lstStyle/>
        <a:p>
          <a:endParaRPr lang="en-US"/>
        </a:p>
      </dgm:t>
    </dgm:pt>
    <dgm:pt modelId="{A61A1BA8-402A-44C7-8496-866EC8A7234E}" type="sibTrans" cxnId="{DFDF1925-3AC4-48F3-8A56-746113FCCD84}">
      <dgm:prSet/>
      <dgm:spPr/>
      <dgm:t>
        <a:bodyPr/>
        <a:lstStyle/>
        <a:p>
          <a:endParaRPr lang="en-US"/>
        </a:p>
      </dgm:t>
    </dgm:pt>
    <dgm:pt modelId="{C694C3EA-AB57-4606-BFBA-A755878F98FE}">
      <dgm:prSet/>
      <dgm:spPr/>
      <dgm:t>
        <a:bodyPr/>
        <a:lstStyle/>
        <a:p>
          <a:r>
            <a:rPr lang="en-US" smtClean="0"/>
            <a:t>Memfasilitasi usaha patungan dengan perusahaan lain.</a:t>
          </a:r>
          <a:endParaRPr lang="en-US"/>
        </a:p>
      </dgm:t>
    </dgm:pt>
    <dgm:pt modelId="{39977D49-A11A-49DE-A6C3-F68477124D2D}" type="parTrans" cxnId="{5499AC91-C5DA-4BFB-A245-FE79B18899B6}">
      <dgm:prSet/>
      <dgm:spPr/>
      <dgm:t>
        <a:bodyPr/>
        <a:lstStyle/>
        <a:p>
          <a:endParaRPr lang="en-US"/>
        </a:p>
      </dgm:t>
    </dgm:pt>
    <dgm:pt modelId="{D78D9795-78C1-4642-BE43-75CF2F6DF58E}" type="sibTrans" cxnId="{5499AC91-C5DA-4BFB-A245-FE79B18899B6}">
      <dgm:prSet/>
      <dgm:spPr/>
      <dgm:t>
        <a:bodyPr/>
        <a:lstStyle/>
        <a:p>
          <a:endParaRPr lang="en-US"/>
        </a:p>
      </dgm:t>
    </dgm:pt>
    <dgm:pt modelId="{48FE3E7E-0C13-4398-ADB0-50A56AD12351}">
      <dgm:prSet/>
      <dgm:spPr/>
      <dgm:t>
        <a:bodyPr/>
        <a:lstStyle/>
        <a:p>
          <a:r>
            <a:rPr lang="en-US" dirty="0" err="1" smtClean="0"/>
            <a:t>Memfasilitasi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banyak</a:t>
          </a:r>
          <a:r>
            <a:rPr lang="en-US" dirty="0" smtClean="0"/>
            <a:t> </a:t>
          </a:r>
          <a:r>
            <a:rPr lang="en-US" dirty="0" err="1" smtClean="0"/>
            <a:t>hubungan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mitra</a:t>
          </a:r>
          <a:r>
            <a:rPr lang="en-US" dirty="0" smtClean="0"/>
            <a:t> TI </a:t>
          </a:r>
          <a:r>
            <a:rPr lang="en-US" dirty="0" err="1" smtClean="0"/>
            <a:t>utama</a:t>
          </a:r>
          <a:r>
            <a:rPr lang="en-US" dirty="0" smtClean="0"/>
            <a:t> (vendor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pemasok</a:t>
          </a:r>
          <a:r>
            <a:rPr lang="en-US" dirty="0" smtClean="0"/>
            <a:t>).</a:t>
          </a:r>
          <a:endParaRPr lang="en-US" dirty="0"/>
        </a:p>
      </dgm:t>
    </dgm:pt>
    <dgm:pt modelId="{30FCC782-2158-430D-9773-1B8C0E3849D6}" type="parTrans" cxnId="{D6CCA9B9-8D14-4DFD-A601-C892F546DF70}">
      <dgm:prSet/>
      <dgm:spPr/>
      <dgm:t>
        <a:bodyPr/>
        <a:lstStyle/>
        <a:p>
          <a:endParaRPr lang="en-US"/>
        </a:p>
      </dgm:t>
    </dgm:pt>
    <dgm:pt modelId="{4ED67A3A-6F99-4CD1-89E6-A9E20CBC08C0}" type="sibTrans" cxnId="{D6CCA9B9-8D14-4DFD-A601-C892F546DF70}">
      <dgm:prSet/>
      <dgm:spPr/>
      <dgm:t>
        <a:bodyPr/>
        <a:lstStyle/>
        <a:p>
          <a:endParaRPr lang="en-US"/>
        </a:p>
      </dgm:t>
    </dgm:pt>
    <dgm:pt modelId="{B42E5A70-3B94-42C2-A7A6-4A514AB851D7}">
      <dgm:prSet/>
      <dgm:spPr/>
      <dgm:t>
        <a:bodyPr/>
        <a:lstStyle/>
        <a:p>
          <a:r>
            <a:rPr lang="en-US" smtClean="0"/>
            <a:t>Mencapai pendekatan yang konsisten untuk mengambil risiko.</a:t>
          </a:r>
          <a:endParaRPr lang="en-US"/>
        </a:p>
      </dgm:t>
    </dgm:pt>
    <dgm:pt modelId="{4B136ECF-69D9-4959-BD82-C6A32418343A}" type="parTrans" cxnId="{FD90EB83-FBDD-4BDF-8886-432FA8149CAD}">
      <dgm:prSet/>
      <dgm:spPr/>
      <dgm:t>
        <a:bodyPr/>
        <a:lstStyle/>
        <a:p>
          <a:endParaRPr lang="en-US"/>
        </a:p>
      </dgm:t>
    </dgm:pt>
    <dgm:pt modelId="{100794F3-859A-41B5-81F9-2CB3F7F64251}" type="sibTrans" cxnId="{FD90EB83-FBDD-4BDF-8886-432FA8149CAD}">
      <dgm:prSet/>
      <dgm:spPr/>
      <dgm:t>
        <a:bodyPr/>
        <a:lstStyle/>
        <a:p>
          <a:endParaRPr lang="en-US"/>
        </a:p>
      </dgm:t>
    </dgm:pt>
    <dgm:pt modelId="{EBB456CD-74C8-4330-A768-493FD1EB8F28}">
      <dgm:prSet/>
      <dgm:spPr/>
      <dgm:t>
        <a:bodyPr/>
        <a:lstStyle/>
        <a:p>
          <a:r>
            <a:rPr lang="en-US" dirty="0" err="1" smtClean="0"/>
            <a:t>Memungkinkan</a:t>
          </a:r>
          <a:r>
            <a:rPr lang="en-US" dirty="0" smtClean="0"/>
            <a:t> </a:t>
          </a:r>
          <a:r>
            <a:rPr lang="en-US" dirty="0" err="1" smtClean="0"/>
            <a:t>partisipasi</a:t>
          </a:r>
          <a:r>
            <a:rPr lang="en-US" dirty="0" smtClean="0"/>
            <a:t> TI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strategi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(</a:t>
          </a:r>
          <a:r>
            <a:rPr lang="en-US" dirty="0" err="1" smtClean="0"/>
            <a:t>tercermin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strategi</a:t>
          </a:r>
          <a:r>
            <a:rPr lang="en-US" dirty="0" smtClean="0"/>
            <a:t> TI)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sebaliknya</a:t>
          </a:r>
          <a:r>
            <a:rPr lang="en-US" dirty="0" smtClean="0"/>
            <a:t>.</a:t>
          </a:r>
          <a:endParaRPr lang="en-US" dirty="0"/>
        </a:p>
      </dgm:t>
    </dgm:pt>
    <dgm:pt modelId="{44DED461-34B7-407C-AD44-2908D5AAC6BC}" type="parTrans" cxnId="{6BF8748C-F5FF-4AE0-A905-F4A1F89B28D6}">
      <dgm:prSet/>
      <dgm:spPr/>
      <dgm:t>
        <a:bodyPr/>
        <a:lstStyle/>
        <a:p>
          <a:endParaRPr lang="en-US"/>
        </a:p>
      </dgm:t>
    </dgm:pt>
    <dgm:pt modelId="{E7BFBDD0-D053-41BF-B680-9761D6C1D4B8}" type="sibTrans" cxnId="{6BF8748C-F5FF-4AE0-A905-F4A1F89B28D6}">
      <dgm:prSet/>
      <dgm:spPr/>
      <dgm:t>
        <a:bodyPr/>
        <a:lstStyle/>
        <a:p>
          <a:endParaRPr lang="en-US"/>
        </a:p>
      </dgm:t>
    </dgm:pt>
    <dgm:pt modelId="{CFB5F278-33E8-49AB-AFEA-023070EB3B02}">
      <dgm:prSet/>
      <dgm:spPr/>
      <dgm:t>
        <a:bodyPr/>
        <a:lstStyle/>
        <a:p>
          <a:r>
            <a:rPr lang="en-US" smtClean="0"/>
            <a:t>Tingkatkan respons terhadap tantangan dan peluang pasar.</a:t>
          </a:r>
          <a:endParaRPr lang="en-US"/>
        </a:p>
      </dgm:t>
    </dgm:pt>
    <dgm:pt modelId="{55E76A47-5538-4025-80AE-7DF59C6AFA12}" type="parTrans" cxnId="{C4ED8E37-6EE8-4210-BFAB-5D1C2759A912}">
      <dgm:prSet/>
      <dgm:spPr/>
      <dgm:t>
        <a:bodyPr/>
        <a:lstStyle/>
        <a:p>
          <a:endParaRPr lang="en-US"/>
        </a:p>
      </dgm:t>
    </dgm:pt>
    <dgm:pt modelId="{A8EE6F9F-E895-454F-AA83-2A8EBE4B0F7D}" type="sibTrans" cxnId="{C4ED8E37-6EE8-4210-BFAB-5D1C2759A912}">
      <dgm:prSet/>
      <dgm:spPr/>
      <dgm:t>
        <a:bodyPr/>
        <a:lstStyle/>
        <a:p>
          <a:endParaRPr lang="en-US"/>
        </a:p>
      </dgm:t>
    </dgm:pt>
    <dgm:pt modelId="{BBD93915-7B9A-437C-A411-58F4040825BB}">
      <dgm:prSet/>
      <dgm:spPr/>
      <dgm:t>
        <a:bodyPr/>
        <a:lstStyle/>
        <a:p>
          <a:r>
            <a:rPr lang="en-US" dirty="0" err="1" smtClean="0"/>
            <a:t>Transparansi</a:t>
          </a:r>
          <a:r>
            <a:rPr lang="en-US" dirty="0" smtClean="0"/>
            <a:t> yang </a:t>
          </a:r>
          <a:r>
            <a:rPr lang="en-US" dirty="0" err="1" smtClean="0"/>
            <a:t>meningkat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standar</a:t>
          </a:r>
          <a:r>
            <a:rPr lang="en-US" dirty="0" smtClean="0"/>
            <a:t> </a:t>
          </a:r>
          <a:r>
            <a:rPr lang="en-US" dirty="0" err="1" smtClean="0"/>
            <a:t>kinerja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menyebarluaskan</a:t>
          </a:r>
          <a:r>
            <a:rPr lang="en-US" dirty="0" smtClean="0"/>
            <a:t> </a:t>
          </a:r>
          <a:r>
            <a:rPr lang="en-US" dirty="0" err="1" smtClean="0"/>
            <a:t>bahwa</a:t>
          </a:r>
          <a:r>
            <a:rPr lang="en-US" dirty="0" smtClean="0"/>
            <a:t> </a:t>
          </a:r>
          <a:r>
            <a:rPr lang="en-US" dirty="0" err="1" smtClean="0"/>
            <a:t>standar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terus</a:t>
          </a:r>
          <a:r>
            <a:rPr lang="en-US" dirty="0" smtClean="0"/>
            <a:t> </a:t>
          </a:r>
          <a:r>
            <a:rPr lang="en-US" dirty="0" err="1" smtClean="0"/>
            <a:t>dinaikkan</a:t>
          </a:r>
          <a:r>
            <a:rPr lang="en-US" dirty="0" smtClean="0"/>
            <a:t>.</a:t>
          </a:r>
          <a:endParaRPr lang="en-US" dirty="0"/>
        </a:p>
      </dgm:t>
    </dgm:pt>
    <dgm:pt modelId="{8FEA67C9-BD46-4D07-8BA1-6EDFC970F6E1}" type="parTrans" cxnId="{1ECA6B04-AA8C-444C-8E47-0AB7235C7B60}">
      <dgm:prSet/>
      <dgm:spPr/>
      <dgm:t>
        <a:bodyPr/>
        <a:lstStyle/>
        <a:p>
          <a:endParaRPr lang="en-US"/>
        </a:p>
      </dgm:t>
    </dgm:pt>
    <dgm:pt modelId="{FF37A987-878C-47D1-9028-7416978D549E}" type="sibTrans" cxnId="{1ECA6B04-AA8C-444C-8E47-0AB7235C7B60}">
      <dgm:prSet/>
      <dgm:spPr/>
      <dgm:t>
        <a:bodyPr/>
        <a:lstStyle/>
        <a:p>
          <a:endParaRPr lang="en-US"/>
        </a:p>
      </dgm:t>
    </dgm:pt>
    <dgm:pt modelId="{515D94C2-4B39-4E27-9FA1-E2B7EAB85288}">
      <dgm:prSet/>
      <dgm:spPr/>
      <dgm:t>
        <a:bodyPr/>
        <a:lstStyle/>
        <a:p>
          <a:r>
            <a:rPr lang="en-US" smtClean="0"/>
            <a:t>Fokus pada peningkatan kinerja akan mengarah pada pencapaian praktik terbaik.</a:t>
          </a:r>
          <a:endParaRPr lang="en-US"/>
        </a:p>
      </dgm:t>
    </dgm:pt>
    <dgm:pt modelId="{E7FF3B61-B1E7-40F6-BE2C-85189723FA39}" type="parTrans" cxnId="{2EDEE26D-7DB2-46DE-8993-DF4672A8B579}">
      <dgm:prSet/>
      <dgm:spPr/>
      <dgm:t>
        <a:bodyPr/>
        <a:lstStyle/>
        <a:p>
          <a:endParaRPr lang="en-US"/>
        </a:p>
      </dgm:t>
    </dgm:pt>
    <dgm:pt modelId="{4DDAA618-5263-4C03-A3B2-60C3CBFECB2D}" type="sibTrans" cxnId="{2EDEE26D-7DB2-46DE-8993-DF4672A8B579}">
      <dgm:prSet/>
      <dgm:spPr/>
      <dgm:t>
        <a:bodyPr/>
        <a:lstStyle/>
        <a:p>
          <a:endParaRPr lang="en-US"/>
        </a:p>
      </dgm:t>
    </dgm:pt>
    <dgm:pt modelId="{68189363-CB97-43C8-BA12-C6814327A786}">
      <dgm:prSet/>
      <dgm:spPr/>
      <dgm:t>
        <a:bodyPr/>
        <a:lstStyle/>
        <a:p>
          <a:r>
            <a:rPr lang="en-US" dirty="0" err="1" smtClean="0"/>
            <a:t>Hindari</a:t>
          </a:r>
          <a:r>
            <a:rPr lang="en-US" dirty="0" smtClean="0"/>
            <a:t> </a:t>
          </a:r>
          <a:r>
            <a:rPr lang="en-US" dirty="0" err="1" smtClean="0"/>
            <a:t>pengeluaran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perlu</a:t>
          </a:r>
          <a:r>
            <a:rPr lang="en-US" dirty="0" smtClean="0"/>
            <a:t> - </a:t>
          </a:r>
          <a:r>
            <a:rPr lang="en-US" dirty="0" err="1" smtClean="0"/>
            <a:t>pengeluaran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.</a:t>
          </a:r>
          <a:endParaRPr lang="en-US" dirty="0"/>
        </a:p>
      </dgm:t>
    </dgm:pt>
    <dgm:pt modelId="{D85BCEF8-1FED-42A2-ADF0-65E2762C84F9}" type="parTrans" cxnId="{D57A04B4-CA27-4FE0-AB4C-D3EAEB316B32}">
      <dgm:prSet/>
      <dgm:spPr/>
      <dgm:t>
        <a:bodyPr/>
        <a:lstStyle/>
        <a:p>
          <a:endParaRPr lang="en-US"/>
        </a:p>
      </dgm:t>
    </dgm:pt>
    <dgm:pt modelId="{8EFBA200-5E07-425B-89C3-9853831EAE79}" type="sibTrans" cxnId="{D57A04B4-CA27-4FE0-AB4C-D3EAEB316B32}">
      <dgm:prSet/>
      <dgm:spPr/>
      <dgm:t>
        <a:bodyPr/>
        <a:lstStyle/>
        <a:p>
          <a:endParaRPr lang="en-US"/>
        </a:p>
      </dgm:t>
    </dgm:pt>
    <dgm:pt modelId="{EB7419E8-13BB-43E0-A39E-758FDEF48635}">
      <dgm:prSet/>
      <dgm:spPr/>
      <dgm:t>
        <a:bodyPr/>
        <a:lstStyle/>
        <a:p>
          <a:r>
            <a:rPr lang="en-US" dirty="0" err="1" smtClean="0"/>
            <a:t>Tingkatkan</a:t>
          </a:r>
          <a:r>
            <a:rPr lang="en-US" dirty="0" smtClean="0"/>
            <a:t> </a:t>
          </a:r>
          <a:r>
            <a:rPr lang="en-US" dirty="0" err="1" smtClean="0"/>
            <a:t>kemampuan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melakukan</a:t>
          </a:r>
          <a:r>
            <a:rPr lang="en-US" dirty="0" smtClean="0"/>
            <a:t> benchmark.</a:t>
          </a:r>
          <a:endParaRPr lang="en-US" dirty="0"/>
        </a:p>
      </dgm:t>
    </dgm:pt>
    <dgm:pt modelId="{47C2E34D-D839-49B3-97E3-8412F5EAC9A7}" type="parTrans" cxnId="{6FBE689E-7F3F-42CE-968E-DC3B8E0A24D7}">
      <dgm:prSet/>
      <dgm:spPr/>
      <dgm:t>
        <a:bodyPr/>
        <a:lstStyle/>
        <a:p>
          <a:endParaRPr lang="en-US"/>
        </a:p>
      </dgm:t>
    </dgm:pt>
    <dgm:pt modelId="{3F2F8FA7-87EE-493E-B1DC-8EF8E09FA3D6}" type="sibTrans" cxnId="{6FBE689E-7F3F-42CE-968E-DC3B8E0A24D7}">
      <dgm:prSet/>
      <dgm:spPr/>
      <dgm:t>
        <a:bodyPr/>
        <a:lstStyle/>
        <a:p>
          <a:endParaRPr lang="en-US"/>
        </a:p>
      </dgm:t>
    </dgm:pt>
    <dgm:pt modelId="{9914A1A8-9564-4A27-B60C-DA26F7114401}">
      <dgm:prSet phldrT="[Text]"/>
      <dgm:spPr/>
      <dgm:t>
        <a:bodyPr/>
        <a:lstStyle/>
        <a:p>
          <a:r>
            <a:rPr lang="en-US" smtClean="0"/>
            <a:t>Memungkinkan pendekatan terpadu untuk memenuhi hukum dan peraturan/persyaratan eksternal </a:t>
          </a:r>
          <a:endParaRPr lang="en-US" dirty="0"/>
        </a:p>
      </dgm:t>
    </dgm:pt>
    <dgm:pt modelId="{E123D3AD-716D-42DB-803A-7427AFA3B94E}" type="parTrans" cxnId="{4CF464A3-A556-4F21-B883-2ED1E49E8C67}">
      <dgm:prSet/>
      <dgm:spPr/>
      <dgm:t>
        <a:bodyPr/>
        <a:lstStyle/>
        <a:p>
          <a:endParaRPr lang="en-US"/>
        </a:p>
      </dgm:t>
    </dgm:pt>
    <dgm:pt modelId="{EC686821-03D3-4CEA-B356-6B7DEAB2D1BD}" type="sibTrans" cxnId="{4CF464A3-A556-4F21-B883-2ED1E49E8C67}">
      <dgm:prSet/>
      <dgm:spPr/>
      <dgm:t>
        <a:bodyPr/>
        <a:lstStyle/>
        <a:p>
          <a:endParaRPr lang="en-US"/>
        </a:p>
      </dgm:t>
    </dgm:pt>
    <dgm:pt modelId="{20FF391F-922F-4A65-81D5-C0CD347D16A9}" type="pres">
      <dgm:prSet presAssocID="{50812D88-D0F8-4C14-BFA6-7FDC6A4412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B115F-C74F-4CA9-9AC1-D756ADD24A9C}" type="pres">
      <dgm:prSet presAssocID="{F059F4AC-0F81-4057-AE51-59ADE2C09308}" presName="composite" presStyleCnt="0"/>
      <dgm:spPr/>
    </dgm:pt>
    <dgm:pt modelId="{72FBE357-C259-498A-9CF7-4BCC4F2435F4}" type="pres">
      <dgm:prSet presAssocID="{F059F4AC-0F81-4057-AE51-59ADE2C0930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6BF5B-62EA-47D1-A1D3-37195461E756}" type="pres">
      <dgm:prSet presAssocID="{F059F4AC-0F81-4057-AE51-59ADE2C09308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9231E-6E13-4A93-9CD5-F2327944BD65}" type="pres">
      <dgm:prSet presAssocID="{8254C635-FA97-4BBD-8807-5A8FDB926675}" presName="space" presStyleCnt="0"/>
      <dgm:spPr/>
    </dgm:pt>
    <dgm:pt modelId="{5F793429-D98F-486B-ADFB-98F1DAD7D88C}" type="pres">
      <dgm:prSet presAssocID="{11D4B1EC-F64B-4698-A92F-1830D2F92092}" presName="composite" presStyleCnt="0"/>
      <dgm:spPr/>
    </dgm:pt>
    <dgm:pt modelId="{AA923924-DAE8-4772-9EB8-C71149CE1CA0}" type="pres">
      <dgm:prSet presAssocID="{11D4B1EC-F64B-4698-A92F-1830D2F9209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890E-2F6B-4866-8EC0-63D887399EC2}" type="pres">
      <dgm:prSet presAssocID="{11D4B1EC-F64B-4698-A92F-1830D2F92092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B6213-C04A-4105-9B24-F9F2325F5415}" type="pres">
      <dgm:prSet presAssocID="{715127CA-6479-4CCE-B98E-1402058E6A47}" presName="space" presStyleCnt="0"/>
      <dgm:spPr/>
    </dgm:pt>
    <dgm:pt modelId="{D729B986-776A-4D5E-B0F4-395456BBB344}" type="pres">
      <dgm:prSet presAssocID="{94648FD6-CAF2-4DDD-9FDE-57A5C62AFDFC}" presName="composite" presStyleCnt="0"/>
      <dgm:spPr/>
    </dgm:pt>
    <dgm:pt modelId="{5CB37C99-7DF2-44B1-824E-46E25854719B}" type="pres">
      <dgm:prSet presAssocID="{94648FD6-CAF2-4DDD-9FDE-57A5C62AFDF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10CE6-18DD-42BF-9AD3-B41D403C18C6}" type="pres">
      <dgm:prSet presAssocID="{94648FD6-CAF2-4DDD-9FDE-57A5C62AFDFC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BA0C9-4BB7-400D-99C5-157FDA44AB9B}" type="pres">
      <dgm:prSet presAssocID="{A5766D15-00FF-444C-9788-BBD0CBA2392D}" presName="space" presStyleCnt="0"/>
      <dgm:spPr/>
    </dgm:pt>
    <dgm:pt modelId="{04957CCD-9946-4A4C-A131-B9E57452C411}" type="pres">
      <dgm:prSet presAssocID="{6B961F68-D9B9-456B-87BA-02DA49B1498B}" presName="composite" presStyleCnt="0"/>
      <dgm:spPr/>
    </dgm:pt>
    <dgm:pt modelId="{2B8A1CD1-4441-4D3A-9686-7EB49F5CE519}" type="pres">
      <dgm:prSet presAssocID="{6B961F68-D9B9-456B-87BA-02DA49B1498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A20CA-6D4F-4950-8B48-57FEEAB28C57}" type="pres">
      <dgm:prSet presAssocID="{6B961F68-D9B9-456B-87BA-02DA49B1498B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DC4D7-B335-4897-BEF0-CC114B06CAB1}" type="pres">
      <dgm:prSet presAssocID="{1CC26D49-6B5E-4B98-A1A8-23C3361CBCB3}" presName="space" presStyleCnt="0"/>
      <dgm:spPr/>
    </dgm:pt>
    <dgm:pt modelId="{1148AB29-AE68-420B-B912-C7E8BC20AFB1}" type="pres">
      <dgm:prSet presAssocID="{E95556DA-49EC-491F-A426-800E3280F44F}" presName="composite" presStyleCnt="0"/>
      <dgm:spPr/>
    </dgm:pt>
    <dgm:pt modelId="{72291688-5EB7-4BE7-BC9E-B7CAA27C470B}" type="pres">
      <dgm:prSet presAssocID="{E95556DA-49EC-491F-A426-800E3280F44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F13A7-B376-417D-A86A-62DF0CB8DF08}" type="pres">
      <dgm:prSet presAssocID="{E95556DA-49EC-491F-A426-800E3280F44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5B529E-B6BA-4C76-84FF-DD1D416E806D}" srcId="{11D4B1EC-F64B-4698-A92F-1830D2F92092}" destId="{18326066-9FED-4F8B-9357-152E5BAB82A3}" srcOrd="3" destOrd="0" parTransId="{A0435DEF-26E6-4AAA-9066-171EDF193DA0}" sibTransId="{B2EA75E5-A4B5-4A04-892F-DA67C54DC58E}"/>
    <dgm:cxn modelId="{DC3BFF44-E081-48B5-821E-261DECA04AF9}" type="presOf" srcId="{83EE8A98-B9B3-4DD0-9C89-F6F8457F5D03}" destId="{D956BF5B-62EA-47D1-A1D3-37195461E756}" srcOrd="0" destOrd="1" presId="urn:microsoft.com/office/officeart/2005/8/layout/hList1"/>
    <dgm:cxn modelId="{C4ED8E37-6EE8-4210-BFAB-5D1C2759A912}" srcId="{94648FD6-CAF2-4DDD-9FDE-57A5C62AFDFC}" destId="{CFB5F278-33E8-49AB-AFEA-023070EB3B02}" srcOrd="6" destOrd="0" parTransId="{55E76A47-5538-4025-80AE-7DF59C6AFA12}" sibTransId="{A8EE6F9F-E895-454F-AA83-2A8EBE4B0F7D}"/>
    <dgm:cxn modelId="{CA678272-6155-4049-973F-15E523E65B13}" type="presOf" srcId="{BBD93915-7B9A-437C-A411-58F4040825BB}" destId="{EDEA20CA-6D4F-4950-8B48-57FEEAB28C57}" srcOrd="0" destOrd="1" presId="urn:microsoft.com/office/officeart/2005/8/layout/hList1"/>
    <dgm:cxn modelId="{E293483E-12DE-42A7-9C62-E937A1A53FCC}" srcId="{F059F4AC-0F81-4057-AE51-59ADE2C09308}" destId="{83EE8A98-B9B3-4DD0-9C89-F6F8457F5D03}" srcOrd="1" destOrd="0" parTransId="{67D10435-C049-4183-9A03-A3D6681FC20D}" sibTransId="{877EDF03-9310-4B30-BE96-97C0EF4782C5}"/>
    <dgm:cxn modelId="{DA433A37-1E3F-4D2C-AA2D-8C5655FAA812}" type="presOf" srcId="{EB7419E8-13BB-43E0-A39E-758FDEF48635}" destId="{EDEA20CA-6D4F-4950-8B48-57FEEAB28C57}" srcOrd="0" destOrd="4" presId="urn:microsoft.com/office/officeart/2005/8/layout/hList1"/>
    <dgm:cxn modelId="{7E399DDF-FD08-4087-BE01-0AEF88899ADF}" type="presOf" srcId="{48FE3E7E-0C13-4398-ADB0-50A56AD12351}" destId="{DAC10CE6-18DD-42BF-9AD3-B41D403C18C6}" srcOrd="0" destOrd="3" presId="urn:microsoft.com/office/officeart/2005/8/layout/hList1"/>
    <dgm:cxn modelId="{7A935A2B-4912-4D59-9591-73BF2AAD80C9}" type="presOf" srcId="{FC79148F-31F8-416E-BA0E-DC15E13F92BB}" destId="{D956BF5B-62EA-47D1-A1D3-37195461E756}" srcOrd="0" destOrd="0" presId="urn:microsoft.com/office/officeart/2005/8/layout/hList1"/>
    <dgm:cxn modelId="{FD90EB83-FBDD-4BDF-8886-432FA8149CAD}" srcId="{94648FD6-CAF2-4DDD-9FDE-57A5C62AFDFC}" destId="{B42E5A70-3B94-42C2-A7A6-4A514AB851D7}" srcOrd="4" destOrd="0" parTransId="{4B136ECF-69D9-4959-BD82-C6A32418343A}" sibTransId="{100794F3-859A-41B5-81F9-2CB3F7F64251}"/>
    <dgm:cxn modelId="{DFDF1925-3AC4-48F3-8A56-746113FCCD84}" srcId="{94648FD6-CAF2-4DDD-9FDE-57A5C62AFDFC}" destId="{F779CBF6-D02D-4703-B938-A40E2F3EC701}" srcOrd="1" destOrd="0" parTransId="{748D0B9B-EA85-4AC3-A6EE-554A939342C4}" sibTransId="{A61A1BA8-402A-44C7-8496-866EC8A7234E}"/>
    <dgm:cxn modelId="{2A8F0C2F-249B-42EC-B4B1-0B72E2DD267E}" srcId="{50812D88-D0F8-4C14-BFA6-7FDC6A441208}" destId="{11D4B1EC-F64B-4698-A92F-1830D2F92092}" srcOrd="1" destOrd="0" parTransId="{D1CE0FBA-E2D4-45CE-AFE1-D8B1D46E5EEC}" sibTransId="{715127CA-6479-4CCE-B98E-1402058E6A47}"/>
    <dgm:cxn modelId="{79473C6B-335A-447A-95D4-700B87405D04}" srcId="{11D4B1EC-F64B-4698-A92F-1830D2F92092}" destId="{DC654787-1B07-45F2-A065-53459AA8A4FB}" srcOrd="1" destOrd="0" parTransId="{1096CC4C-8B08-42C3-889C-893F37D5285B}" sibTransId="{1BB20906-5052-4848-9EF6-CE0795E2FE99}"/>
    <dgm:cxn modelId="{ACC07D0C-B737-44C0-8F41-FA36BD4EF21B}" type="presOf" srcId="{B42E5A70-3B94-42C2-A7A6-4A514AB851D7}" destId="{DAC10CE6-18DD-42BF-9AD3-B41D403C18C6}" srcOrd="0" destOrd="4" presId="urn:microsoft.com/office/officeart/2005/8/layout/hList1"/>
    <dgm:cxn modelId="{35B6156D-6E39-4384-84D9-DB49BF17E0C9}" type="presOf" srcId="{38C55A03-B1D6-44BD-829D-5335708E20FF}" destId="{0AF8890E-2F6B-4866-8EC0-63D887399EC2}" srcOrd="0" destOrd="0" presId="urn:microsoft.com/office/officeart/2005/8/layout/hList1"/>
    <dgm:cxn modelId="{DE7D52C6-51F9-4290-B83B-0E08A1B923F0}" srcId="{50812D88-D0F8-4C14-BFA6-7FDC6A441208}" destId="{6B961F68-D9B9-456B-87BA-02DA49B1498B}" srcOrd="3" destOrd="0" parTransId="{D7F0409B-946E-4F55-B219-8A5781205191}" sibTransId="{1CC26D49-6B5E-4B98-A1A8-23C3361CBCB3}"/>
    <dgm:cxn modelId="{49406238-50E4-4DFE-8488-0C5CAB753D00}" type="presOf" srcId="{EBB456CD-74C8-4330-A768-493FD1EB8F28}" destId="{DAC10CE6-18DD-42BF-9AD3-B41D403C18C6}" srcOrd="0" destOrd="5" presId="urn:microsoft.com/office/officeart/2005/8/layout/hList1"/>
    <dgm:cxn modelId="{C8123C16-5028-4B95-AEC8-00D391EADF16}" srcId="{50812D88-D0F8-4C14-BFA6-7FDC6A441208}" destId="{94648FD6-CAF2-4DDD-9FDE-57A5C62AFDFC}" srcOrd="2" destOrd="0" parTransId="{593B7E60-D78D-4EA4-8D59-B1249A4D5C69}" sibTransId="{A5766D15-00FF-444C-9788-BBD0CBA2392D}"/>
    <dgm:cxn modelId="{1C947106-66D5-489D-853D-C9CA58E9680D}" srcId="{11D4B1EC-F64B-4698-A92F-1830D2F92092}" destId="{24E0271F-B507-497D-BD71-66D518763840}" srcOrd="4" destOrd="0" parTransId="{3341EDE1-E35F-4899-82D9-879E5D116759}" sibTransId="{0A93F195-5A19-4E0B-B66A-B151D165816D}"/>
    <dgm:cxn modelId="{17F54B4E-5E71-4CF7-8135-F3D97F4D392B}" type="presOf" srcId="{68189363-CB97-43C8-BA12-C6814327A786}" destId="{EDEA20CA-6D4F-4950-8B48-57FEEAB28C57}" srcOrd="0" destOrd="3" presId="urn:microsoft.com/office/officeart/2005/8/layout/hList1"/>
    <dgm:cxn modelId="{C876FD77-D9DB-4151-9CBC-ED89CDCBEA69}" type="presOf" srcId="{50812D88-D0F8-4C14-BFA6-7FDC6A441208}" destId="{20FF391F-922F-4A65-81D5-C0CD347D16A9}" srcOrd="0" destOrd="0" presId="urn:microsoft.com/office/officeart/2005/8/layout/hList1"/>
    <dgm:cxn modelId="{D6CCA9B9-8D14-4DFD-A601-C892F546DF70}" srcId="{94648FD6-CAF2-4DDD-9FDE-57A5C62AFDFC}" destId="{48FE3E7E-0C13-4398-ADB0-50A56AD12351}" srcOrd="3" destOrd="0" parTransId="{30FCC782-2158-430D-9773-1B8C0E3849D6}" sibTransId="{4ED67A3A-6F99-4CD1-89E6-A9E20CBC08C0}"/>
    <dgm:cxn modelId="{064E08C6-0C9C-4A7C-BA91-DBFBA3359B1B}" type="presOf" srcId="{18326066-9FED-4F8B-9357-152E5BAB82A3}" destId="{0AF8890E-2F6B-4866-8EC0-63D887399EC2}" srcOrd="0" destOrd="3" presId="urn:microsoft.com/office/officeart/2005/8/layout/hList1"/>
    <dgm:cxn modelId="{99E2E746-3C39-4395-B9E7-D92F44AA03C9}" type="presOf" srcId="{CFB5F278-33E8-49AB-AFEA-023070EB3B02}" destId="{DAC10CE6-18DD-42BF-9AD3-B41D403C18C6}" srcOrd="0" destOrd="6" presId="urn:microsoft.com/office/officeart/2005/8/layout/hList1"/>
    <dgm:cxn modelId="{9718E896-4ED5-4A65-B6C1-5341BCECFE8C}" type="presOf" srcId="{DC654787-1B07-45F2-A065-53459AA8A4FB}" destId="{0AF8890E-2F6B-4866-8EC0-63D887399EC2}" srcOrd="0" destOrd="1" presId="urn:microsoft.com/office/officeart/2005/8/layout/hList1"/>
    <dgm:cxn modelId="{9F2CA837-F504-4303-84D9-0862D065C880}" srcId="{94648FD6-CAF2-4DDD-9FDE-57A5C62AFDFC}" destId="{1E6DCC29-003B-4154-AF04-0F9DFD4B0EB7}" srcOrd="0" destOrd="0" parTransId="{B3549B19-3672-411A-895D-D2343CCC50A5}" sibTransId="{28382F80-4DAD-47B0-A457-4BF280D2FC78}"/>
    <dgm:cxn modelId="{60368167-E3D1-4766-88F8-10A9C870E2CD}" srcId="{F059F4AC-0F81-4057-AE51-59ADE2C09308}" destId="{FC79148F-31F8-416E-BA0E-DC15E13F92BB}" srcOrd="0" destOrd="0" parTransId="{FDEF3258-3BCF-462C-B3A8-7180B1DCC1B6}" sibTransId="{034FDBF3-7F1A-4438-9731-A000C263B99B}"/>
    <dgm:cxn modelId="{6BF8748C-F5FF-4AE0-A905-F4A1F89B28D6}" srcId="{94648FD6-CAF2-4DDD-9FDE-57A5C62AFDFC}" destId="{EBB456CD-74C8-4330-A768-493FD1EB8F28}" srcOrd="5" destOrd="0" parTransId="{44DED461-34B7-407C-AD44-2908D5AAC6BC}" sibTransId="{E7BFBDD0-D053-41BF-B680-9761D6C1D4B8}"/>
    <dgm:cxn modelId="{571882F4-EE8F-4871-A8CC-A308673BC03E}" srcId="{50812D88-D0F8-4C14-BFA6-7FDC6A441208}" destId="{F059F4AC-0F81-4057-AE51-59ADE2C09308}" srcOrd="0" destOrd="0" parTransId="{0E170C99-5069-47D1-8326-08E60A760B91}" sibTransId="{8254C635-FA97-4BBD-8807-5A8FDB926675}"/>
    <dgm:cxn modelId="{02C9F85E-DE49-4AB9-8801-0FC6EEDB2A0E}" type="presOf" srcId="{1C08435C-6A6F-4170-AB2A-5A0FCEF3E224}" destId="{EDEA20CA-6D4F-4950-8B48-57FEEAB28C57}" srcOrd="0" destOrd="0" presId="urn:microsoft.com/office/officeart/2005/8/layout/hList1"/>
    <dgm:cxn modelId="{35B250BF-F9F4-4A59-A3AE-305D24137AC7}" type="presOf" srcId="{F779CBF6-D02D-4703-B938-A40E2F3EC701}" destId="{DAC10CE6-18DD-42BF-9AD3-B41D403C18C6}" srcOrd="0" destOrd="1" presId="urn:microsoft.com/office/officeart/2005/8/layout/hList1"/>
    <dgm:cxn modelId="{CF76B519-D1C0-4B40-8D02-A1C3F714ABE1}" srcId="{6B961F68-D9B9-456B-87BA-02DA49B1498B}" destId="{1C08435C-6A6F-4170-AB2A-5A0FCEF3E224}" srcOrd="0" destOrd="0" parTransId="{1FCDD965-88CD-4B4A-BF22-60545AA34D01}" sibTransId="{C1AF95BD-F8BF-45E5-A3FD-9A10226D1194}"/>
    <dgm:cxn modelId="{CD76490E-CC3A-48E8-8307-518FAD3A8F0D}" type="presOf" srcId="{24E0271F-B507-497D-BD71-66D518763840}" destId="{0AF8890E-2F6B-4866-8EC0-63D887399EC2}" srcOrd="0" destOrd="4" presId="urn:microsoft.com/office/officeart/2005/8/layout/hList1"/>
    <dgm:cxn modelId="{A53CAC26-EBCE-4418-B726-E7D680D5EF66}" type="presOf" srcId="{E95556DA-49EC-491F-A426-800E3280F44F}" destId="{72291688-5EB7-4BE7-BC9E-B7CAA27C470B}" srcOrd="0" destOrd="0" presId="urn:microsoft.com/office/officeart/2005/8/layout/hList1"/>
    <dgm:cxn modelId="{1ECA6B04-AA8C-444C-8E47-0AB7235C7B60}" srcId="{6B961F68-D9B9-456B-87BA-02DA49B1498B}" destId="{BBD93915-7B9A-437C-A411-58F4040825BB}" srcOrd="1" destOrd="0" parTransId="{8FEA67C9-BD46-4D07-8BA1-6EDFC970F6E1}" sibTransId="{FF37A987-878C-47D1-9028-7416978D549E}"/>
    <dgm:cxn modelId="{89A737D1-46B4-4C5C-A373-F3C9A956AE16}" type="presOf" srcId="{6B961F68-D9B9-456B-87BA-02DA49B1498B}" destId="{2B8A1CD1-4441-4D3A-9686-7EB49F5CE519}" srcOrd="0" destOrd="0" presId="urn:microsoft.com/office/officeart/2005/8/layout/hList1"/>
    <dgm:cxn modelId="{E81F7036-A3BB-4037-B4AF-99389DFB3D55}" type="presOf" srcId="{11D4B1EC-F64B-4698-A92F-1830D2F92092}" destId="{AA923924-DAE8-4772-9EB8-C71149CE1CA0}" srcOrd="0" destOrd="0" presId="urn:microsoft.com/office/officeart/2005/8/layout/hList1"/>
    <dgm:cxn modelId="{23EFBF6D-D8D8-4248-874B-116BA4EBD3AD}" type="presOf" srcId="{C694C3EA-AB57-4606-BFBA-A755878F98FE}" destId="{DAC10CE6-18DD-42BF-9AD3-B41D403C18C6}" srcOrd="0" destOrd="2" presId="urn:microsoft.com/office/officeart/2005/8/layout/hList1"/>
    <dgm:cxn modelId="{25CF63E1-5243-4C1A-B352-3966AEE89C5E}" type="presOf" srcId="{9914A1A8-9564-4A27-B60C-DA26F7114401}" destId="{7FBF13A7-B376-417D-A86A-62DF0CB8DF08}" srcOrd="0" destOrd="0" presId="urn:microsoft.com/office/officeart/2005/8/layout/hList1"/>
    <dgm:cxn modelId="{0DBE16CA-3E4B-4722-A37F-EE94DFC28E05}" srcId="{11D4B1EC-F64B-4698-A92F-1830D2F92092}" destId="{38C55A03-B1D6-44BD-829D-5335708E20FF}" srcOrd="0" destOrd="0" parTransId="{CD9173DB-74D0-4735-8BC9-E57DEE0014BA}" sibTransId="{7BB85C78-7A19-401D-A4D9-1AFE81921B78}"/>
    <dgm:cxn modelId="{757720A2-0F39-4159-9430-ACA694147E98}" type="presOf" srcId="{94648FD6-CAF2-4DDD-9FDE-57A5C62AFDFC}" destId="{5CB37C99-7DF2-44B1-824E-46E25854719B}" srcOrd="0" destOrd="0" presId="urn:microsoft.com/office/officeart/2005/8/layout/hList1"/>
    <dgm:cxn modelId="{C2F73EB9-95B0-44A7-96BA-8CA4F153DBD2}" srcId="{50812D88-D0F8-4C14-BFA6-7FDC6A441208}" destId="{E95556DA-49EC-491F-A426-800E3280F44F}" srcOrd="4" destOrd="0" parTransId="{ED9693AC-5C85-4E94-99C8-82114C1D37B6}" sibTransId="{8CDBC103-8DA2-4AB0-8999-65358A21C139}"/>
    <dgm:cxn modelId="{2EDEE26D-7DB2-46DE-8993-DF4672A8B579}" srcId="{6B961F68-D9B9-456B-87BA-02DA49B1498B}" destId="{515D94C2-4B39-4E27-9FA1-E2B7EAB85288}" srcOrd="2" destOrd="0" parTransId="{E7FF3B61-B1E7-40F6-BE2C-85189723FA39}" sibTransId="{4DDAA618-5263-4C03-A3B2-60C3CBFECB2D}"/>
    <dgm:cxn modelId="{D57A04B4-CA27-4FE0-AB4C-D3EAEB316B32}" srcId="{6B961F68-D9B9-456B-87BA-02DA49B1498B}" destId="{68189363-CB97-43C8-BA12-C6814327A786}" srcOrd="3" destOrd="0" parTransId="{D85BCEF8-1FED-42A2-ADF0-65E2762C84F9}" sibTransId="{8EFBA200-5E07-425B-89C3-9853831EAE79}"/>
    <dgm:cxn modelId="{5499AC91-C5DA-4BFB-A245-FE79B18899B6}" srcId="{94648FD6-CAF2-4DDD-9FDE-57A5C62AFDFC}" destId="{C694C3EA-AB57-4606-BFBA-A755878F98FE}" srcOrd="2" destOrd="0" parTransId="{39977D49-A11A-49DE-A6C3-F68477124D2D}" sibTransId="{D78D9795-78C1-4642-BE43-75CF2F6DF58E}"/>
    <dgm:cxn modelId="{0B475035-97AF-4945-89B6-294ED82BB5D8}" type="presOf" srcId="{7A81D02B-94CF-4E1E-B61D-100DBB0131FE}" destId="{0AF8890E-2F6B-4866-8EC0-63D887399EC2}" srcOrd="0" destOrd="2" presId="urn:microsoft.com/office/officeart/2005/8/layout/hList1"/>
    <dgm:cxn modelId="{6FBE689E-7F3F-42CE-968E-DC3B8E0A24D7}" srcId="{6B961F68-D9B9-456B-87BA-02DA49B1498B}" destId="{EB7419E8-13BB-43E0-A39E-758FDEF48635}" srcOrd="4" destOrd="0" parTransId="{47C2E34D-D839-49B3-97E3-8412F5EAC9A7}" sibTransId="{3F2F8FA7-87EE-493E-B1DC-8EF8E09FA3D6}"/>
    <dgm:cxn modelId="{C174B0C4-7704-426A-BB0E-E3455203EF02}" srcId="{11D4B1EC-F64B-4698-A92F-1830D2F92092}" destId="{7A81D02B-94CF-4E1E-B61D-100DBB0131FE}" srcOrd="2" destOrd="0" parTransId="{3169DC06-5B33-4A0C-805F-B6F351871B53}" sibTransId="{2D1FF7B9-BA96-47DD-BAD9-A78D8FD9C191}"/>
    <dgm:cxn modelId="{0A19D3EC-DD43-4CA9-9918-4DB7CDFDB66F}" type="presOf" srcId="{F059F4AC-0F81-4057-AE51-59ADE2C09308}" destId="{72FBE357-C259-498A-9CF7-4BCC4F2435F4}" srcOrd="0" destOrd="0" presId="urn:microsoft.com/office/officeart/2005/8/layout/hList1"/>
    <dgm:cxn modelId="{842A6ED5-F1EA-40A3-B159-F8D218AEC968}" type="presOf" srcId="{1E6DCC29-003B-4154-AF04-0F9DFD4B0EB7}" destId="{DAC10CE6-18DD-42BF-9AD3-B41D403C18C6}" srcOrd="0" destOrd="0" presId="urn:microsoft.com/office/officeart/2005/8/layout/hList1"/>
    <dgm:cxn modelId="{C4A582EA-F4D4-4E9A-AC6D-0E6F679D4259}" type="presOf" srcId="{515D94C2-4B39-4E27-9FA1-E2B7EAB85288}" destId="{EDEA20CA-6D4F-4950-8B48-57FEEAB28C57}" srcOrd="0" destOrd="2" presId="urn:microsoft.com/office/officeart/2005/8/layout/hList1"/>
    <dgm:cxn modelId="{4CF464A3-A556-4F21-B883-2ED1E49E8C67}" srcId="{E95556DA-49EC-491F-A426-800E3280F44F}" destId="{9914A1A8-9564-4A27-B60C-DA26F7114401}" srcOrd="0" destOrd="0" parTransId="{E123D3AD-716D-42DB-803A-7427AFA3B94E}" sibTransId="{EC686821-03D3-4CEA-B356-6B7DEAB2D1BD}"/>
    <dgm:cxn modelId="{95716A40-B9E0-461E-BC5B-3D4E7B5909AD}" type="presParOf" srcId="{20FF391F-922F-4A65-81D5-C0CD347D16A9}" destId="{D59B115F-C74F-4CA9-9AC1-D756ADD24A9C}" srcOrd="0" destOrd="0" presId="urn:microsoft.com/office/officeart/2005/8/layout/hList1"/>
    <dgm:cxn modelId="{1FBCF544-A274-49C9-AEF5-49204681CBA2}" type="presParOf" srcId="{D59B115F-C74F-4CA9-9AC1-D756ADD24A9C}" destId="{72FBE357-C259-498A-9CF7-4BCC4F2435F4}" srcOrd="0" destOrd="0" presId="urn:microsoft.com/office/officeart/2005/8/layout/hList1"/>
    <dgm:cxn modelId="{BA615CB4-F9C2-4C85-99DC-AC9623C4A77F}" type="presParOf" srcId="{D59B115F-C74F-4CA9-9AC1-D756ADD24A9C}" destId="{D956BF5B-62EA-47D1-A1D3-37195461E756}" srcOrd="1" destOrd="0" presId="urn:microsoft.com/office/officeart/2005/8/layout/hList1"/>
    <dgm:cxn modelId="{670DDD0E-20BC-4CCA-B067-863919ED9E95}" type="presParOf" srcId="{20FF391F-922F-4A65-81D5-C0CD347D16A9}" destId="{2A89231E-6E13-4A93-9CD5-F2327944BD65}" srcOrd="1" destOrd="0" presId="urn:microsoft.com/office/officeart/2005/8/layout/hList1"/>
    <dgm:cxn modelId="{ECC0A631-C5B0-4D56-8579-C68CE0AACC6D}" type="presParOf" srcId="{20FF391F-922F-4A65-81D5-C0CD347D16A9}" destId="{5F793429-D98F-486B-ADFB-98F1DAD7D88C}" srcOrd="2" destOrd="0" presId="urn:microsoft.com/office/officeart/2005/8/layout/hList1"/>
    <dgm:cxn modelId="{F26FCCE3-F167-4E72-8AC8-772195DCDDA0}" type="presParOf" srcId="{5F793429-D98F-486B-ADFB-98F1DAD7D88C}" destId="{AA923924-DAE8-4772-9EB8-C71149CE1CA0}" srcOrd="0" destOrd="0" presId="urn:microsoft.com/office/officeart/2005/8/layout/hList1"/>
    <dgm:cxn modelId="{A349D7B1-77B6-4349-9B9E-5F66815CE865}" type="presParOf" srcId="{5F793429-D98F-486B-ADFB-98F1DAD7D88C}" destId="{0AF8890E-2F6B-4866-8EC0-63D887399EC2}" srcOrd="1" destOrd="0" presId="urn:microsoft.com/office/officeart/2005/8/layout/hList1"/>
    <dgm:cxn modelId="{9562E751-3D14-4004-8577-DC00714305AA}" type="presParOf" srcId="{20FF391F-922F-4A65-81D5-C0CD347D16A9}" destId="{6B0B6213-C04A-4105-9B24-F9F2325F5415}" srcOrd="3" destOrd="0" presId="urn:microsoft.com/office/officeart/2005/8/layout/hList1"/>
    <dgm:cxn modelId="{8A6C82EB-8AB7-4871-B10E-E09CC8D82D71}" type="presParOf" srcId="{20FF391F-922F-4A65-81D5-C0CD347D16A9}" destId="{D729B986-776A-4D5E-B0F4-395456BBB344}" srcOrd="4" destOrd="0" presId="urn:microsoft.com/office/officeart/2005/8/layout/hList1"/>
    <dgm:cxn modelId="{C663960D-6641-4E18-BBC8-0617945D5FE4}" type="presParOf" srcId="{D729B986-776A-4D5E-B0F4-395456BBB344}" destId="{5CB37C99-7DF2-44B1-824E-46E25854719B}" srcOrd="0" destOrd="0" presId="urn:microsoft.com/office/officeart/2005/8/layout/hList1"/>
    <dgm:cxn modelId="{AE2DC8D4-E35B-4D17-AD66-551D8B3B5E09}" type="presParOf" srcId="{D729B986-776A-4D5E-B0F4-395456BBB344}" destId="{DAC10CE6-18DD-42BF-9AD3-B41D403C18C6}" srcOrd="1" destOrd="0" presId="urn:microsoft.com/office/officeart/2005/8/layout/hList1"/>
    <dgm:cxn modelId="{057A475E-EBF4-401C-9006-72E4F6417D55}" type="presParOf" srcId="{20FF391F-922F-4A65-81D5-C0CD347D16A9}" destId="{8CFBA0C9-4BB7-400D-99C5-157FDA44AB9B}" srcOrd="5" destOrd="0" presId="urn:microsoft.com/office/officeart/2005/8/layout/hList1"/>
    <dgm:cxn modelId="{FF2B54E8-309C-45E4-9213-C8FBB250C531}" type="presParOf" srcId="{20FF391F-922F-4A65-81D5-C0CD347D16A9}" destId="{04957CCD-9946-4A4C-A131-B9E57452C411}" srcOrd="6" destOrd="0" presId="urn:microsoft.com/office/officeart/2005/8/layout/hList1"/>
    <dgm:cxn modelId="{B481BF50-2621-4C17-A1AB-CC2AE21E1D0B}" type="presParOf" srcId="{04957CCD-9946-4A4C-A131-B9E57452C411}" destId="{2B8A1CD1-4441-4D3A-9686-7EB49F5CE519}" srcOrd="0" destOrd="0" presId="urn:microsoft.com/office/officeart/2005/8/layout/hList1"/>
    <dgm:cxn modelId="{06EC775F-1E88-4E4A-ADA8-D704A4E3E8A3}" type="presParOf" srcId="{04957CCD-9946-4A4C-A131-B9E57452C411}" destId="{EDEA20CA-6D4F-4950-8B48-57FEEAB28C57}" srcOrd="1" destOrd="0" presId="urn:microsoft.com/office/officeart/2005/8/layout/hList1"/>
    <dgm:cxn modelId="{F2DE0F4B-0336-424F-A425-3B78C25C636E}" type="presParOf" srcId="{20FF391F-922F-4A65-81D5-C0CD347D16A9}" destId="{CFADC4D7-B335-4897-BEF0-CC114B06CAB1}" srcOrd="7" destOrd="0" presId="urn:microsoft.com/office/officeart/2005/8/layout/hList1"/>
    <dgm:cxn modelId="{DDD55F3A-45C7-4A4E-9E92-76CE67F60FF9}" type="presParOf" srcId="{20FF391F-922F-4A65-81D5-C0CD347D16A9}" destId="{1148AB29-AE68-420B-B912-C7E8BC20AFB1}" srcOrd="8" destOrd="0" presId="urn:microsoft.com/office/officeart/2005/8/layout/hList1"/>
    <dgm:cxn modelId="{E79074F1-2785-4821-9183-396EAC28DDF3}" type="presParOf" srcId="{1148AB29-AE68-420B-B912-C7E8BC20AFB1}" destId="{72291688-5EB7-4BE7-BC9E-B7CAA27C470B}" srcOrd="0" destOrd="0" presId="urn:microsoft.com/office/officeart/2005/8/layout/hList1"/>
    <dgm:cxn modelId="{9751EA55-2EE5-4A48-8849-8223D7636316}" type="presParOf" srcId="{1148AB29-AE68-420B-B912-C7E8BC20AFB1}" destId="{7FBF13A7-B376-417D-A86A-62DF0CB8DF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D9478-56D3-48AB-9351-7CFA8E8591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5522CE-0B1E-4E7E-B01C-5C3F20ABF3B6}">
      <dgm:prSet phldrT="[Text]"/>
      <dgm:spPr/>
      <dgm:t>
        <a:bodyPr/>
        <a:lstStyle/>
        <a:p>
          <a:r>
            <a:rPr lang="en-US" dirty="0" err="1" smtClean="0"/>
            <a:t>Pendekatan</a:t>
          </a:r>
          <a:r>
            <a:rPr lang="en-US" dirty="0" smtClean="0"/>
            <a:t> </a:t>
          </a:r>
          <a:r>
            <a:rPr lang="en-US" dirty="0" err="1" smtClean="0"/>
            <a:t>perusahaan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diadopsi</a:t>
          </a:r>
          <a:endParaRPr lang="en-US" dirty="0"/>
        </a:p>
      </dgm:t>
    </dgm:pt>
    <dgm:pt modelId="{4E319D11-E9FD-40E1-A1D3-D17AE0C4D100}" type="parTrans" cxnId="{AC988DF0-38A2-42BF-A412-EE5EF0608872}">
      <dgm:prSet/>
      <dgm:spPr/>
      <dgm:t>
        <a:bodyPr/>
        <a:lstStyle/>
        <a:p>
          <a:endParaRPr lang="en-US"/>
        </a:p>
      </dgm:t>
    </dgm:pt>
    <dgm:pt modelId="{5DDAFD7C-CA55-4D89-BFEF-D1F85D4DB65C}" type="sibTrans" cxnId="{AC988DF0-38A2-42BF-A412-EE5EF0608872}">
      <dgm:prSet/>
      <dgm:spPr/>
      <dgm:t>
        <a:bodyPr/>
        <a:lstStyle/>
        <a:p>
          <a:endParaRPr lang="en-US"/>
        </a:p>
      </dgm:t>
    </dgm:pt>
    <dgm:pt modelId="{2BC2B5E2-2557-473C-8566-6B87F05E0DAE}">
      <dgm:prSet phldrT="[Text]"/>
      <dgm:spPr/>
      <dgm:t>
        <a:bodyPr/>
        <a:lstStyle/>
        <a:p>
          <a:r>
            <a:rPr lang="en-US" dirty="0" err="1" smtClean="0"/>
            <a:t>Komitmen</a:t>
          </a:r>
          <a:r>
            <a:rPr lang="en-US" dirty="0" smtClean="0"/>
            <a:t> </a:t>
          </a:r>
          <a:r>
            <a:rPr lang="en-US" dirty="0" err="1" smtClean="0"/>
            <a:t>tingkat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yang </a:t>
          </a:r>
          <a:r>
            <a:rPr lang="en-US" dirty="0" err="1" smtClean="0"/>
            <a:t>didukung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akuntabilitas</a:t>
          </a:r>
          <a:r>
            <a:rPr lang="en-US" dirty="0" smtClean="0"/>
            <a:t> yang </a:t>
          </a:r>
          <a:r>
            <a:rPr lang="en-US" dirty="0" err="1" smtClean="0"/>
            <a:t>jelas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keharusan</a:t>
          </a:r>
          <a:endParaRPr lang="en-US" dirty="0"/>
        </a:p>
      </dgm:t>
    </dgm:pt>
    <dgm:pt modelId="{C5EE81B3-8215-44BF-AAEE-58AACAF5C84F}" type="parTrans" cxnId="{E5734EA9-8CF6-427E-8D36-81EB58769DE5}">
      <dgm:prSet/>
      <dgm:spPr/>
      <dgm:t>
        <a:bodyPr/>
        <a:lstStyle/>
        <a:p>
          <a:endParaRPr lang="en-US"/>
        </a:p>
      </dgm:t>
    </dgm:pt>
    <dgm:pt modelId="{E61EE302-36F6-4F45-B074-3EB1E55DA7D4}" type="sibTrans" cxnId="{E5734EA9-8CF6-427E-8D36-81EB58769DE5}">
      <dgm:prSet/>
      <dgm:spPr/>
      <dgm:t>
        <a:bodyPr/>
        <a:lstStyle/>
        <a:p>
          <a:endParaRPr lang="en-US"/>
        </a:p>
      </dgm:t>
    </dgm:pt>
    <dgm:pt modelId="{96C3D3A9-DB96-4566-89DE-2593A79969D7}">
      <dgm:prSet phldrT="[Text]"/>
      <dgm:spPr/>
      <dgm:t>
        <a:bodyPr/>
        <a:lstStyle/>
        <a:p>
          <a:r>
            <a:rPr lang="en-US" dirty="0" err="1" smtClean="0"/>
            <a:t>Kerangka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tata</a:t>
          </a:r>
          <a:r>
            <a:rPr lang="en-US" dirty="0" smtClean="0"/>
            <a:t> </a:t>
          </a:r>
          <a:r>
            <a:rPr lang="en-US" dirty="0" err="1" smtClean="0"/>
            <a:t>kelola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kontrol</a:t>
          </a:r>
          <a:r>
            <a:rPr lang="en-US" dirty="0" smtClean="0"/>
            <a:t> TI yang </a:t>
          </a:r>
          <a:r>
            <a:rPr lang="en-US" dirty="0" err="1" smtClean="0"/>
            <a:t>disepakati</a:t>
          </a:r>
          <a:r>
            <a:rPr lang="en-US" dirty="0" smtClean="0"/>
            <a:t> </a:t>
          </a:r>
          <a:r>
            <a:rPr lang="en-US" dirty="0" err="1" smtClean="0"/>
            <a:t>diperlukan</a:t>
          </a:r>
          <a:endParaRPr lang="en-US" dirty="0"/>
        </a:p>
      </dgm:t>
    </dgm:pt>
    <dgm:pt modelId="{1EA7CA78-6D1D-44D1-9387-FC7FD9E950DB}" type="parTrans" cxnId="{58B0E57B-695D-418E-84B9-6DE9B83E7275}">
      <dgm:prSet/>
      <dgm:spPr/>
      <dgm:t>
        <a:bodyPr/>
        <a:lstStyle/>
        <a:p>
          <a:endParaRPr lang="en-US"/>
        </a:p>
      </dgm:t>
    </dgm:pt>
    <dgm:pt modelId="{1A3FE2EA-0445-4617-B729-2F7E99629567}" type="sibTrans" cxnId="{58B0E57B-695D-418E-84B9-6DE9B83E7275}">
      <dgm:prSet/>
      <dgm:spPr/>
      <dgm:t>
        <a:bodyPr/>
        <a:lstStyle/>
        <a:p>
          <a:endParaRPr lang="en-US"/>
        </a:p>
      </dgm:t>
    </dgm:pt>
    <dgm:pt modelId="{8F2FF795-1B35-41E7-A2BC-B8C4D572DDFA}">
      <dgm:prSet phldrT="[Text]"/>
      <dgm:spPr/>
      <dgm:t>
        <a:bodyPr/>
        <a:lstStyle/>
        <a:p>
          <a:r>
            <a:rPr lang="en-US" dirty="0" err="1" smtClean="0"/>
            <a:t>Kepercayaan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diperoleh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TI (internal </a:t>
          </a:r>
          <a:r>
            <a:rPr lang="en-US" dirty="0" err="1" smtClean="0"/>
            <a:t>dan</a:t>
          </a:r>
          <a:r>
            <a:rPr lang="en-US" dirty="0" smtClean="0"/>
            <a:t> /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eksternal</a:t>
          </a:r>
          <a:r>
            <a:rPr lang="en-US" dirty="0" smtClean="0"/>
            <a:t>)</a:t>
          </a:r>
          <a:endParaRPr lang="en-US" dirty="0"/>
        </a:p>
      </dgm:t>
    </dgm:pt>
    <dgm:pt modelId="{4285E60D-41D0-4473-B54F-B8BC777F9EC1}" type="parTrans" cxnId="{506F12FB-3DD0-483D-A6E1-44583079E9E9}">
      <dgm:prSet/>
      <dgm:spPr/>
      <dgm:t>
        <a:bodyPr/>
        <a:lstStyle/>
        <a:p>
          <a:endParaRPr lang="en-US"/>
        </a:p>
      </dgm:t>
    </dgm:pt>
    <dgm:pt modelId="{8F37C09C-4BC4-4EBC-A1DB-BEC366D4AB4C}" type="sibTrans" cxnId="{506F12FB-3DD0-483D-A6E1-44583079E9E9}">
      <dgm:prSet/>
      <dgm:spPr/>
      <dgm:t>
        <a:bodyPr/>
        <a:lstStyle/>
        <a:p>
          <a:endParaRPr lang="en-US"/>
        </a:p>
      </dgm:t>
    </dgm:pt>
    <dgm:pt modelId="{A94C425B-A3C2-46AC-959E-9A589877E004}">
      <dgm:prSet phldrT="[Text]"/>
      <dgm:spPr/>
      <dgm:t>
        <a:bodyPr/>
        <a:lstStyle/>
        <a:p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pengukuran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memastikan</a:t>
          </a:r>
          <a:r>
            <a:rPr lang="en-US" dirty="0" smtClean="0"/>
            <a:t> 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dipantau</a:t>
          </a:r>
          <a:endParaRPr lang="en-US" dirty="0"/>
        </a:p>
      </dgm:t>
    </dgm:pt>
    <dgm:pt modelId="{73EA7A2D-014D-40D7-A7AE-6C2B0ACFDFC1}" type="parTrans" cxnId="{CF0FF3A0-5094-46C9-B3D7-1283D9581A4C}">
      <dgm:prSet/>
      <dgm:spPr/>
      <dgm:t>
        <a:bodyPr/>
        <a:lstStyle/>
        <a:p>
          <a:endParaRPr lang="en-US"/>
        </a:p>
      </dgm:t>
    </dgm:pt>
    <dgm:pt modelId="{8ECF0F37-8A00-4C98-8475-296A17ACAD4F}" type="sibTrans" cxnId="{CF0FF3A0-5094-46C9-B3D7-1283D9581A4C}">
      <dgm:prSet/>
      <dgm:spPr/>
      <dgm:t>
        <a:bodyPr/>
        <a:lstStyle/>
        <a:p>
          <a:endParaRPr lang="en-US"/>
        </a:p>
      </dgm:t>
    </dgm:pt>
    <dgm:pt modelId="{98734957-A0D8-4798-9967-B7E2FD8E7702}">
      <dgm:prSet phldrT="[Text]"/>
      <dgm:spPr/>
      <dgm:t>
        <a:bodyPr/>
        <a:lstStyle/>
        <a:p>
          <a:r>
            <a:rPr lang="en-US" dirty="0" err="1" smtClean="0"/>
            <a:t>Fokus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biaya</a:t>
          </a:r>
          <a:endParaRPr lang="en-US" dirty="0"/>
        </a:p>
      </dgm:t>
    </dgm:pt>
    <dgm:pt modelId="{51F77C1C-67C0-47A3-9495-A1F4597B0A6B}" type="parTrans" cxnId="{95FCB001-F9E1-4704-98AF-3AC079FEA389}">
      <dgm:prSet/>
      <dgm:spPr/>
      <dgm:t>
        <a:bodyPr/>
        <a:lstStyle/>
        <a:p>
          <a:endParaRPr lang="en-US"/>
        </a:p>
      </dgm:t>
    </dgm:pt>
    <dgm:pt modelId="{2330472E-4554-4054-BD23-3D8299005B1B}" type="sibTrans" cxnId="{95FCB001-F9E1-4704-98AF-3AC079FEA389}">
      <dgm:prSet/>
      <dgm:spPr/>
      <dgm:t>
        <a:bodyPr/>
        <a:lstStyle/>
        <a:p>
          <a:endParaRPr lang="en-US"/>
        </a:p>
      </dgm:t>
    </dgm:pt>
    <dgm:pt modelId="{8FF8ECC9-DCBB-40A2-90E4-0441F77FC5F0}" type="pres">
      <dgm:prSet presAssocID="{3E6D9478-56D3-48AB-9351-7CFA8E8591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37298AE-AD8A-4F21-B550-FDBFE6659E60}" type="pres">
      <dgm:prSet presAssocID="{3E6D9478-56D3-48AB-9351-7CFA8E85919C}" presName="Name1" presStyleCnt="0"/>
      <dgm:spPr/>
    </dgm:pt>
    <dgm:pt modelId="{959F554A-C5A4-4C8F-8AAD-C71BB0490162}" type="pres">
      <dgm:prSet presAssocID="{3E6D9478-56D3-48AB-9351-7CFA8E85919C}" presName="cycle" presStyleCnt="0"/>
      <dgm:spPr/>
    </dgm:pt>
    <dgm:pt modelId="{B67562AD-6FE2-4BA7-9E6C-38C973E38F6B}" type="pres">
      <dgm:prSet presAssocID="{3E6D9478-56D3-48AB-9351-7CFA8E85919C}" presName="srcNode" presStyleLbl="node1" presStyleIdx="0" presStyleCnt="6"/>
      <dgm:spPr/>
    </dgm:pt>
    <dgm:pt modelId="{F42B4236-6316-4A78-ABF5-441539DAA2E7}" type="pres">
      <dgm:prSet presAssocID="{3E6D9478-56D3-48AB-9351-7CFA8E85919C}" presName="conn" presStyleLbl="parChTrans1D2" presStyleIdx="0" presStyleCnt="1"/>
      <dgm:spPr/>
      <dgm:t>
        <a:bodyPr/>
        <a:lstStyle/>
        <a:p>
          <a:endParaRPr lang="en-US"/>
        </a:p>
      </dgm:t>
    </dgm:pt>
    <dgm:pt modelId="{ED750F12-8453-451C-85D6-66CD749F257F}" type="pres">
      <dgm:prSet presAssocID="{3E6D9478-56D3-48AB-9351-7CFA8E85919C}" presName="extraNode" presStyleLbl="node1" presStyleIdx="0" presStyleCnt="6"/>
      <dgm:spPr/>
    </dgm:pt>
    <dgm:pt modelId="{D9675B56-D199-4F6F-BD5C-710879367643}" type="pres">
      <dgm:prSet presAssocID="{3E6D9478-56D3-48AB-9351-7CFA8E85919C}" presName="dstNode" presStyleLbl="node1" presStyleIdx="0" presStyleCnt="6"/>
      <dgm:spPr/>
    </dgm:pt>
    <dgm:pt modelId="{E12A45B5-1FE8-482D-882B-D3DC941C2528}" type="pres">
      <dgm:prSet presAssocID="{9B5522CE-0B1E-4E7E-B01C-5C3F20ABF3B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FE7E3-08BE-4021-A6AE-0E32A5B8DCAD}" type="pres">
      <dgm:prSet presAssocID="{9B5522CE-0B1E-4E7E-B01C-5C3F20ABF3B6}" presName="accent_1" presStyleCnt="0"/>
      <dgm:spPr/>
    </dgm:pt>
    <dgm:pt modelId="{AC66399D-B7C6-4364-BCD8-CD7628985FEA}" type="pres">
      <dgm:prSet presAssocID="{9B5522CE-0B1E-4E7E-B01C-5C3F20ABF3B6}" presName="accentRepeatNode" presStyleLbl="solidFgAcc1" presStyleIdx="0" presStyleCnt="6"/>
      <dgm:spPr/>
    </dgm:pt>
    <dgm:pt modelId="{43BB10EB-ACB5-4B94-B848-464D4DE528A6}" type="pres">
      <dgm:prSet presAssocID="{2BC2B5E2-2557-473C-8566-6B87F05E0DA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F9746-1834-4D33-8BFB-8066B1F51D5F}" type="pres">
      <dgm:prSet presAssocID="{2BC2B5E2-2557-473C-8566-6B87F05E0DAE}" presName="accent_2" presStyleCnt="0"/>
      <dgm:spPr/>
    </dgm:pt>
    <dgm:pt modelId="{DA41143D-0F23-4D5B-93DA-1B8117461A63}" type="pres">
      <dgm:prSet presAssocID="{2BC2B5E2-2557-473C-8566-6B87F05E0DAE}" presName="accentRepeatNode" presStyleLbl="solidFgAcc1" presStyleIdx="1" presStyleCnt="6"/>
      <dgm:spPr/>
    </dgm:pt>
    <dgm:pt modelId="{D2770217-40C1-45BA-BBAE-C9EFBB44688E}" type="pres">
      <dgm:prSet presAssocID="{96C3D3A9-DB96-4566-89DE-2593A79969D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D214A-F915-47CE-8DAE-2648303805B0}" type="pres">
      <dgm:prSet presAssocID="{96C3D3A9-DB96-4566-89DE-2593A79969D7}" presName="accent_3" presStyleCnt="0"/>
      <dgm:spPr/>
    </dgm:pt>
    <dgm:pt modelId="{2FB6A9CD-A07E-449E-8894-A9ACAD122FF6}" type="pres">
      <dgm:prSet presAssocID="{96C3D3A9-DB96-4566-89DE-2593A79969D7}" presName="accentRepeatNode" presStyleLbl="solidFgAcc1" presStyleIdx="2" presStyleCnt="6"/>
      <dgm:spPr/>
    </dgm:pt>
    <dgm:pt modelId="{7FBE16F3-6CD4-46FA-891A-D12AB9D81208}" type="pres">
      <dgm:prSet presAssocID="{8F2FF795-1B35-41E7-A2BC-B8C4D572DDF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A695B-1759-4F85-B0D6-231D83795380}" type="pres">
      <dgm:prSet presAssocID="{8F2FF795-1B35-41E7-A2BC-B8C4D572DDFA}" presName="accent_4" presStyleCnt="0"/>
      <dgm:spPr/>
    </dgm:pt>
    <dgm:pt modelId="{AB356E59-8D2B-4111-BDC7-CF33E7AE7696}" type="pres">
      <dgm:prSet presAssocID="{8F2FF795-1B35-41E7-A2BC-B8C4D572DDFA}" presName="accentRepeatNode" presStyleLbl="solidFgAcc1" presStyleIdx="3" presStyleCnt="6"/>
      <dgm:spPr/>
    </dgm:pt>
    <dgm:pt modelId="{AAC68383-BFC4-4AA5-BD06-EFCBF5281107}" type="pres">
      <dgm:prSet presAssocID="{A94C425B-A3C2-46AC-959E-9A589877E00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0AD95-2134-4740-8FD6-298352DF2DBC}" type="pres">
      <dgm:prSet presAssocID="{A94C425B-A3C2-46AC-959E-9A589877E004}" presName="accent_5" presStyleCnt="0"/>
      <dgm:spPr/>
    </dgm:pt>
    <dgm:pt modelId="{A51A7301-0D49-425A-B61F-439E2B8C93B1}" type="pres">
      <dgm:prSet presAssocID="{A94C425B-A3C2-46AC-959E-9A589877E004}" presName="accentRepeatNode" presStyleLbl="solidFgAcc1" presStyleIdx="4" presStyleCnt="6"/>
      <dgm:spPr/>
    </dgm:pt>
    <dgm:pt modelId="{E3F82D5D-C596-43E2-9406-35E4452ACDB0}" type="pres">
      <dgm:prSet presAssocID="{98734957-A0D8-4798-9967-B7E2FD8E770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70A2B-9B4D-4C0F-ACBC-8E27FD0D14D5}" type="pres">
      <dgm:prSet presAssocID="{98734957-A0D8-4798-9967-B7E2FD8E7702}" presName="accent_6" presStyleCnt="0"/>
      <dgm:spPr/>
    </dgm:pt>
    <dgm:pt modelId="{29CBBC40-5721-4CAA-B145-488511BFDF2B}" type="pres">
      <dgm:prSet presAssocID="{98734957-A0D8-4798-9967-B7E2FD8E7702}" presName="accentRepeatNode" presStyleLbl="solidFgAcc1" presStyleIdx="5" presStyleCnt="6"/>
      <dgm:spPr/>
    </dgm:pt>
  </dgm:ptLst>
  <dgm:cxnLst>
    <dgm:cxn modelId="{E5734EA9-8CF6-427E-8D36-81EB58769DE5}" srcId="{3E6D9478-56D3-48AB-9351-7CFA8E85919C}" destId="{2BC2B5E2-2557-473C-8566-6B87F05E0DAE}" srcOrd="1" destOrd="0" parTransId="{C5EE81B3-8215-44BF-AAEE-58AACAF5C84F}" sibTransId="{E61EE302-36F6-4F45-B074-3EB1E55DA7D4}"/>
    <dgm:cxn modelId="{D63385EA-D147-4F32-BBB4-098CB1B0E0E8}" type="presOf" srcId="{2BC2B5E2-2557-473C-8566-6B87F05E0DAE}" destId="{43BB10EB-ACB5-4B94-B848-464D4DE528A6}" srcOrd="0" destOrd="0" presId="urn:microsoft.com/office/officeart/2008/layout/VerticalCurvedList"/>
    <dgm:cxn modelId="{AC988DF0-38A2-42BF-A412-EE5EF0608872}" srcId="{3E6D9478-56D3-48AB-9351-7CFA8E85919C}" destId="{9B5522CE-0B1E-4E7E-B01C-5C3F20ABF3B6}" srcOrd="0" destOrd="0" parTransId="{4E319D11-E9FD-40E1-A1D3-D17AE0C4D100}" sibTransId="{5DDAFD7C-CA55-4D89-BFEF-D1F85D4DB65C}"/>
    <dgm:cxn modelId="{B0681737-5B76-47D8-B2B7-1E8B4255C5AA}" type="presOf" srcId="{5DDAFD7C-CA55-4D89-BFEF-D1F85D4DB65C}" destId="{F42B4236-6316-4A78-ABF5-441539DAA2E7}" srcOrd="0" destOrd="0" presId="urn:microsoft.com/office/officeart/2008/layout/VerticalCurvedList"/>
    <dgm:cxn modelId="{58B0E57B-695D-418E-84B9-6DE9B83E7275}" srcId="{3E6D9478-56D3-48AB-9351-7CFA8E85919C}" destId="{96C3D3A9-DB96-4566-89DE-2593A79969D7}" srcOrd="2" destOrd="0" parTransId="{1EA7CA78-6D1D-44D1-9387-FC7FD9E950DB}" sibTransId="{1A3FE2EA-0445-4617-B729-2F7E99629567}"/>
    <dgm:cxn modelId="{506F12FB-3DD0-483D-A6E1-44583079E9E9}" srcId="{3E6D9478-56D3-48AB-9351-7CFA8E85919C}" destId="{8F2FF795-1B35-41E7-A2BC-B8C4D572DDFA}" srcOrd="3" destOrd="0" parTransId="{4285E60D-41D0-4473-B54F-B8BC777F9EC1}" sibTransId="{8F37C09C-4BC4-4EBC-A1DB-BEC366D4AB4C}"/>
    <dgm:cxn modelId="{0D445121-4750-4F5B-91AF-89074D617281}" type="presOf" srcId="{3E6D9478-56D3-48AB-9351-7CFA8E85919C}" destId="{8FF8ECC9-DCBB-40A2-90E4-0441F77FC5F0}" srcOrd="0" destOrd="0" presId="urn:microsoft.com/office/officeart/2008/layout/VerticalCurvedList"/>
    <dgm:cxn modelId="{CF0FF3A0-5094-46C9-B3D7-1283D9581A4C}" srcId="{3E6D9478-56D3-48AB-9351-7CFA8E85919C}" destId="{A94C425B-A3C2-46AC-959E-9A589877E004}" srcOrd="4" destOrd="0" parTransId="{73EA7A2D-014D-40D7-A7AE-6C2B0ACFDFC1}" sibTransId="{8ECF0F37-8A00-4C98-8475-296A17ACAD4F}"/>
    <dgm:cxn modelId="{97370137-E604-44EA-B4D0-7C23EF839287}" type="presOf" srcId="{96C3D3A9-DB96-4566-89DE-2593A79969D7}" destId="{D2770217-40C1-45BA-BBAE-C9EFBB44688E}" srcOrd="0" destOrd="0" presId="urn:microsoft.com/office/officeart/2008/layout/VerticalCurvedList"/>
    <dgm:cxn modelId="{95FCB001-F9E1-4704-98AF-3AC079FEA389}" srcId="{3E6D9478-56D3-48AB-9351-7CFA8E85919C}" destId="{98734957-A0D8-4798-9967-B7E2FD8E7702}" srcOrd="5" destOrd="0" parTransId="{51F77C1C-67C0-47A3-9495-A1F4597B0A6B}" sibTransId="{2330472E-4554-4054-BD23-3D8299005B1B}"/>
    <dgm:cxn modelId="{5C9D2E99-FD86-434E-9117-E72479C67433}" type="presOf" srcId="{A94C425B-A3C2-46AC-959E-9A589877E004}" destId="{AAC68383-BFC4-4AA5-BD06-EFCBF5281107}" srcOrd="0" destOrd="0" presId="urn:microsoft.com/office/officeart/2008/layout/VerticalCurvedList"/>
    <dgm:cxn modelId="{AC37A560-4597-4A62-9115-B8BC7A69D89B}" type="presOf" srcId="{8F2FF795-1B35-41E7-A2BC-B8C4D572DDFA}" destId="{7FBE16F3-6CD4-46FA-891A-D12AB9D81208}" srcOrd="0" destOrd="0" presId="urn:microsoft.com/office/officeart/2008/layout/VerticalCurvedList"/>
    <dgm:cxn modelId="{78908323-9A8D-4A4B-8A9B-2987833C2A5E}" type="presOf" srcId="{98734957-A0D8-4798-9967-B7E2FD8E7702}" destId="{E3F82D5D-C596-43E2-9406-35E4452ACDB0}" srcOrd="0" destOrd="0" presId="urn:microsoft.com/office/officeart/2008/layout/VerticalCurvedList"/>
    <dgm:cxn modelId="{7AD33545-D649-4FF1-B338-7808F7001495}" type="presOf" srcId="{9B5522CE-0B1E-4E7E-B01C-5C3F20ABF3B6}" destId="{E12A45B5-1FE8-482D-882B-D3DC941C2528}" srcOrd="0" destOrd="0" presId="urn:microsoft.com/office/officeart/2008/layout/VerticalCurvedList"/>
    <dgm:cxn modelId="{70BD5CFB-C555-4128-98D5-9A2AD05B8044}" type="presParOf" srcId="{8FF8ECC9-DCBB-40A2-90E4-0441F77FC5F0}" destId="{B37298AE-AD8A-4F21-B550-FDBFE6659E60}" srcOrd="0" destOrd="0" presId="urn:microsoft.com/office/officeart/2008/layout/VerticalCurvedList"/>
    <dgm:cxn modelId="{1F5EE1F3-E9E3-4158-A9D6-6E6DE0DFD6B6}" type="presParOf" srcId="{B37298AE-AD8A-4F21-B550-FDBFE6659E60}" destId="{959F554A-C5A4-4C8F-8AAD-C71BB0490162}" srcOrd="0" destOrd="0" presId="urn:microsoft.com/office/officeart/2008/layout/VerticalCurvedList"/>
    <dgm:cxn modelId="{72925639-DCD8-4865-AB7D-4969C9313367}" type="presParOf" srcId="{959F554A-C5A4-4C8F-8AAD-C71BB0490162}" destId="{B67562AD-6FE2-4BA7-9E6C-38C973E38F6B}" srcOrd="0" destOrd="0" presId="urn:microsoft.com/office/officeart/2008/layout/VerticalCurvedList"/>
    <dgm:cxn modelId="{D042B12D-4A87-4754-80A8-391769AFF320}" type="presParOf" srcId="{959F554A-C5A4-4C8F-8AAD-C71BB0490162}" destId="{F42B4236-6316-4A78-ABF5-441539DAA2E7}" srcOrd="1" destOrd="0" presId="urn:microsoft.com/office/officeart/2008/layout/VerticalCurvedList"/>
    <dgm:cxn modelId="{A5ADA588-7CBF-4BA8-955C-3601B32C0ADA}" type="presParOf" srcId="{959F554A-C5A4-4C8F-8AAD-C71BB0490162}" destId="{ED750F12-8453-451C-85D6-66CD749F257F}" srcOrd="2" destOrd="0" presId="urn:microsoft.com/office/officeart/2008/layout/VerticalCurvedList"/>
    <dgm:cxn modelId="{29861638-F7D2-4866-95AC-D62B06AD00F4}" type="presParOf" srcId="{959F554A-C5A4-4C8F-8AAD-C71BB0490162}" destId="{D9675B56-D199-4F6F-BD5C-710879367643}" srcOrd="3" destOrd="0" presId="urn:microsoft.com/office/officeart/2008/layout/VerticalCurvedList"/>
    <dgm:cxn modelId="{8CB41436-2A0D-4627-ACEC-B2C908E3FA79}" type="presParOf" srcId="{B37298AE-AD8A-4F21-B550-FDBFE6659E60}" destId="{E12A45B5-1FE8-482D-882B-D3DC941C2528}" srcOrd="1" destOrd="0" presId="urn:microsoft.com/office/officeart/2008/layout/VerticalCurvedList"/>
    <dgm:cxn modelId="{4C455E88-8C37-474F-BEDA-BE1F6ED705B1}" type="presParOf" srcId="{B37298AE-AD8A-4F21-B550-FDBFE6659E60}" destId="{493FE7E3-08BE-4021-A6AE-0E32A5B8DCAD}" srcOrd="2" destOrd="0" presId="urn:microsoft.com/office/officeart/2008/layout/VerticalCurvedList"/>
    <dgm:cxn modelId="{33E2CCC4-388F-4738-B4C4-3FCD0420BDE3}" type="presParOf" srcId="{493FE7E3-08BE-4021-A6AE-0E32A5B8DCAD}" destId="{AC66399D-B7C6-4364-BCD8-CD7628985FEA}" srcOrd="0" destOrd="0" presId="urn:microsoft.com/office/officeart/2008/layout/VerticalCurvedList"/>
    <dgm:cxn modelId="{1BC52400-2480-414D-9FF1-3E799EC440D4}" type="presParOf" srcId="{B37298AE-AD8A-4F21-B550-FDBFE6659E60}" destId="{43BB10EB-ACB5-4B94-B848-464D4DE528A6}" srcOrd="3" destOrd="0" presId="urn:microsoft.com/office/officeart/2008/layout/VerticalCurvedList"/>
    <dgm:cxn modelId="{36D79182-4CB1-44F9-8A27-4A2FE043E538}" type="presParOf" srcId="{B37298AE-AD8A-4F21-B550-FDBFE6659E60}" destId="{B15F9746-1834-4D33-8BFB-8066B1F51D5F}" srcOrd="4" destOrd="0" presId="urn:microsoft.com/office/officeart/2008/layout/VerticalCurvedList"/>
    <dgm:cxn modelId="{6FEAA015-A321-4DD0-A058-4448E016DA2C}" type="presParOf" srcId="{B15F9746-1834-4D33-8BFB-8066B1F51D5F}" destId="{DA41143D-0F23-4D5B-93DA-1B8117461A63}" srcOrd="0" destOrd="0" presId="urn:microsoft.com/office/officeart/2008/layout/VerticalCurvedList"/>
    <dgm:cxn modelId="{B7429497-D205-4512-AB4E-BEC8B516E681}" type="presParOf" srcId="{B37298AE-AD8A-4F21-B550-FDBFE6659E60}" destId="{D2770217-40C1-45BA-BBAE-C9EFBB44688E}" srcOrd="5" destOrd="0" presId="urn:microsoft.com/office/officeart/2008/layout/VerticalCurvedList"/>
    <dgm:cxn modelId="{DD7617DA-98DB-4000-A491-22C236065C8A}" type="presParOf" srcId="{B37298AE-AD8A-4F21-B550-FDBFE6659E60}" destId="{433D214A-F915-47CE-8DAE-2648303805B0}" srcOrd="6" destOrd="0" presId="urn:microsoft.com/office/officeart/2008/layout/VerticalCurvedList"/>
    <dgm:cxn modelId="{A4232DFF-1EB3-4961-84BF-A22729622A29}" type="presParOf" srcId="{433D214A-F915-47CE-8DAE-2648303805B0}" destId="{2FB6A9CD-A07E-449E-8894-A9ACAD122FF6}" srcOrd="0" destOrd="0" presId="urn:microsoft.com/office/officeart/2008/layout/VerticalCurvedList"/>
    <dgm:cxn modelId="{6FE0C535-B9CB-425C-85EB-92C01132305C}" type="presParOf" srcId="{B37298AE-AD8A-4F21-B550-FDBFE6659E60}" destId="{7FBE16F3-6CD4-46FA-891A-D12AB9D81208}" srcOrd="7" destOrd="0" presId="urn:microsoft.com/office/officeart/2008/layout/VerticalCurvedList"/>
    <dgm:cxn modelId="{9E234953-F933-40D8-A00C-33E4D76CE841}" type="presParOf" srcId="{B37298AE-AD8A-4F21-B550-FDBFE6659E60}" destId="{5AEA695B-1759-4F85-B0D6-231D83795380}" srcOrd="8" destOrd="0" presId="urn:microsoft.com/office/officeart/2008/layout/VerticalCurvedList"/>
    <dgm:cxn modelId="{5745DE43-867C-42C0-B03E-CEFF4E4DDC73}" type="presParOf" srcId="{5AEA695B-1759-4F85-B0D6-231D83795380}" destId="{AB356E59-8D2B-4111-BDC7-CF33E7AE7696}" srcOrd="0" destOrd="0" presId="urn:microsoft.com/office/officeart/2008/layout/VerticalCurvedList"/>
    <dgm:cxn modelId="{ED95315E-D243-4AE8-9B68-E4B1DDEE9CFB}" type="presParOf" srcId="{B37298AE-AD8A-4F21-B550-FDBFE6659E60}" destId="{AAC68383-BFC4-4AA5-BD06-EFCBF5281107}" srcOrd="9" destOrd="0" presId="urn:microsoft.com/office/officeart/2008/layout/VerticalCurvedList"/>
    <dgm:cxn modelId="{164D14C8-D7B9-4F52-92CA-43E6DC78F030}" type="presParOf" srcId="{B37298AE-AD8A-4F21-B550-FDBFE6659E60}" destId="{51C0AD95-2134-4740-8FD6-298352DF2DBC}" srcOrd="10" destOrd="0" presId="urn:microsoft.com/office/officeart/2008/layout/VerticalCurvedList"/>
    <dgm:cxn modelId="{7258C226-031E-4450-AB7C-9B82106F4A70}" type="presParOf" srcId="{51C0AD95-2134-4740-8FD6-298352DF2DBC}" destId="{A51A7301-0D49-425A-B61F-439E2B8C93B1}" srcOrd="0" destOrd="0" presId="urn:microsoft.com/office/officeart/2008/layout/VerticalCurvedList"/>
    <dgm:cxn modelId="{54A6F673-3B17-44A3-91AB-7E3D2A0620E2}" type="presParOf" srcId="{B37298AE-AD8A-4F21-B550-FDBFE6659E60}" destId="{E3F82D5D-C596-43E2-9406-35E4452ACDB0}" srcOrd="11" destOrd="0" presId="urn:microsoft.com/office/officeart/2008/layout/VerticalCurvedList"/>
    <dgm:cxn modelId="{DD99ED50-0A5A-4880-AE22-B4DB21EEA426}" type="presParOf" srcId="{B37298AE-AD8A-4F21-B550-FDBFE6659E60}" destId="{19E70A2B-9B4D-4C0F-ACBC-8E27FD0D14D5}" srcOrd="12" destOrd="0" presId="urn:microsoft.com/office/officeart/2008/layout/VerticalCurvedList"/>
    <dgm:cxn modelId="{039EB431-4815-4062-9916-E540E7A16085}" type="presParOf" srcId="{19E70A2B-9B4D-4C0F-ACBC-8E27FD0D14D5}" destId="{29CBBC40-5721-4CAA-B145-488511BFDF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BE357-C259-498A-9CF7-4BCC4F2435F4}">
      <dsp:nvSpPr>
        <dsp:cNvPr id="0" name=""/>
        <dsp:cNvSpPr/>
      </dsp:nvSpPr>
      <dsp:spPr>
        <a:xfrm>
          <a:off x="4117" y="693318"/>
          <a:ext cx="1578550" cy="55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Transparansi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Akuntabilitas</a:t>
          </a:r>
          <a:endParaRPr lang="en-US" sz="1100" kern="1200" dirty="0"/>
        </a:p>
      </dsp:txBody>
      <dsp:txXfrm>
        <a:off x="4117" y="693318"/>
        <a:ext cx="1578550" cy="553686"/>
      </dsp:txXfrm>
    </dsp:sp>
    <dsp:sp modelId="{D956BF5B-62EA-47D1-A1D3-37195461E756}">
      <dsp:nvSpPr>
        <dsp:cNvPr id="0" name=""/>
        <dsp:cNvSpPr/>
      </dsp:nvSpPr>
      <dsp:spPr>
        <a:xfrm>
          <a:off x="4117" y="1247005"/>
          <a:ext cx="1578550" cy="4756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Transparansi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lebih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baik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dari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biaya</a:t>
          </a:r>
          <a:r>
            <a:rPr lang="en-US" sz="1100" kern="1200" dirty="0" smtClean="0"/>
            <a:t> TI, proses TI, </a:t>
          </a:r>
          <a:r>
            <a:rPr lang="en-US" sz="1100" kern="1200" dirty="0" err="1" smtClean="0"/>
            <a:t>portofolio</a:t>
          </a:r>
          <a:r>
            <a:rPr lang="en-US" sz="1100" kern="1200" dirty="0" smtClean="0"/>
            <a:t> TI (</a:t>
          </a:r>
          <a:r>
            <a:rPr lang="en-US" sz="1100" kern="1200" dirty="0" err="1" smtClean="0"/>
            <a:t>proyek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layanan</a:t>
          </a:r>
          <a:r>
            <a:rPr lang="en-US" sz="1100" kern="1200" dirty="0" smtClean="0"/>
            <a:t>).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Akuntabilitas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pembuatan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keputusan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diklarifikasi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definisi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pengguna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penyedia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hubungan</a:t>
          </a:r>
          <a:r>
            <a:rPr lang="en-US" sz="1100" kern="1200" dirty="0" smtClean="0"/>
            <a:t>.</a:t>
          </a:r>
          <a:endParaRPr lang="en-US" sz="1100" kern="1200" dirty="0"/>
        </a:p>
      </dsp:txBody>
      <dsp:txXfrm>
        <a:off x="4117" y="1247005"/>
        <a:ext cx="1578550" cy="4756420"/>
      </dsp:txXfrm>
    </dsp:sp>
    <dsp:sp modelId="{AA923924-DAE8-4772-9EB8-C71149CE1CA0}">
      <dsp:nvSpPr>
        <dsp:cNvPr id="0" name=""/>
        <dsp:cNvSpPr/>
      </dsp:nvSpPr>
      <dsp:spPr>
        <a:xfrm>
          <a:off x="1803665" y="693318"/>
          <a:ext cx="1578550" cy="55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Pengembalian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Investasi</a:t>
          </a:r>
          <a:r>
            <a:rPr lang="en-US" sz="1100" kern="1200" dirty="0" smtClean="0"/>
            <a:t> / </a:t>
          </a:r>
          <a:r>
            <a:rPr lang="en-US" sz="1100" kern="1200" dirty="0" err="1" smtClean="0"/>
            <a:t>Nilai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Pemangku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Kepentingan</a:t>
          </a:r>
          <a:endParaRPr lang="en-US" sz="1100" kern="1200" dirty="0"/>
        </a:p>
      </dsp:txBody>
      <dsp:txXfrm>
        <a:off x="1803665" y="693318"/>
        <a:ext cx="1578550" cy="553686"/>
      </dsp:txXfrm>
    </dsp:sp>
    <dsp:sp modelId="{0AF8890E-2F6B-4866-8EC0-63D887399EC2}">
      <dsp:nvSpPr>
        <dsp:cNvPr id="0" name=""/>
        <dsp:cNvSpPr/>
      </dsp:nvSpPr>
      <dsp:spPr>
        <a:xfrm>
          <a:off x="1803665" y="1247005"/>
          <a:ext cx="1578550" cy="4756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Peningkatan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pemahaman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tentang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keseluruhan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biaya</a:t>
          </a:r>
          <a:r>
            <a:rPr lang="en-US" sz="1100" kern="1200" dirty="0" smtClean="0"/>
            <a:t> TI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input </a:t>
          </a:r>
          <a:r>
            <a:rPr lang="en-US" sz="1100" kern="1200" dirty="0" err="1" smtClean="0"/>
            <a:t>untuk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kasus</a:t>
          </a:r>
          <a:r>
            <a:rPr lang="en-US" sz="1100" kern="1200" dirty="0" smtClean="0"/>
            <a:t> ROI.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Menggabungkan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pemotongan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biaya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fokus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kemampuan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untuk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alasan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investasi</a:t>
          </a:r>
          <a:r>
            <a:rPr lang="en-US" sz="1100" kern="1200" dirty="0" smtClean="0"/>
            <a:t>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Stakeholder diizinkan untuk melihat risiko / pengembalian TI.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Kontribusi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ditingkatkan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untuk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pemangku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kepentingan</a:t>
          </a:r>
          <a:r>
            <a:rPr lang="en-US" sz="1100" kern="1200" dirty="0" smtClean="0"/>
            <a:t>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Peningkatan dan perlindungan reputasi dan citra.</a:t>
          </a:r>
          <a:endParaRPr lang="en-US" sz="1100" kern="1200"/>
        </a:p>
      </dsp:txBody>
      <dsp:txXfrm>
        <a:off x="1803665" y="1247005"/>
        <a:ext cx="1578550" cy="4756420"/>
      </dsp:txXfrm>
    </dsp:sp>
    <dsp:sp modelId="{5CB37C99-7DF2-44B1-824E-46E25854719B}">
      <dsp:nvSpPr>
        <dsp:cNvPr id="0" name=""/>
        <dsp:cNvSpPr/>
      </dsp:nvSpPr>
      <dsp:spPr>
        <a:xfrm>
          <a:off x="3603212" y="693318"/>
          <a:ext cx="1578550" cy="55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Peluang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Kemitraan</a:t>
          </a:r>
          <a:endParaRPr lang="en-US" sz="1100" kern="1200" dirty="0"/>
        </a:p>
      </dsp:txBody>
      <dsp:txXfrm>
        <a:off x="3603212" y="693318"/>
        <a:ext cx="1578550" cy="553686"/>
      </dsp:txXfrm>
    </dsp:sp>
    <dsp:sp modelId="{DAC10CE6-18DD-42BF-9AD3-B41D403C18C6}">
      <dsp:nvSpPr>
        <dsp:cNvPr id="0" name=""/>
        <dsp:cNvSpPr/>
      </dsp:nvSpPr>
      <dsp:spPr>
        <a:xfrm>
          <a:off x="3603212" y="1247005"/>
          <a:ext cx="1578550" cy="4756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Berikan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jalan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untuk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merealisasikan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peluang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mungkin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tidak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mendapat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perhatian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atau</a:t>
          </a:r>
          <a:r>
            <a:rPr lang="en-US" sz="1100" kern="1200" dirty="0" smtClean="0"/>
            <a:t> sponsorship.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Memposisikan</a:t>
          </a:r>
          <a:r>
            <a:rPr lang="en-US" sz="1100" kern="1200" dirty="0" smtClean="0"/>
            <a:t> TI </a:t>
          </a:r>
          <a:r>
            <a:rPr lang="en-US" sz="1100" kern="1200" dirty="0" err="1" smtClean="0"/>
            <a:t>sebagai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mitra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bisnis</a:t>
          </a:r>
          <a:r>
            <a:rPr lang="en-US" sz="1100" kern="1200" dirty="0" smtClean="0"/>
            <a:t> (</a:t>
          </a:r>
          <a:r>
            <a:rPr lang="en-US" sz="1100" kern="1200" dirty="0" err="1" smtClean="0"/>
            <a:t>mengklarifikasi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mitra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bisnis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seperti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apa</a:t>
          </a:r>
          <a:r>
            <a:rPr lang="en-US" sz="1100" kern="1200" dirty="0" smtClean="0"/>
            <a:t>).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Memfasilitasi usaha patungan dengan perusahaan lain.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Memfasilitasi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lebih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banyak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hubungan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bisnis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seperti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mitra</a:t>
          </a:r>
          <a:r>
            <a:rPr lang="en-US" sz="1100" kern="1200" dirty="0" smtClean="0"/>
            <a:t> TI </a:t>
          </a:r>
          <a:r>
            <a:rPr lang="en-US" sz="1100" kern="1200" dirty="0" err="1" smtClean="0"/>
            <a:t>utama</a:t>
          </a:r>
          <a:r>
            <a:rPr lang="en-US" sz="1100" kern="1200" dirty="0" smtClean="0"/>
            <a:t> (vendor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pemasok</a:t>
          </a:r>
          <a:r>
            <a:rPr lang="en-US" sz="1100" kern="1200" dirty="0" smtClean="0"/>
            <a:t>).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Mencapai pendekatan yang konsisten untuk mengambil risiko.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Memungkinkan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partisipasi</a:t>
          </a:r>
          <a:r>
            <a:rPr lang="en-US" sz="1100" kern="1200" dirty="0" smtClean="0"/>
            <a:t> TI </a:t>
          </a:r>
          <a:r>
            <a:rPr lang="en-US" sz="1100" kern="1200" dirty="0" err="1" smtClean="0"/>
            <a:t>dalam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strategi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bisnis</a:t>
          </a:r>
          <a:r>
            <a:rPr lang="en-US" sz="1100" kern="1200" dirty="0" smtClean="0"/>
            <a:t> (</a:t>
          </a:r>
          <a:r>
            <a:rPr lang="en-US" sz="1100" kern="1200" dirty="0" err="1" smtClean="0"/>
            <a:t>tercermin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dalam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strategi</a:t>
          </a:r>
          <a:r>
            <a:rPr lang="en-US" sz="1100" kern="1200" dirty="0" smtClean="0"/>
            <a:t> TI)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sebaliknya</a:t>
          </a:r>
          <a:r>
            <a:rPr lang="en-US" sz="1100" kern="1200" dirty="0" smtClean="0"/>
            <a:t>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Tingkatkan respons terhadap tantangan dan peluang pasar.</a:t>
          </a:r>
          <a:endParaRPr lang="en-US" sz="1100" kern="1200"/>
        </a:p>
      </dsp:txBody>
      <dsp:txXfrm>
        <a:off x="3603212" y="1247005"/>
        <a:ext cx="1578550" cy="4756420"/>
      </dsp:txXfrm>
    </dsp:sp>
    <dsp:sp modelId="{2B8A1CD1-4441-4D3A-9686-7EB49F5CE519}">
      <dsp:nvSpPr>
        <dsp:cNvPr id="0" name=""/>
        <dsp:cNvSpPr/>
      </dsp:nvSpPr>
      <dsp:spPr>
        <a:xfrm>
          <a:off x="5402760" y="693318"/>
          <a:ext cx="1578550" cy="55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Peningkatan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performa</a:t>
          </a:r>
          <a:endParaRPr lang="en-US" sz="1100" kern="1200" dirty="0"/>
        </a:p>
      </dsp:txBody>
      <dsp:txXfrm>
        <a:off x="5402760" y="693318"/>
        <a:ext cx="1578550" cy="553686"/>
      </dsp:txXfrm>
    </dsp:sp>
    <dsp:sp modelId="{EDEA20CA-6D4F-4950-8B48-57FEEAB28C57}">
      <dsp:nvSpPr>
        <dsp:cNvPr id="0" name=""/>
        <dsp:cNvSpPr/>
      </dsp:nvSpPr>
      <dsp:spPr>
        <a:xfrm>
          <a:off x="5402760" y="1247005"/>
          <a:ext cx="1578550" cy="4756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Dapatkan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identifikasi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jelas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apakah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layanan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atau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proyek</a:t>
          </a:r>
          <a:r>
            <a:rPr lang="en-US" sz="1100" kern="1200" dirty="0" smtClean="0"/>
            <a:t> TI </a:t>
          </a:r>
          <a:r>
            <a:rPr lang="en-US" sz="1100" kern="1200" dirty="0" err="1" smtClean="0"/>
            <a:t>mendukung</a:t>
          </a:r>
          <a:r>
            <a:rPr lang="en-US" sz="1100" kern="1200" dirty="0" smtClean="0"/>
            <a:t> “</a:t>
          </a:r>
          <a:r>
            <a:rPr lang="en-US" sz="1100" kern="1200" dirty="0" err="1" smtClean="0"/>
            <a:t>bisnis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seperti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biasa</a:t>
          </a:r>
          <a:r>
            <a:rPr lang="en-US" sz="1100" kern="1200" dirty="0" smtClean="0"/>
            <a:t> ”</a:t>
          </a:r>
          <a:r>
            <a:rPr lang="en-US" sz="1100" kern="1200" dirty="0" err="1" smtClean="0"/>
            <a:t>atau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dimaksudkan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untuk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memberikan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nilai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tambah</a:t>
          </a:r>
          <a:r>
            <a:rPr lang="en-US" sz="1100" kern="1200" dirty="0" smtClean="0"/>
            <a:t> di masa </a:t>
          </a:r>
          <a:r>
            <a:rPr lang="en-US" sz="1100" kern="1200" dirty="0" err="1" smtClean="0"/>
            <a:t>depan</a:t>
          </a:r>
          <a:r>
            <a:rPr lang="en-US" sz="1100" kern="1200" dirty="0" smtClean="0"/>
            <a:t>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Transparansi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meningkat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meningkatkan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standar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kinerja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menyebarluaskan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bahwa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standar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harus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terus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dinaikkan</a:t>
          </a:r>
          <a:r>
            <a:rPr lang="en-US" sz="1100" kern="1200" dirty="0" smtClean="0"/>
            <a:t>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Fokus pada peningkatan kinerja akan mengarah pada pencapaian praktik terbaik.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Hindari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pengeluaran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tidak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perlu</a:t>
          </a:r>
          <a:r>
            <a:rPr lang="en-US" sz="1100" kern="1200" dirty="0" smtClean="0"/>
            <a:t> - </a:t>
          </a:r>
          <a:r>
            <a:rPr lang="en-US" sz="1100" kern="1200" dirty="0" err="1" smtClean="0"/>
            <a:t>pengeluaran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sesuai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tujuan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bisnis</a:t>
          </a:r>
          <a:r>
            <a:rPr lang="en-US" sz="1100" kern="1200" dirty="0" smtClean="0"/>
            <a:t>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Tingkatkan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kemampuan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untuk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melakukan</a:t>
          </a:r>
          <a:r>
            <a:rPr lang="en-US" sz="1100" kern="1200" dirty="0" smtClean="0"/>
            <a:t> benchmark.</a:t>
          </a:r>
          <a:endParaRPr lang="en-US" sz="1100" kern="1200" dirty="0"/>
        </a:p>
      </dsp:txBody>
      <dsp:txXfrm>
        <a:off x="5402760" y="1247005"/>
        <a:ext cx="1578550" cy="4756420"/>
      </dsp:txXfrm>
    </dsp:sp>
    <dsp:sp modelId="{72291688-5EB7-4BE7-BC9E-B7CAA27C470B}">
      <dsp:nvSpPr>
        <dsp:cNvPr id="0" name=""/>
        <dsp:cNvSpPr/>
      </dsp:nvSpPr>
      <dsp:spPr>
        <a:xfrm>
          <a:off x="7202307" y="693318"/>
          <a:ext cx="1578550" cy="55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Kepatuhan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Eksternal</a:t>
          </a:r>
          <a:endParaRPr lang="en-US" sz="1100" kern="1200" dirty="0"/>
        </a:p>
      </dsp:txBody>
      <dsp:txXfrm>
        <a:off x="7202307" y="693318"/>
        <a:ext cx="1578550" cy="553686"/>
      </dsp:txXfrm>
    </dsp:sp>
    <dsp:sp modelId="{7FBF13A7-B376-417D-A86A-62DF0CB8DF08}">
      <dsp:nvSpPr>
        <dsp:cNvPr id="0" name=""/>
        <dsp:cNvSpPr/>
      </dsp:nvSpPr>
      <dsp:spPr>
        <a:xfrm>
          <a:off x="7202307" y="1247005"/>
          <a:ext cx="1578550" cy="4756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Memungkinkan pendekatan terpadu untuk memenuhi hukum dan peraturan/persyaratan eksternal </a:t>
          </a:r>
          <a:endParaRPr lang="en-US" sz="1100" kern="1200" dirty="0"/>
        </a:p>
      </dsp:txBody>
      <dsp:txXfrm>
        <a:off x="7202307" y="1247005"/>
        <a:ext cx="1578550" cy="4756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B4236-6316-4A78-ABF5-441539DAA2E7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A45B5-1FE8-482D-882B-D3DC941C2528}">
      <dsp:nvSpPr>
        <dsp:cNvPr id="0" name=""/>
        <dsp:cNvSpPr/>
      </dsp:nvSpPr>
      <dsp:spPr>
        <a:xfrm>
          <a:off x="399061" y="261643"/>
          <a:ext cx="5627465" cy="523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Pendekatan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perusahaan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harus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diadopsi</a:t>
          </a:r>
          <a:endParaRPr lang="en-US" sz="1500" kern="1200" dirty="0"/>
        </a:p>
      </dsp:txBody>
      <dsp:txXfrm>
        <a:off x="399061" y="261643"/>
        <a:ext cx="5627465" cy="523089"/>
      </dsp:txXfrm>
    </dsp:sp>
    <dsp:sp modelId="{AC66399D-B7C6-4364-BCD8-CD7628985FEA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B10EB-ACB5-4B94-B848-464D4DE528A6}">
      <dsp:nvSpPr>
        <dsp:cNvPr id="0" name=""/>
        <dsp:cNvSpPr/>
      </dsp:nvSpPr>
      <dsp:spPr>
        <a:xfrm>
          <a:off x="829338" y="1046178"/>
          <a:ext cx="5197188" cy="523089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Komitmen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tingkat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atas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didukung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oleh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akuntabilitas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jelas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adalah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suatu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keharusan</a:t>
          </a:r>
          <a:endParaRPr lang="en-US" sz="1500" kern="1200" dirty="0"/>
        </a:p>
      </dsp:txBody>
      <dsp:txXfrm>
        <a:off x="829338" y="1046178"/>
        <a:ext cx="5197188" cy="523089"/>
      </dsp:txXfrm>
    </dsp:sp>
    <dsp:sp modelId="{DA41143D-0F23-4D5B-93DA-1B8117461A63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70217-40C1-45BA-BBAE-C9EFBB44688E}">
      <dsp:nvSpPr>
        <dsp:cNvPr id="0" name=""/>
        <dsp:cNvSpPr/>
      </dsp:nvSpPr>
      <dsp:spPr>
        <a:xfrm>
          <a:off x="1026092" y="1830712"/>
          <a:ext cx="5000434" cy="523089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Kerangka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kerja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tata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kelola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kontrol</a:t>
          </a:r>
          <a:r>
            <a:rPr lang="en-US" sz="1500" kern="1200" dirty="0" smtClean="0"/>
            <a:t> TI yang </a:t>
          </a:r>
          <a:r>
            <a:rPr lang="en-US" sz="1500" kern="1200" dirty="0" err="1" smtClean="0"/>
            <a:t>disepakati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diperlukan</a:t>
          </a:r>
          <a:endParaRPr lang="en-US" sz="1500" kern="1200" dirty="0"/>
        </a:p>
      </dsp:txBody>
      <dsp:txXfrm>
        <a:off x="1026092" y="1830712"/>
        <a:ext cx="5000434" cy="523089"/>
      </dsp:txXfrm>
    </dsp:sp>
    <dsp:sp modelId="{2FB6A9CD-A07E-449E-8894-A9ACAD122FF6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E16F3-6CD4-46FA-891A-D12AB9D81208}">
      <dsp:nvSpPr>
        <dsp:cNvPr id="0" name=""/>
        <dsp:cNvSpPr/>
      </dsp:nvSpPr>
      <dsp:spPr>
        <a:xfrm>
          <a:off x="1026092" y="2614750"/>
          <a:ext cx="5000434" cy="523089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Kepercayaan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harus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diperoleh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untuk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fungsi</a:t>
          </a:r>
          <a:r>
            <a:rPr lang="en-US" sz="1500" kern="1200" dirty="0" smtClean="0"/>
            <a:t> TI (internal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/ </a:t>
          </a:r>
          <a:r>
            <a:rPr lang="en-US" sz="1500" kern="1200" dirty="0" err="1" smtClean="0"/>
            <a:t>atau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eksternal</a:t>
          </a:r>
          <a:r>
            <a:rPr lang="en-US" sz="1500" kern="1200" dirty="0" smtClean="0"/>
            <a:t>)</a:t>
          </a:r>
          <a:endParaRPr lang="en-US" sz="1500" kern="1200" dirty="0"/>
        </a:p>
      </dsp:txBody>
      <dsp:txXfrm>
        <a:off x="1026092" y="2614750"/>
        <a:ext cx="5000434" cy="523089"/>
      </dsp:txXfrm>
    </dsp:sp>
    <dsp:sp modelId="{AB356E59-8D2B-4111-BDC7-CF33E7AE7696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68383-BFC4-4AA5-BD06-EFCBF5281107}">
      <dsp:nvSpPr>
        <dsp:cNvPr id="0" name=""/>
        <dsp:cNvSpPr/>
      </dsp:nvSpPr>
      <dsp:spPr>
        <a:xfrm>
          <a:off x="829338" y="3399284"/>
          <a:ext cx="5197188" cy="523089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Sistem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pengukuran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memastikan</a:t>
          </a:r>
          <a:r>
            <a:rPr lang="en-US" sz="1500" kern="1200" dirty="0" smtClean="0"/>
            <a:t>  </a:t>
          </a:r>
          <a:r>
            <a:rPr lang="en-US" sz="1500" kern="1200" dirty="0" err="1" smtClean="0"/>
            <a:t>memiliki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tujuan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dipantau</a:t>
          </a:r>
          <a:endParaRPr lang="en-US" sz="1500" kern="1200" dirty="0"/>
        </a:p>
      </dsp:txBody>
      <dsp:txXfrm>
        <a:off x="829338" y="3399284"/>
        <a:ext cx="5197188" cy="523089"/>
      </dsp:txXfrm>
    </dsp:sp>
    <dsp:sp modelId="{A51A7301-0D49-425A-B61F-439E2B8C93B1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82D5D-C596-43E2-9406-35E4452ACDB0}">
      <dsp:nvSpPr>
        <dsp:cNvPr id="0" name=""/>
        <dsp:cNvSpPr/>
      </dsp:nvSpPr>
      <dsp:spPr>
        <a:xfrm>
          <a:off x="399061" y="4183818"/>
          <a:ext cx="5627465" cy="52308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Fokus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pada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biaya</a:t>
          </a:r>
          <a:endParaRPr lang="en-US" sz="1500" kern="1200" dirty="0"/>
        </a:p>
      </dsp:txBody>
      <dsp:txXfrm>
        <a:off x="399061" y="4183818"/>
        <a:ext cx="5627465" cy="523089"/>
      </dsp:txXfrm>
    </dsp:sp>
    <dsp:sp modelId="{29CBBC40-5721-4CAA-B145-488511BFDF2B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3" y="1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42560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3" y="6542560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3" y="1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2" y="3271879"/>
            <a:ext cx="8016239" cy="3099673"/>
          </a:xfrm>
          <a:prstGeom prst="rect">
            <a:avLst/>
          </a:prstGeom>
        </p:spPr>
        <p:txBody>
          <a:bodyPr vert="horz" lIns="92537" tIns="46269" rIns="92537" bIns="462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42560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3" y="6542560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650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714348" y="2571744"/>
            <a:ext cx="778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IT GOVERNANCE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IT Governance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 smtClean="0"/>
              <a:t>diperlukan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,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agar </a:t>
            </a:r>
            <a:r>
              <a:rPr lang="en-US" dirty="0" smtClean="0"/>
              <a:t>IT </a:t>
            </a:r>
            <a:r>
              <a:rPr lang="en-US" dirty="0"/>
              <a:t>Governance</a:t>
            </a:r>
            <a:r>
              <a:rPr lang="en-US" dirty="0" smtClean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smtClean="0"/>
              <a:t>Proses </a:t>
            </a:r>
            <a:r>
              <a:rPr lang="en-US" dirty="0" err="1"/>
              <a:t>untuk</a:t>
            </a:r>
            <a:r>
              <a:rPr lang="en-US" dirty="0"/>
              <a:t> IT Governance</a:t>
            </a:r>
            <a:r>
              <a:rPr lang="en-US" dirty="0" smtClean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diintegrasikan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lain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 smtClean="0"/>
              <a:t>kelola</a:t>
            </a:r>
            <a:r>
              <a:rPr lang="en-US" dirty="0" smtClean="0"/>
              <a:t>, </a:t>
            </a:r>
            <a:r>
              <a:rPr lang="en-US" dirty="0" err="1"/>
              <a:t>sehingga</a:t>
            </a:r>
            <a:r>
              <a:rPr lang="en-US" dirty="0"/>
              <a:t> IT Governance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smtClean="0"/>
              <a:t>IT.</a:t>
            </a:r>
            <a:endParaRPr lang="en-US" dirty="0"/>
          </a:p>
          <a:p>
            <a:pPr lvl="0"/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dipatuhi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Insentif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memotivasi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IT yang </a:t>
            </a:r>
            <a:r>
              <a:rPr lang="en-US" dirty="0" err="1"/>
              <a:t>terdesentralisasi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didorong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492666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/>
              <a:t>(internal </a:t>
            </a:r>
            <a:r>
              <a:rPr lang="en-US" dirty="0" err="1"/>
              <a:t>dan</a:t>
            </a:r>
            <a:r>
              <a:rPr lang="en-US" dirty="0"/>
              <a:t> /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Agar IT Governance </a:t>
            </a:r>
            <a:r>
              <a:rPr lang="en-US" dirty="0" err="1" smtClean="0"/>
              <a:t>berfungsi</a:t>
            </a:r>
            <a:r>
              <a:rPr lang="en-US" dirty="0"/>
              <a:t>, para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, </a:t>
            </a:r>
            <a:r>
              <a:rPr lang="en-US" dirty="0" err="1"/>
              <a:t>ahli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pun </a:t>
            </a:r>
            <a:r>
              <a:rPr lang="en-US" dirty="0" err="1"/>
              <a:t>termasuk</a:t>
            </a:r>
            <a:r>
              <a:rPr lang="en-US" dirty="0"/>
              <a:t> program </a:t>
            </a:r>
            <a:r>
              <a:rPr lang="en-US" dirty="0" err="1"/>
              <a:t>kesadaran</a:t>
            </a:r>
            <a:r>
              <a:rPr lang="en-US" dirty="0"/>
              <a:t>, </a:t>
            </a:r>
            <a:r>
              <a:rPr lang="en-US" dirty="0" err="1"/>
              <a:t>lokakarya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Direktur</a:t>
            </a: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IT.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71351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dipantau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smtClean="0"/>
              <a:t>score </a:t>
            </a:r>
            <a:r>
              <a:rPr lang="en-US" dirty="0" smtClean="0"/>
              <a:t>card IT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IT </a:t>
            </a:r>
            <a:r>
              <a:rPr lang="en-US" dirty="0" smtClean="0"/>
              <a:t>Governance.</a:t>
            </a:r>
            <a:endParaRPr lang="en-US" dirty="0"/>
          </a:p>
          <a:p>
            <a:pPr lvl="0"/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program IT Governance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err="1"/>
              <a:t>Langkah-langkah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para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28576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biaya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penghematan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IT Governance </a:t>
            </a:r>
            <a:r>
              <a:rPr lang="en-US" dirty="0" smtClean="0"/>
              <a:t>yang </a:t>
            </a:r>
            <a:r>
              <a:rPr lang="en-US" dirty="0" err="1"/>
              <a:t>ditingkatkan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inisiatif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64456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7177" y="2967335"/>
            <a:ext cx="5989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Semoga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Bermanfaat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98204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Why is IT Governance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TI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TI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TI di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kesadaran</a:t>
            </a:r>
            <a:r>
              <a:rPr lang="en-US" dirty="0"/>
              <a:t> yang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TI.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7062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GB" dirty="0" smtClean="0"/>
              <a:t>IT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/>
              <a:t>akuntabilitas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kejelasan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TI. </a:t>
            </a:r>
            <a:endParaRPr lang="en-US" dirty="0" smtClean="0"/>
          </a:p>
          <a:p>
            <a:pPr lvl="0"/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celah</a:t>
            </a:r>
            <a:r>
              <a:rPr lang="en-US" dirty="0"/>
              <a:t> yang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melebar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dipikirkan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TI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TI.</a:t>
            </a:r>
          </a:p>
          <a:p>
            <a:pPr lvl="0"/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smtClean="0"/>
              <a:t>TI,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internal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“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 smtClean="0"/>
              <a:t>organisasinya</a:t>
            </a:r>
            <a:r>
              <a:rPr lang="en-US" dirty="0" smtClean="0"/>
              <a:t> </a:t>
            </a:r>
            <a:r>
              <a:rPr lang="en-US" dirty="0" err="1" smtClean="0"/>
              <a:t>melakukannya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TI di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peer </a:t>
            </a:r>
            <a:r>
              <a:rPr lang="en-US" i="1" dirty="0" smtClean="0"/>
              <a:t>groups </a:t>
            </a:r>
            <a:r>
              <a:rPr lang="en-US" dirty="0" err="1" smtClean="0"/>
              <a:t>lainnya</a:t>
            </a:r>
            <a:r>
              <a:rPr lang="en-US" dirty="0"/>
              <a:t>? "</a:t>
            </a:r>
          </a:p>
          <a:p>
            <a:pPr lvl="0"/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smtClean="0"/>
              <a:t>TI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besok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teknologi</a:t>
            </a:r>
            <a:r>
              <a:rPr lang="en-US" dirty="0"/>
              <a:t>, orang, proses)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IT,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mengelolanya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IT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,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/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25738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Kekhawatiran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Ketersediaan</a:t>
            </a:r>
            <a:r>
              <a:rPr lang="en-US" dirty="0"/>
              <a:t>, </a:t>
            </a:r>
            <a:r>
              <a:rPr lang="en-US" dirty="0" err="1"/>
              <a:t>keamanan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kontinuitas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TI.</a:t>
            </a:r>
          </a:p>
          <a:p>
            <a:pPr lvl="0"/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pengembalian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yang </a:t>
            </a:r>
            <a:r>
              <a:rPr lang="en-US" dirty="0" err="1"/>
              <a:t>terukur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memalukan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/>
              <a:t>TI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kelihatan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menanggapi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 smtClean="0"/>
              <a:t>bisnis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peraturan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Responsif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gesit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43691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does IT Governance cover?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69" t="24100" r="31494" b="10101"/>
          <a:stretch/>
        </p:blipFill>
        <p:spPr>
          <a:xfrm>
            <a:off x="755576" y="908720"/>
            <a:ext cx="763284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9151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are the benefits?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281871443"/>
              </p:ext>
            </p:extLst>
          </p:nvPr>
        </p:nvGraphicFramePr>
        <p:xfrm>
          <a:off x="107504" y="404664"/>
          <a:ext cx="878497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526721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IT Governance best practice?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135146767"/>
              </p:ext>
            </p:extLst>
          </p:nvPr>
        </p:nvGraphicFramePr>
        <p:xfrm>
          <a:off x="1115616" y="1196752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064594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 smtClean="0"/>
              <a:t>diadopsi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IT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model </a:t>
            </a:r>
            <a:r>
              <a:rPr lang="en-US" dirty="0" err="1"/>
              <a:t>kontrol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unit /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, </a:t>
            </a:r>
            <a:r>
              <a:rPr lang="en-US" dirty="0" err="1"/>
              <a:t>menyetujui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/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kohesif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en-US" dirty="0" smtClean="0"/>
              <a:t>T </a:t>
            </a:r>
            <a:r>
              <a:rPr lang="en-US" dirty="0" smtClean="0"/>
              <a:t>Governance </a:t>
            </a:r>
            <a:r>
              <a:rPr lang="en-US" dirty="0" err="1"/>
              <a:t>diperlukan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(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) </a:t>
            </a:r>
            <a:r>
              <a:rPr lang="en-US" dirty="0" err="1"/>
              <a:t>oleh</a:t>
            </a:r>
            <a:r>
              <a:rPr lang="en-US" dirty="0"/>
              <a:t> para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/>
              <a:t>IT Governance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2286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/>
              <a:t>Komitmen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yang </a:t>
            </a:r>
            <a:r>
              <a:rPr lang="en-US" sz="2400" dirty="0" err="1"/>
              <a:t>didukung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akuntabilitas</a:t>
            </a:r>
            <a:r>
              <a:rPr lang="en-US" sz="2400" dirty="0"/>
              <a:t> yang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keharusan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IT Governance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/>
              <a:t>mandat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Dewan</a:t>
            </a:r>
            <a:r>
              <a:rPr lang="en-US" dirty="0"/>
              <a:t> /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praktiknya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akuntabilitas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IT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60726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1007</Words>
  <Application>Microsoft Office PowerPoint</Application>
  <PresentationFormat>On-screen Show (4:3)</PresentationFormat>
  <Paragraphs>89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Why is IT Governance important?</vt:lpstr>
      <vt:lpstr>Beberapa masalah yang mendorong kebutuhan IT Governance</vt:lpstr>
      <vt:lpstr>Kekhawatiran</vt:lpstr>
      <vt:lpstr>What does IT Governance cover? </vt:lpstr>
      <vt:lpstr>What are the benefits?</vt:lpstr>
      <vt:lpstr>What is IT Governance best practice?</vt:lpstr>
      <vt:lpstr>Pendekatan perusahaan harus diadopsi</vt:lpstr>
      <vt:lpstr>Komitmen tingkat atas yang didukung oleh akuntabilitas yang jelas adalah suatu keharusan</vt:lpstr>
      <vt:lpstr>Kerangka kerja IT Governance dan kontrol yang disepakati diperlukan</vt:lpstr>
      <vt:lpstr>Kepercayaan harus diperoleh untuk fungsi IT (internal dan / atau eksternal)</vt:lpstr>
      <vt:lpstr>Sistem pengukuran akan memastikan memiliki tujuan dan dipantau</vt:lpstr>
      <vt:lpstr>Fokus pada biaya</vt:lpstr>
      <vt:lpstr>Slide 14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Windows User</cp:lastModifiedBy>
  <cp:revision>461</cp:revision>
  <cp:lastPrinted>2015-09-17T08:41:14Z</cp:lastPrinted>
  <dcterms:created xsi:type="dcterms:W3CDTF">2010-04-18T12:06:30Z</dcterms:created>
  <dcterms:modified xsi:type="dcterms:W3CDTF">2021-04-16T07:04:20Z</dcterms:modified>
</cp:coreProperties>
</file>