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gDHpcODlqXwx5yvBvsIJBsakbv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b="1"/>
              <a:t>Strategi </a:t>
            </a:r>
            <a:br>
              <a:rPr lang="en-US" b="1"/>
            </a:br>
            <a:r>
              <a:rPr lang="en-US" b="1"/>
              <a:t>Branding</a:t>
            </a:r>
            <a:endParaRPr b="1"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811270"/>
            <a:ext cx="3615055" cy="1059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buSzPts val="1800"/>
            </a:pPr>
            <a:r>
              <a:rPr lang="en-US" sz="1800" dirty="0" err="1"/>
              <a:t>Oleh</a:t>
            </a:r>
            <a:r>
              <a:rPr lang="en-US" sz="1800" dirty="0"/>
              <a:t> :  </a:t>
            </a:r>
          </a:p>
          <a:p>
            <a:pPr marL="0" lvl="0" indent="0" algn="l">
              <a:spcBef>
                <a:spcPts val="0"/>
              </a:spcBef>
              <a:buSzPts val="1800"/>
            </a:pPr>
            <a:r>
              <a:rPr lang="en-US" sz="1800" dirty="0"/>
              <a:t>Ade </a:t>
            </a:r>
            <a:r>
              <a:rPr lang="en-US" sz="1800" dirty="0" err="1"/>
              <a:t>Moussadecq</a:t>
            </a:r>
            <a:r>
              <a:rPr lang="en-US" sz="1800" dirty="0"/>
              <a:t>. </a:t>
            </a:r>
            <a:r>
              <a:rPr lang="en-US" sz="1800" dirty="0" err="1"/>
              <a:t>S.Pd</a:t>
            </a:r>
            <a:r>
              <a:rPr lang="en-US" sz="1800" dirty="0"/>
              <a:t>., </a:t>
            </a:r>
            <a:r>
              <a:rPr lang="en-US" sz="1800" dirty="0" err="1"/>
              <a:t>M.Sn</a:t>
            </a:r>
            <a:endParaRPr lang="en-US" sz="1800" dirty="0"/>
          </a:p>
          <a:p>
            <a:pPr marL="0" lvl="0" indent="0" algn="l">
              <a:spcBef>
                <a:spcPts val="0"/>
              </a:spcBef>
              <a:buSzPts val="1800"/>
            </a:pPr>
            <a:r>
              <a:rPr lang="en-US" sz="1800" dirty="0" err="1"/>
              <a:t>Dika</a:t>
            </a:r>
            <a:r>
              <a:rPr lang="en-US" sz="1800" dirty="0"/>
              <a:t> </a:t>
            </a:r>
            <a:r>
              <a:rPr lang="en-US" sz="1800" dirty="0" err="1"/>
              <a:t>Tondo</a:t>
            </a:r>
            <a:r>
              <a:rPr lang="en-US" sz="1800" dirty="0"/>
              <a:t> </a:t>
            </a:r>
            <a:r>
              <a:rPr lang="en-US" sz="1800" dirty="0" err="1"/>
              <a:t>Widakdo</a:t>
            </a:r>
            <a:r>
              <a:rPr lang="en-US" sz="1800" dirty="0"/>
              <a:t>, </a:t>
            </a:r>
            <a:r>
              <a:rPr lang="en-US" sz="1800" dirty="0" err="1"/>
              <a:t>S.Kom</a:t>
            </a:r>
            <a:r>
              <a:rPr lang="en-US" sz="1800" dirty="0"/>
              <a:t>., M.T.I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2510" y="1724660"/>
            <a:ext cx="7486015" cy="48888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/>
          <p:nvPr/>
        </p:nvSpPr>
        <p:spPr>
          <a:xfrm>
            <a:off x="736600" y="870585"/>
            <a:ext cx="6236970" cy="1783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Mengintegrasikan brand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Yaitu menaruh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branding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pada setiap kegiatan bisnis yang dijalankan. Misalnya, yaitu dengan meletakkan logo pada setiap produk kemasan, iklan yang ditayangkan, ataupun pada media sosial.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2912"/>
          <a:stretch/>
        </p:blipFill>
        <p:spPr>
          <a:xfrm>
            <a:off x="5207635" y="2516862"/>
            <a:ext cx="6984365" cy="4341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"/>
          <p:cNvSpPr txBox="1"/>
          <p:nvPr/>
        </p:nvSpPr>
        <p:spPr>
          <a:xfrm>
            <a:off x="722630" y="2270760"/>
            <a:ext cx="5180330" cy="1537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Menciptakan pesan yang sesuai dengan brand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Yaitu gaya komunikasi yang sesuai dengan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Jika suatu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merefleksikan kesan maskulin seperti L-Men, maka pilihlah gaya komunikasi “It Works”.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481445" y="1433830"/>
            <a:ext cx="5535930" cy="5302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b="1"/>
              <a:t>Introduction</a:t>
            </a:r>
            <a:endParaRPr sz="3200" b="1"/>
          </a:p>
        </p:txBody>
      </p:sp>
      <p:sp>
        <p:nvSpPr>
          <p:cNvPr id="92" name="Google Shape;92;p2"/>
          <p:cNvSpPr txBox="1"/>
          <p:nvPr/>
        </p:nvSpPr>
        <p:spPr>
          <a:xfrm>
            <a:off x="935990" y="1691005"/>
            <a:ext cx="3985260" cy="1322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branding adalah sebuah </a:t>
            </a:r>
            <a:r>
              <a:rPr lang="en-US"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tool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membantu dalam  memahami suatu </a:t>
            </a:r>
            <a:r>
              <a:rPr lang="en-US"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serta perencanaan komunikasi visual-nya ke audiens.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2" descr="Graphic Design Vector Illustration (AI)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3526"/>
          <a:stretch/>
        </p:blipFill>
        <p:spPr>
          <a:xfrm>
            <a:off x="6390005" y="2506345"/>
            <a:ext cx="5801995" cy="4351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/>
        </p:nvSpPr>
        <p:spPr>
          <a:xfrm>
            <a:off x="935990" y="876300"/>
            <a:ext cx="5639435" cy="147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branding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menjelaskan menjelaskan hal-hal non-fisik dan manfaat sebuah brand, membantu membuat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 image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dan USP (unique selling point) dari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serta membangun tujuan jangka panjang dan keberlangsungan suatu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brand.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5527040" y="1922145"/>
            <a:ext cx="6251575" cy="4592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/>
              <a:t>Elemen Strategi </a:t>
            </a:r>
            <a:r>
              <a:rPr lang="en-US" sz="2400" b="1" i="1"/>
              <a:t>Branding</a:t>
            </a:r>
            <a:endParaRPr sz="2400" b="1" i="1"/>
          </a:p>
        </p:txBody>
      </p:sp>
      <p:sp>
        <p:nvSpPr>
          <p:cNvPr id="105" name="Google Shape;105;p4"/>
          <p:cNvSpPr txBox="1"/>
          <p:nvPr/>
        </p:nvSpPr>
        <p:spPr>
          <a:xfrm>
            <a:off x="935990" y="1438275"/>
            <a:ext cx="2540000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Tujuan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 txBox="1"/>
          <p:nvPr/>
        </p:nvSpPr>
        <p:spPr>
          <a:xfrm>
            <a:off x="1062990" y="2131695"/>
            <a:ext cx="4344035" cy="922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Tujuan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sebuah</a:t>
            </a:r>
            <a:r>
              <a:rPr lang="en-US" sz="18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brand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sangat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terkait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alasan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mengapa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brand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tersebut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fungsi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dimilikinya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 txBox="1"/>
          <p:nvPr/>
        </p:nvSpPr>
        <p:spPr>
          <a:xfrm>
            <a:off x="1062990" y="3494405"/>
            <a:ext cx="5490845" cy="2306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 mengetahui tujuan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pertimbangkan dua hal berikut ini 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Tujuan fungsional: Berkaitan dengan  alasan komersial, seperti brand hadir untuk mendapatkan uang.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Tujuan intensional: Berkaitan dengan dampak positif terhadap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audience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4" descr="Graphic Designer job description | Totaljob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0984" r="23006"/>
          <a:stretch/>
        </p:blipFill>
        <p:spPr>
          <a:xfrm>
            <a:off x="6554709" y="1252855"/>
            <a:ext cx="5413972" cy="435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/>
          <p:nvPr/>
        </p:nvSpPr>
        <p:spPr>
          <a:xfrm>
            <a:off x="1024255" y="474980"/>
            <a:ext cx="5165090" cy="2953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Konsistensi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Konsistensi membantu dalam membuat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strategi branding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yang efektif.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seperti penyampaian pesan yang berfokus pada topik-topik yang relevan bagi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tersebut.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dampak dari konsistensi akan meningkatkan 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 loyalty.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5" descr="THE CRITICAL IMPORTANCE OF GRAPHIC DESIGN IN BUSINESS | NASSCOM Community |  The Official Community of Indian IT Industry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046375" y="1818005"/>
            <a:ext cx="8063100" cy="50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/>
          <p:nvPr/>
        </p:nvSpPr>
        <p:spPr>
          <a:xfrm>
            <a:off x="555625" y="370205"/>
            <a:ext cx="6357620" cy="3046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Emosi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Konsumen tidak selalu melakukan pembelian berdasarkan pemikiran rasional bahkan cenderung berdasarkan perasaan mereka.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Melibatkan emosi dalam strategi akan membantu brand terhubung dengan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audiens.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264275" y="1206500"/>
            <a:ext cx="5708015" cy="55289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/>
        </p:nvSpPr>
        <p:spPr>
          <a:xfrm>
            <a:off x="646430" y="546100"/>
            <a:ext cx="5739130" cy="3046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Competitive Awareness</a:t>
            </a:r>
            <a:endParaRPr sz="24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Memonitor kompetitor juga adalah salah satu elemen penting dalam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 strategy.</a:t>
            </a:r>
            <a:endParaRPr sz="18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Caranya : berinteraksi dengan konsumen kompetitor,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jika ada post yang meminta user untuk memilih brand A , kita dapat langsung memberi komentar sebagai user lainnya dan menjawab “tentu memilih brand Z, karena bla..bla”.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992495" y="1511300"/>
            <a:ext cx="6199505" cy="534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 txBox="1"/>
          <p:nvPr/>
        </p:nvSpPr>
        <p:spPr>
          <a:xfrm>
            <a:off x="692150" y="586740"/>
            <a:ext cx="5375275" cy="521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 Melakukan Strategi Branding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951220" y="1533525"/>
            <a:ext cx="6123305" cy="457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8"/>
          <p:cNvSpPr txBox="1"/>
          <p:nvPr/>
        </p:nvSpPr>
        <p:spPr>
          <a:xfrm>
            <a:off x="812165" y="1461770"/>
            <a:ext cx="3822065" cy="398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Menggunakan logo yang sesuai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 txBox="1"/>
          <p:nvPr/>
        </p:nvSpPr>
        <p:spPr>
          <a:xfrm>
            <a:off x="812165" y="2183130"/>
            <a:ext cx="4983480" cy="119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Logo yang sesuai dapat ditempatkan pada setiap marketing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tools.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Misalnya, dalam kemasan produk, ataupun pada foto profil yang dipasang di akun bisnis media sosial.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"/>
          <p:cNvSpPr txBox="1"/>
          <p:nvPr/>
        </p:nvSpPr>
        <p:spPr>
          <a:xfrm>
            <a:off x="782320" y="619760"/>
            <a:ext cx="2540000" cy="398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Memiliki pesan </a:t>
            </a:r>
            <a:r>
              <a:rPr lang="en-US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</a:t>
            </a:r>
            <a:endParaRPr sz="20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9"/>
          <p:cNvSpPr txBox="1"/>
          <p:nvPr/>
        </p:nvSpPr>
        <p:spPr>
          <a:xfrm>
            <a:off x="782320" y="1371600"/>
            <a:ext cx="5738495" cy="175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Misalnya, pada produk Teh Botol Sosro, dengan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tagline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“Apa pun makanannya, minumnya Teh Botol Sosro”.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Artinya, Sosro ingin mendorong konsumen untuk percaya bahwa hidangan apapun jenisnya, pasangan untuk melepas dahaga adalah Teh Botol Sosro.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250" y1="77500" x2="22250" y2="78750"/>
                        <a14:foregroundMark x1="38688" y1="78917" x2="38688" y2="78917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5584190" y="1645920"/>
            <a:ext cx="6607810" cy="5212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388</Words>
  <Application>Microsoft Office PowerPoint</Application>
  <PresentationFormat>Widescreen</PresentationFormat>
  <Paragraphs>46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Strategi  Branding</vt:lpstr>
      <vt:lpstr>Introduction</vt:lpstr>
      <vt:lpstr>PowerPoint Presentation</vt:lpstr>
      <vt:lpstr>Elemen Strategi Branding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  Branding</dc:title>
  <cp:lastModifiedBy>DIKA</cp:lastModifiedBy>
  <cp:revision>2</cp:revision>
  <dcterms:created xsi:type="dcterms:W3CDTF">2023-03-19T10:18:28Z</dcterms:created>
  <dcterms:modified xsi:type="dcterms:W3CDTF">2024-04-02T01:42:47Z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BA45226F14A543C780C60D14B5A0D594</vt:lpwstr>
  </property>
  <property fmtid="{D5CDD505-2E9C-101B-9397-08002B2CF9AE}" pid="3" name="KSOProductBuildVer">
    <vt:lpwstr>1033-11.2.0.11486</vt:lpwstr>
  </property>
</Properties>
</file>