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79" r:id="rId5"/>
    <p:sldId id="317" r:id="rId6"/>
    <p:sldId id="301" r:id="rId7"/>
    <p:sldId id="325" r:id="rId8"/>
    <p:sldId id="326" r:id="rId9"/>
    <p:sldId id="327" r:id="rId10"/>
    <p:sldId id="328" r:id="rId11"/>
    <p:sldId id="330" r:id="rId12"/>
    <p:sldId id="331" r:id="rId13"/>
    <p:sldId id="289" r:id="rId14"/>
    <p:sldId id="275" r:id="rId15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555" y="381635"/>
            <a:ext cx="2449195" cy="100901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pass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function definitions cannot be empty, but if you for some reason have a function definition with no content, put in the pass statement to avoid getting an error.</a:t>
            </a:r>
            <a:endParaRPr lang="en-US" sz="2400"/>
          </a:p>
        </p:txBody>
      </p:sp>
      <p:pic>
        <p:nvPicPr>
          <p:cNvPr id="3" name="Picture 2" descr="Screen Shot 2022-02-01 at 07.42.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5625" y="2991485"/>
            <a:ext cx="2652395" cy="16738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3310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If both the function and the main program can read and process global variables, why do I need to pass parameters to a function? Can’t I just use global variables? Explained.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You must define a function before you can use it in your Python script. True or false? </a:t>
            </a:r>
            <a:r>
              <a:rPr lang="en-US" sz="2400" dirty="0">
                <a:sym typeface="+mn-ea"/>
              </a:rPr>
              <a:t>Explained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335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ym typeface="+mn-ea"/>
              </a:rPr>
              <a:t>Lakukan perakitan komponen pada gambar Jobsheet 10 dan gunakan script program Python untuk menghidupkan LED dengan Ketentuan LED akan hidup jika sensor mendeteksi gerakan.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506220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Functions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Creating a </a:t>
            </a:r>
            <a:r>
              <a:rPr lang="en-US" sz="3000" dirty="0">
                <a:sym typeface="+mn-ea"/>
              </a:rPr>
              <a:t>Functions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Calling a Function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Arguments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Number of Arguments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Arbitrary Arguments, *args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Keyword Arguments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Default Parameter Value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pass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Functions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 function is a block of code which only runs when it is called.</a:t>
            </a:r>
            <a:endParaRPr lang="en-US" sz="2400"/>
          </a:p>
          <a:p>
            <a:r>
              <a:rPr lang="en-US" sz="2400"/>
              <a:t>You can pass data, known as parameters, into a function.</a:t>
            </a:r>
            <a:endParaRPr lang="en-US" sz="2400"/>
          </a:p>
          <a:p>
            <a:r>
              <a:rPr lang="en-US" sz="2400"/>
              <a:t>A function can return data as a result</a:t>
            </a:r>
            <a:endParaRPr lang="en-US" sz="2400"/>
          </a:p>
        </p:txBody>
      </p:sp>
      <p:sp>
        <p:nvSpPr>
          <p:cNvPr id="4" name="Text Box 3"/>
          <p:cNvSpPr txBox="1"/>
          <p:nvPr/>
        </p:nvSpPr>
        <p:spPr>
          <a:xfrm>
            <a:off x="287020" y="3054985"/>
            <a:ext cx="38950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Creating a Function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87020" y="3576955"/>
            <a:ext cx="80829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In Python a function is defined using the def keyword:</a:t>
            </a:r>
            <a:endParaRPr lang="en-US" sz="2400"/>
          </a:p>
        </p:txBody>
      </p:sp>
      <p:pic>
        <p:nvPicPr>
          <p:cNvPr id="9" name="Picture 8" descr="Screen Shot 2022-02-01 at 07.28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5845" y="4300855"/>
            <a:ext cx="4025900" cy="1473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Calling a Function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To call a function, use the function name followed by parenthesis:</a:t>
            </a:r>
            <a:endParaRPr lang="en-US" sz="2400"/>
          </a:p>
        </p:txBody>
      </p:sp>
      <p:pic>
        <p:nvPicPr>
          <p:cNvPr id="11" name="Picture 10" descr="Screen Shot 2022-02-01 at 07.28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3420" y="2795270"/>
            <a:ext cx="4839335" cy="17710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Arguments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070"/>
            <a:ext cx="8589010" cy="2830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Information can be passed into functions as arguments.</a:t>
            </a:r>
            <a:endParaRPr lang="en-US" sz="2400"/>
          </a:p>
          <a:p>
            <a:r>
              <a:rPr lang="en-US" sz="2400"/>
              <a:t>Arguments are specified after the function name, inside the parentheses. You can add as many arguments as you want, just separate them with a comma.</a:t>
            </a:r>
            <a:endParaRPr lang="en-US" sz="2400"/>
          </a:p>
          <a:p>
            <a:endParaRPr lang="en-US" sz="1000"/>
          </a:p>
          <a:p>
            <a:r>
              <a:rPr lang="en-US" sz="2400"/>
              <a:t>The following example has a function with one argument (fname). When the function is called, we pass along a first name, which is used inside the function to print the full name:</a:t>
            </a:r>
            <a:endParaRPr lang="en-US" sz="2400"/>
          </a:p>
        </p:txBody>
      </p:sp>
      <p:pic>
        <p:nvPicPr>
          <p:cNvPr id="3" name="Picture 2" descr="Screen Shot 2022-02-01 at 07.33.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8140" y="4080510"/>
            <a:ext cx="3290570" cy="24949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Number of Arguments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By default, a function must be called with the correct number of arguments. Meaning that if your function expects 2 arguments, you have to call the function with 2 arguments, not more, and not less</a:t>
            </a:r>
            <a:endParaRPr lang="en-US" sz="2400"/>
          </a:p>
        </p:txBody>
      </p:sp>
      <p:pic>
        <p:nvPicPr>
          <p:cNvPr id="4" name="Picture 3" descr="Screen Shot 2022-02-01 at 07.35.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4175" y="3350895"/>
            <a:ext cx="5778500" cy="25146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Arbitrary Arguments, *args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2091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If you do not know how many arguments that will be passed into your function, add a * before the parameter name in the function definition.</a:t>
            </a:r>
            <a:endParaRPr lang="en-US" sz="2400"/>
          </a:p>
          <a:p>
            <a:endParaRPr lang="en-US" sz="1000"/>
          </a:p>
          <a:p>
            <a:r>
              <a:rPr lang="en-US" sz="2400"/>
              <a:t>This way the function will receive a tuple of arguments, and can access the items accordingly:</a:t>
            </a:r>
            <a:endParaRPr lang="en-US" sz="2400"/>
          </a:p>
        </p:txBody>
      </p:sp>
      <p:pic>
        <p:nvPicPr>
          <p:cNvPr id="4" name="Picture 3" descr="Screen Shot 2022-02-01 at 07.36.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8340" y="3685540"/>
            <a:ext cx="7709535" cy="25273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Keyword Arguments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983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also send arguments with the key = value syntax.</a:t>
            </a:r>
            <a:endParaRPr lang="en-US" sz="2400"/>
          </a:p>
          <a:p>
            <a:endParaRPr lang="en-US" sz="1000"/>
          </a:p>
          <a:p>
            <a:r>
              <a:rPr lang="en-US" sz="2400"/>
              <a:t>This way the order of the arguments does not matter.</a:t>
            </a:r>
            <a:endParaRPr lang="en-US" sz="2400"/>
          </a:p>
        </p:txBody>
      </p:sp>
      <p:pic>
        <p:nvPicPr>
          <p:cNvPr id="4" name="Picture 3" descr="Screen Shot 2022-02-01 at 07.38.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555" y="2941320"/>
            <a:ext cx="7760335" cy="2032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10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Default Parameter Value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1722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following example shows how to use a default parameter value.</a:t>
            </a:r>
            <a:endParaRPr lang="en-US" sz="2400"/>
          </a:p>
          <a:p>
            <a:endParaRPr lang="en-US" sz="1000"/>
          </a:p>
          <a:p>
            <a:r>
              <a:rPr lang="en-US" sz="2400"/>
              <a:t>If we call the function without argument, it uses the default value:</a:t>
            </a:r>
            <a:endParaRPr lang="en-US" sz="2400"/>
          </a:p>
        </p:txBody>
      </p:sp>
      <p:pic>
        <p:nvPicPr>
          <p:cNvPr id="2" name="Picture 1" descr="Screen Shot 2022-02-01 at 07.41.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0925" y="2814320"/>
            <a:ext cx="4445000" cy="28829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2869</Words>
  <Application>WPS Writer</Application>
  <PresentationFormat>On-screen Show (4:3)</PresentationFormat>
  <Paragraphs>138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10</vt:lpstr>
      <vt:lpstr>Chapter 10</vt:lpstr>
      <vt:lpstr>Chapter 10</vt:lpstr>
      <vt:lpstr>Chapter 10</vt:lpstr>
      <vt:lpstr>Chapter 10</vt:lpstr>
      <vt:lpstr>Chapter 10</vt:lpstr>
      <vt:lpstr>Chapter 10</vt:lpstr>
      <vt:lpstr>Chapter 10</vt:lpstr>
      <vt:lpstr>Chapter 10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356</cp:revision>
  <dcterms:created xsi:type="dcterms:W3CDTF">2023-12-27T03:48:52Z</dcterms:created>
  <dcterms:modified xsi:type="dcterms:W3CDTF">2023-12-27T03:48:52Z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