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10" r:id="rId12"/>
    <p:sldId id="309" r:id="rId13"/>
    <p:sldId id="311" r:id="rId14"/>
    <p:sldId id="313" r:id="rId15"/>
    <p:sldId id="312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6753BC-E6E5-4AD7-90C2-20F6D9BC1F9F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3D97FB91-C9A1-4757-B7A9-9AD2FA385C4B}">
      <dgm:prSet phldrT="[Text]"/>
      <dgm:spPr/>
      <dgm:t>
        <a:bodyPr/>
        <a:lstStyle/>
        <a:p>
          <a:r>
            <a:rPr lang="en-ID" dirty="0"/>
            <a:t>Aristoteles</a:t>
          </a:r>
        </a:p>
      </dgm:t>
    </dgm:pt>
    <dgm:pt modelId="{345C2EB9-5876-46F9-927A-EB58CF7805EB}" type="parTrans" cxnId="{3E844A76-526C-4BC3-8538-D7378BF7A00A}">
      <dgm:prSet/>
      <dgm:spPr/>
      <dgm:t>
        <a:bodyPr/>
        <a:lstStyle/>
        <a:p>
          <a:endParaRPr lang="en-ID"/>
        </a:p>
      </dgm:t>
    </dgm:pt>
    <dgm:pt modelId="{65BD9780-5E90-43B5-8F05-86FDDB2A4B11}" type="sibTrans" cxnId="{3E844A76-526C-4BC3-8538-D7378BF7A00A}">
      <dgm:prSet/>
      <dgm:spPr/>
      <dgm:t>
        <a:bodyPr/>
        <a:lstStyle/>
        <a:p>
          <a:endParaRPr lang="en-ID"/>
        </a:p>
      </dgm:t>
    </dgm:pt>
    <dgm:pt modelId="{365FA3F9-723A-4D10-BEDC-8A8FCC4196FB}">
      <dgm:prSet phldrT="[Text]"/>
      <dgm:spPr/>
      <dgm:t>
        <a:bodyPr/>
        <a:lstStyle/>
        <a:p>
          <a:r>
            <a:rPr lang="en-US" dirty="0" err="1"/>
            <a:t>Hakikat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itu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karena</a:t>
          </a:r>
          <a:r>
            <a:rPr lang="en-US" dirty="0"/>
            <a:t> </a:t>
          </a:r>
          <a:r>
            <a:rPr lang="en-US" dirty="0" err="1"/>
            <a:t>kausalitas</a:t>
          </a:r>
          <a:endParaRPr lang="en-ID" dirty="0"/>
        </a:p>
      </dgm:t>
    </dgm:pt>
    <dgm:pt modelId="{F1219E38-0C45-4DB3-930C-264534B91252}" type="parTrans" cxnId="{451F9B0F-8C53-46B2-996F-2FD90DF9A9E6}">
      <dgm:prSet/>
      <dgm:spPr/>
      <dgm:t>
        <a:bodyPr/>
        <a:lstStyle/>
        <a:p>
          <a:endParaRPr lang="en-ID"/>
        </a:p>
      </dgm:t>
    </dgm:pt>
    <dgm:pt modelId="{F1C83726-17E1-461A-A336-4868FF20A9D4}" type="sibTrans" cxnId="{451F9B0F-8C53-46B2-996F-2FD90DF9A9E6}">
      <dgm:prSet/>
      <dgm:spPr/>
      <dgm:t>
        <a:bodyPr/>
        <a:lstStyle/>
        <a:p>
          <a:endParaRPr lang="en-ID"/>
        </a:p>
      </dgm:t>
    </dgm:pt>
    <dgm:pt modelId="{539794D8-C94D-4104-8CB6-1102040A952D}">
      <dgm:prSet phldrT="[Text]"/>
      <dgm:spPr/>
      <dgm:t>
        <a:bodyPr/>
        <a:lstStyle/>
        <a:p>
          <a:r>
            <a:rPr lang="en-ID" dirty="0"/>
            <a:t>J.J.H. Bruggink</a:t>
          </a:r>
        </a:p>
      </dgm:t>
    </dgm:pt>
    <dgm:pt modelId="{70CBB1E9-9392-4830-9709-993CD9C971FE}" type="parTrans" cxnId="{366B3E43-FAA4-464E-9AA5-76FFEE4B228E}">
      <dgm:prSet/>
      <dgm:spPr/>
      <dgm:t>
        <a:bodyPr/>
        <a:lstStyle/>
        <a:p>
          <a:endParaRPr lang="en-ID"/>
        </a:p>
      </dgm:t>
    </dgm:pt>
    <dgm:pt modelId="{ACC1FFF2-192D-4113-AA59-184A2F194674}" type="sibTrans" cxnId="{366B3E43-FAA4-464E-9AA5-76FFEE4B228E}">
      <dgm:prSet/>
      <dgm:spPr/>
      <dgm:t>
        <a:bodyPr/>
        <a:lstStyle/>
        <a:p>
          <a:endParaRPr lang="en-ID"/>
        </a:p>
      </dgm:t>
    </dgm:pt>
    <dgm:pt modelId="{D097F537-E2AB-4559-8D81-854DEE7F5151}">
      <dgm:prSet phldrT="[Text]"/>
      <dgm:spPr/>
      <dgm:t>
        <a:bodyPr/>
        <a:lstStyle/>
        <a:p>
          <a:r>
            <a:rPr lang="en-ID" dirty="0" err="1"/>
            <a:t>Hakikat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bahasa</a:t>
          </a:r>
          <a:r>
            <a:rPr lang="en-ID" dirty="0"/>
            <a:t>,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ada</a:t>
          </a:r>
          <a:r>
            <a:rPr lang="en-ID" dirty="0"/>
            <a:t> dan </a:t>
          </a:r>
          <a:r>
            <a:rPr lang="en-ID" dirty="0" err="1"/>
            <a:t>dapat</a:t>
          </a:r>
          <a:r>
            <a:rPr lang="en-ID" dirty="0"/>
            <a:t> </a:t>
          </a:r>
          <a:r>
            <a:rPr lang="en-ID" dirty="0" err="1"/>
            <a:t>dipahami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beberapa</a:t>
          </a:r>
          <a:r>
            <a:rPr lang="en-ID" dirty="0"/>
            <a:t> </a:t>
          </a:r>
          <a:r>
            <a:rPr lang="en-ID" dirty="0" err="1"/>
            <a:t>definisi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dari</a:t>
          </a:r>
          <a:r>
            <a:rPr lang="en-ID" dirty="0"/>
            <a:t> </a:t>
          </a:r>
          <a:r>
            <a:rPr lang="en-ID" dirty="0" err="1"/>
            <a:t>bahasa</a:t>
          </a:r>
          <a:r>
            <a:rPr lang="en-ID" dirty="0"/>
            <a:t>.</a:t>
          </a:r>
        </a:p>
      </dgm:t>
    </dgm:pt>
    <dgm:pt modelId="{81C7E3A6-C91C-40C8-8C01-81C5BD50277F}" type="parTrans" cxnId="{DC4ABEDB-19BA-49E4-B2FB-167406A97093}">
      <dgm:prSet/>
      <dgm:spPr/>
      <dgm:t>
        <a:bodyPr/>
        <a:lstStyle/>
        <a:p>
          <a:endParaRPr lang="en-ID"/>
        </a:p>
      </dgm:t>
    </dgm:pt>
    <dgm:pt modelId="{7AD8D967-9DC0-43E9-A8E3-7EA8F7471B01}" type="sibTrans" cxnId="{DC4ABEDB-19BA-49E4-B2FB-167406A97093}">
      <dgm:prSet/>
      <dgm:spPr/>
      <dgm:t>
        <a:bodyPr/>
        <a:lstStyle/>
        <a:p>
          <a:endParaRPr lang="en-ID"/>
        </a:p>
      </dgm:t>
    </dgm:pt>
    <dgm:pt modelId="{8E248FCD-FE05-4B58-BD33-5C6076725BBB}" type="pres">
      <dgm:prSet presAssocID="{826753BC-E6E5-4AD7-90C2-20F6D9BC1F9F}" presName="Name0" presStyleCnt="0">
        <dgm:presLayoutVars>
          <dgm:dir/>
          <dgm:animLvl val="lvl"/>
          <dgm:resizeHandles val="exact"/>
        </dgm:presLayoutVars>
      </dgm:prSet>
      <dgm:spPr/>
    </dgm:pt>
    <dgm:pt modelId="{5B2DD5C6-95AF-41B4-999A-9D0BBA441B80}" type="pres">
      <dgm:prSet presAssocID="{3D97FB91-C9A1-4757-B7A9-9AD2FA385C4B}" presName="linNode" presStyleCnt="0"/>
      <dgm:spPr/>
    </dgm:pt>
    <dgm:pt modelId="{E30787B5-CCAC-4FFD-9ECD-243BDDFAB530}" type="pres">
      <dgm:prSet presAssocID="{3D97FB91-C9A1-4757-B7A9-9AD2FA385C4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8AD6853-EE69-4CB6-8F5F-E33820235AC2}" type="pres">
      <dgm:prSet presAssocID="{3D97FB91-C9A1-4757-B7A9-9AD2FA385C4B}" presName="descendantText" presStyleLbl="alignAccFollowNode1" presStyleIdx="0" presStyleCnt="2">
        <dgm:presLayoutVars>
          <dgm:bulletEnabled val="1"/>
        </dgm:presLayoutVars>
      </dgm:prSet>
      <dgm:spPr/>
    </dgm:pt>
    <dgm:pt modelId="{31AA1F88-2233-45C8-A7B0-9E1D96E75FED}" type="pres">
      <dgm:prSet presAssocID="{65BD9780-5E90-43B5-8F05-86FDDB2A4B11}" presName="sp" presStyleCnt="0"/>
      <dgm:spPr/>
    </dgm:pt>
    <dgm:pt modelId="{77AB30D2-2A7C-499B-82D7-311578DB1A44}" type="pres">
      <dgm:prSet presAssocID="{539794D8-C94D-4104-8CB6-1102040A952D}" presName="linNode" presStyleCnt="0"/>
      <dgm:spPr/>
    </dgm:pt>
    <dgm:pt modelId="{F642ED2F-7F8F-4C6B-BA8D-9BF6A083058A}" type="pres">
      <dgm:prSet presAssocID="{539794D8-C94D-4104-8CB6-1102040A952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02955CE1-507B-4ADC-8323-ED026E31E179}" type="pres">
      <dgm:prSet presAssocID="{539794D8-C94D-4104-8CB6-1102040A952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451F9B0F-8C53-46B2-996F-2FD90DF9A9E6}" srcId="{3D97FB91-C9A1-4757-B7A9-9AD2FA385C4B}" destId="{365FA3F9-723A-4D10-BEDC-8A8FCC4196FB}" srcOrd="0" destOrd="0" parTransId="{F1219E38-0C45-4DB3-930C-264534B91252}" sibTransId="{F1C83726-17E1-461A-A336-4868FF20A9D4}"/>
    <dgm:cxn modelId="{6CA6701C-91DB-41B9-BF9F-CC8411F4310D}" type="presOf" srcId="{365FA3F9-723A-4D10-BEDC-8A8FCC4196FB}" destId="{98AD6853-EE69-4CB6-8F5F-E33820235AC2}" srcOrd="0" destOrd="0" presId="urn:microsoft.com/office/officeart/2005/8/layout/vList5"/>
    <dgm:cxn modelId="{83D5382C-2E55-428D-A5CA-D3BF965B1D53}" type="presOf" srcId="{826753BC-E6E5-4AD7-90C2-20F6D9BC1F9F}" destId="{8E248FCD-FE05-4B58-BD33-5C6076725BBB}" srcOrd="0" destOrd="0" presId="urn:microsoft.com/office/officeart/2005/8/layout/vList5"/>
    <dgm:cxn modelId="{366B3E43-FAA4-464E-9AA5-76FFEE4B228E}" srcId="{826753BC-E6E5-4AD7-90C2-20F6D9BC1F9F}" destId="{539794D8-C94D-4104-8CB6-1102040A952D}" srcOrd="1" destOrd="0" parTransId="{70CBB1E9-9392-4830-9709-993CD9C971FE}" sibTransId="{ACC1FFF2-192D-4113-AA59-184A2F194674}"/>
    <dgm:cxn modelId="{3E844A76-526C-4BC3-8538-D7378BF7A00A}" srcId="{826753BC-E6E5-4AD7-90C2-20F6D9BC1F9F}" destId="{3D97FB91-C9A1-4757-B7A9-9AD2FA385C4B}" srcOrd="0" destOrd="0" parTransId="{345C2EB9-5876-46F9-927A-EB58CF7805EB}" sibTransId="{65BD9780-5E90-43B5-8F05-86FDDB2A4B11}"/>
    <dgm:cxn modelId="{FE9093A2-0FB6-400F-A034-79CC493AD5CA}" type="presOf" srcId="{539794D8-C94D-4104-8CB6-1102040A952D}" destId="{F642ED2F-7F8F-4C6B-BA8D-9BF6A083058A}" srcOrd="0" destOrd="0" presId="urn:microsoft.com/office/officeart/2005/8/layout/vList5"/>
    <dgm:cxn modelId="{92349DB3-01E4-4D07-9A8C-A8A92F99F85E}" type="presOf" srcId="{3D97FB91-C9A1-4757-B7A9-9AD2FA385C4B}" destId="{E30787B5-CCAC-4FFD-9ECD-243BDDFAB530}" srcOrd="0" destOrd="0" presId="urn:microsoft.com/office/officeart/2005/8/layout/vList5"/>
    <dgm:cxn modelId="{DC4ABEDB-19BA-49E4-B2FB-167406A97093}" srcId="{539794D8-C94D-4104-8CB6-1102040A952D}" destId="{D097F537-E2AB-4559-8D81-854DEE7F5151}" srcOrd="0" destOrd="0" parTransId="{81C7E3A6-C91C-40C8-8C01-81C5BD50277F}" sibTransId="{7AD8D967-9DC0-43E9-A8E3-7EA8F7471B01}"/>
    <dgm:cxn modelId="{E5FB3BE9-C055-4BD5-ACED-1771CE24286E}" type="presOf" srcId="{D097F537-E2AB-4559-8D81-854DEE7F5151}" destId="{02955CE1-507B-4ADC-8323-ED026E31E179}" srcOrd="0" destOrd="0" presId="urn:microsoft.com/office/officeart/2005/8/layout/vList5"/>
    <dgm:cxn modelId="{03FB9AD8-55AB-4B07-82E1-9C7F8C9EA76B}" type="presParOf" srcId="{8E248FCD-FE05-4B58-BD33-5C6076725BBB}" destId="{5B2DD5C6-95AF-41B4-999A-9D0BBA441B80}" srcOrd="0" destOrd="0" presId="urn:microsoft.com/office/officeart/2005/8/layout/vList5"/>
    <dgm:cxn modelId="{FFA9C582-9DC1-456E-8C6A-A29B968670B8}" type="presParOf" srcId="{5B2DD5C6-95AF-41B4-999A-9D0BBA441B80}" destId="{E30787B5-CCAC-4FFD-9ECD-243BDDFAB530}" srcOrd="0" destOrd="0" presId="urn:microsoft.com/office/officeart/2005/8/layout/vList5"/>
    <dgm:cxn modelId="{CE5BC7C4-71E2-45CC-80F7-D2C712DEE96C}" type="presParOf" srcId="{5B2DD5C6-95AF-41B4-999A-9D0BBA441B80}" destId="{98AD6853-EE69-4CB6-8F5F-E33820235AC2}" srcOrd="1" destOrd="0" presId="urn:microsoft.com/office/officeart/2005/8/layout/vList5"/>
    <dgm:cxn modelId="{76E81D21-2ABA-4E7C-80A6-1EFF3E07BE50}" type="presParOf" srcId="{8E248FCD-FE05-4B58-BD33-5C6076725BBB}" destId="{31AA1F88-2233-45C8-A7B0-9E1D96E75FED}" srcOrd="1" destOrd="0" presId="urn:microsoft.com/office/officeart/2005/8/layout/vList5"/>
    <dgm:cxn modelId="{8B68047C-BA52-4BF2-B549-E38918E681C8}" type="presParOf" srcId="{8E248FCD-FE05-4B58-BD33-5C6076725BBB}" destId="{77AB30D2-2A7C-499B-82D7-311578DB1A44}" srcOrd="2" destOrd="0" presId="urn:microsoft.com/office/officeart/2005/8/layout/vList5"/>
    <dgm:cxn modelId="{7A929430-9A71-47D6-86F0-52321D43E15F}" type="presParOf" srcId="{77AB30D2-2A7C-499B-82D7-311578DB1A44}" destId="{F642ED2F-7F8F-4C6B-BA8D-9BF6A083058A}" srcOrd="0" destOrd="0" presId="urn:microsoft.com/office/officeart/2005/8/layout/vList5"/>
    <dgm:cxn modelId="{94AFD252-831C-4410-9981-46A4142448A2}" type="presParOf" srcId="{77AB30D2-2A7C-499B-82D7-311578DB1A44}" destId="{02955CE1-507B-4ADC-8323-ED026E31E1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DD7527-EF87-4201-8047-4B9013D523F9}" type="doc">
      <dgm:prSet loTypeId="urn:microsoft.com/office/officeart/2005/8/layout/bList2" loCatId="list" qsTypeId="urn:microsoft.com/office/officeart/2005/8/quickstyle/3d2" qsCatId="3D" csTypeId="urn:microsoft.com/office/officeart/2005/8/colors/colorful1" csCatId="colorful" phldr="1"/>
      <dgm:spPr/>
    </dgm:pt>
    <dgm:pt modelId="{EDBBB62B-600A-4F33-BB65-6D865F44B1F0}">
      <dgm:prSet phldrT="[Text]"/>
      <dgm:spPr/>
      <dgm:t>
        <a:bodyPr/>
        <a:lstStyle/>
        <a:p>
          <a:pPr algn="ctr"/>
          <a:r>
            <a:rPr lang="en-US" dirty="0" err="1"/>
            <a:t>Metodis</a:t>
          </a:r>
          <a:endParaRPr lang="en-ID" dirty="0"/>
        </a:p>
      </dgm:t>
    </dgm:pt>
    <dgm:pt modelId="{DCD8B33F-398A-42E5-AF93-2B307E450904}" type="parTrans" cxnId="{B6A60B99-C5C1-45AF-9ACA-16A846EE67E3}">
      <dgm:prSet/>
      <dgm:spPr/>
      <dgm:t>
        <a:bodyPr/>
        <a:lstStyle/>
        <a:p>
          <a:endParaRPr lang="en-ID"/>
        </a:p>
      </dgm:t>
    </dgm:pt>
    <dgm:pt modelId="{EA57FDD7-38E3-48EB-AF45-5BA7BC3B6440}" type="sibTrans" cxnId="{B6A60B99-C5C1-45AF-9ACA-16A846EE67E3}">
      <dgm:prSet/>
      <dgm:spPr/>
      <dgm:t>
        <a:bodyPr/>
        <a:lstStyle/>
        <a:p>
          <a:endParaRPr lang="en-ID"/>
        </a:p>
      </dgm:t>
    </dgm:pt>
    <dgm:pt modelId="{A4CBF201-767F-4D28-9BB7-BA17FBC0CD93}">
      <dgm:prSet phldrT="[Text]"/>
      <dgm:spPr/>
      <dgm:t>
        <a:bodyPr/>
        <a:lstStyle/>
        <a:p>
          <a:pPr algn="ctr"/>
          <a:r>
            <a:rPr lang="en-US" dirty="0" err="1"/>
            <a:t>Sistematis</a:t>
          </a:r>
          <a:endParaRPr lang="en-ID" dirty="0"/>
        </a:p>
      </dgm:t>
    </dgm:pt>
    <dgm:pt modelId="{AB62AEE2-1629-4F2B-B8C3-79D56B714F0A}" type="parTrans" cxnId="{DA6E6A3F-5681-4E52-8FA6-B71A058403B8}">
      <dgm:prSet/>
      <dgm:spPr/>
      <dgm:t>
        <a:bodyPr/>
        <a:lstStyle/>
        <a:p>
          <a:endParaRPr lang="en-ID"/>
        </a:p>
      </dgm:t>
    </dgm:pt>
    <dgm:pt modelId="{68D96D68-A73F-4008-A4B1-45DB90858B46}" type="sibTrans" cxnId="{DA6E6A3F-5681-4E52-8FA6-B71A058403B8}">
      <dgm:prSet/>
      <dgm:spPr/>
      <dgm:t>
        <a:bodyPr/>
        <a:lstStyle/>
        <a:p>
          <a:endParaRPr lang="en-ID"/>
        </a:p>
      </dgm:t>
    </dgm:pt>
    <dgm:pt modelId="{BE91ECBE-C09E-48D4-AFCB-E2D47595B7DB}">
      <dgm:prSet phldrT="[Text]"/>
      <dgm:spPr/>
      <dgm:t>
        <a:bodyPr/>
        <a:lstStyle/>
        <a:p>
          <a:pPr algn="ctr"/>
          <a:r>
            <a:rPr lang="en-US" dirty="0" err="1"/>
            <a:t>Koheren</a:t>
          </a:r>
          <a:endParaRPr lang="en-ID" dirty="0"/>
        </a:p>
      </dgm:t>
    </dgm:pt>
    <dgm:pt modelId="{74630B8B-3361-4227-9FC3-F7C7334EEA18}" type="parTrans" cxnId="{BA8128E1-DF7A-4D74-A6AD-95CA83910E83}">
      <dgm:prSet/>
      <dgm:spPr/>
      <dgm:t>
        <a:bodyPr/>
        <a:lstStyle/>
        <a:p>
          <a:endParaRPr lang="en-ID"/>
        </a:p>
      </dgm:t>
    </dgm:pt>
    <dgm:pt modelId="{623D2AA3-8AFB-4689-8885-8BE74CDDF804}" type="sibTrans" cxnId="{BA8128E1-DF7A-4D74-A6AD-95CA83910E83}">
      <dgm:prSet/>
      <dgm:spPr/>
      <dgm:t>
        <a:bodyPr/>
        <a:lstStyle/>
        <a:p>
          <a:endParaRPr lang="en-ID"/>
        </a:p>
      </dgm:t>
    </dgm:pt>
    <dgm:pt modelId="{6D04C49B-FB3D-4F0A-8180-4A0A011F560D}">
      <dgm:prSet/>
      <dgm:spPr/>
      <dgm:t>
        <a:bodyPr/>
        <a:lstStyle/>
        <a:p>
          <a:r>
            <a:rPr lang="en-US" dirty="0" err="1"/>
            <a:t>Menggunakan</a:t>
          </a:r>
          <a:r>
            <a:rPr lang="en-US" dirty="0"/>
            <a:t> </a:t>
          </a:r>
          <a:r>
            <a:rPr lang="en-US" dirty="0" err="1"/>
            <a:t>cara</a:t>
          </a:r>
          <a:r>
            <a:rPr lang="en-US" dirty="0"/>
            <a:t> </a:t>
          </a:r>
          <a:r>
            <a:rPr lang="en-US" dirty="0" err="1"/>
            <a:t>ilmiah</a:t>
          </a:r>
          <a:endParaRPr lang="en-ID" dirty="0"/>
        </a:p>
      </dgm:t>
    </dgm:pt>
    <dgm:pt modelId="{EB93BF56-2807-4924-8E35-D5A4384967B8}" type="parTrans" cxnId="{EE6BCFFE-B14D-42A3-8926-404A9D85851B}">
      <dgm:prSet/>
      <dgm:spPr/>
      <dgm:t>
        <a:bodyPr/>
        <a:lstStyle/>
        <a:p>
          <a:endParaRPr lang="en-ID"/>
        </a:p>
      </dgm:t>
    </dgm:pt>
    <dgm:pt modelId="{1C08098A-3E8E-4BCB-BD09-295083354CBD}" type="sibTrans" cxnId="{EE6BCFFE-B14D-42A3-8926-404A9D85851B}">
      <dgm:prSet/>
      <dgm:spPr/>
      <dgm:t>
        <a:bodyPr/>
        <a:lstStyle/>
        <a:p>
          <a:endParaRPr lang="en-ID"/>
        </a:p>
      </dgm:t>
    </dgm:pt>
    <dgm:pt modelId="{0E23EC3B-5CA1-4467-AD97-7F4B02ACD6A3}">
      <dgm:prSet phldrT="[Text]"/>
      <dgm:spPr/>
      <dgm:t>
        <a:bodyPr/>
        <a:lstStyle/>
        <a:p>
          <a:pPr algn="ctr"/>
          <a:r>
            <a:rPr lang="en-US" dirty="0" err="1"/>
            <a:t>Rasional</a:t>
          </a:r>
          <a:endParaRPr lang="en-ID" dirty="0"/>
        </a:p>
      </dgm:t>
    </dgm:pt>
    <dgm:pt modelId="{E49C8236-8FC0-47B2-97AC-680ACE79F7B7}" type="parTrans" cxnId="{9D247BFC-2F73-4A1B-8C23-F18B2C3B2755}">
      <dgm:prSet/>
      <dgm:spPr/>
      <dgm:t>
        <a:bodyPr/>
        <a:lstStyle/>
        <a:p>
          <a:endParaRPr lang="en-ID"/>
        </a:p>
      </dgm:t>
    </dgm:pt>
    <dgm:pt modelId="{3B164580-25E0-4C2B-A159-948E6493F29C}" type="sibTrans" cxnId="{9D247BFC-2F73-4A1B-8C23-F18B2C3B2755}">
      <dgm:prSet/>
      <dgm:spPr/>
      <dgm:t>
        <a:bodyPr/>
        <a:lstStyle/>
        <a:p>
          <a:endParaRPr lang="en-ID"/>
        </a:p>
      </dgm:t>
    </dgm:pt>
    <dgm:pt modelId="{5FFF4C3A-7832-45C4-99E0-383DC20911D8}">
      <dgm:prSet phldrT="[Text]"/>
      <dgm:spPr/>
      <dgm:t>
        <a:bodyPr/>
        <a:lstStyle/>
        <a:p>
          <a:pPr algn="ctr"/>
          <a:r>
            <a:rPr lang="en-US" dirty="0" err="1"/>
            <a:t>Komprehensif</a:t>
          </a:r>
          <a:endParaRPr lang="en-ID" dirty="0"/>
        </a:p>
      </dgm:t>
    </dgm:pt>
    <dgm:pt modelId="{415CB291-F978-4844-B615-5B8CDE754D95}" type="parTrans" cxnId="{0B84862F-7CB7-4230-8268-AB4F81AD3607}">
      <dgm:prSet/>
      <dgm:spPr/>
      <dgm:t>
        <a:bodyPr/>
        <a:lstStyle/>
        <a:p>
          <a:endParaRPr lang="en-ID"/>
        </a:p>
      </dgm:t>
    </dgm:pt>
    <dgm:pt modelId="{78382064-EF04-49E4-A9FE-542988359993}" type="sibTrans" cxnId="{0B84862F-7CB7-4230-8268-AB4F81AD3607}">
      <dgm:prSet/>
      <dgm:spPr/>
      <dgm:t>
        <a:bodyPr/>
        <a:lstStyle/>
        <a:p>
          <a:endParaRPr lang="en-ID"/>
        </a:p>
      </dgm:t>
    </dgm:pt>
    <dgm:pt modelId="{BDFF1046-BD43-4FF1-B1D7-00268FE2110C}">
      <dgm:prSet phldrT="[Text]"/>
      <dgm:spPr/>
      <dgm:t>
        <a:bodyPr/>
        <a:lstStyle/>
        <a:p>
          <a:pPr algn="ctr"/>
          <a:r>
            <a:rPr lang="en-US" dirty="0"/>
            <a:t>Radikal</a:t>
          </a:r>
          <a:endParaRPr lang="en-ID" dirty="0"/>
        </a:p>
      </dgm:t>
    </dgm:pt>
    <dgm:pt modelId="{5159C2FA-8290-4A18-9DED-610232812B35}" type="parTrans" cxnId="{D08CBE66-2EA7-43E3-BB9E-14525756B795}">
      <dgm:prSet/>
      <dgm:spPr/>
      <dgm:t>
        <a:bodyPr/>
        <a:lstStyle/>
        <a:p>
          <a:endParaRPr lang="en-ID"/>
        </a:p>
      </dgm:t>
    </dgm:pt>
    <dgm:pt modelId="{67D84CD5-351E-4D20-93B9-0769005D167B}" type="sibTrans" cxnId="{D08CBE66-2EA7-43E3-BB9E-14525756B795}">
      <dgm:prSet/>
      <dgm:spPr/>
      <dgm:t>
        <a:bodyPr/>
        <a:lstStyle/>
        <a:p>
          <a:endParaRPr lang="en-ID"/>
        </a:p>
      </dgm:t>
    </dgm:pt>
    <dgm:pt modelId="{F5A71B89-EAA1-4EF5-B5FB-CBB51D89F3ED}">
      <dgm:prSet phldrT="[Text]"/>
      <dgm:spPr/>
      <dgm:t>
        <a:bodyPr/>
        <a:lstStyle/>
        <a:p>
          <a:pPr algn="ctr"/>
          <a:r>
            <a:rPr lang="en-US" dirty="0"/>
            <a:t>Universal</a:t>
          </a:r>
          <a:endParaRPr lang="en-ID" dirty="0"/>
        </a:p>
      </dgm:t>
    </dgm:pt>
    <dgm:pt modelId="{B11C593B-9FE0-4749-A1C0-9F28B233DD13}" type="parTrans" cxnId="{8E548DDF-B768-4AB7-81CD-3E1EDC0AA4D7}">
      <dgm:prSet/>
      <dgm:spPr/>
      <dgm:t>
        <a:bodyPr/>
        <a:lstStyle/>
        <a:p>
          <a:endParaRPr lang="en-ID"/>
        </a:p>
      </dgm:t>
    </dgm:pt>
    <dgm:pt modelId="{B0F29570-2048-42D2-A2F0-082C80BBBCCA}" type="sibTrans" cxnId="{8E548DDF-B768-4AB7-81CD-3E1EDC0AA4D7}">
      <dgm:prSet/>
      <dgm:spPr/>
      <dgm:t>
        <a:bodyPr/>
        <a:lstStyle/>
        <a:p>
          <a:endParaRPr lang="en-ID"/>
        </a:p>
      </dgm:t>
    </dgm:pt>
    <dgm:pt modelId="{EF64B1CB-260D-4D61-AFDD-BDADAF9A7BF5}">
      <dgm:prSet/>
      <dgm:spPr/>
      <dgm:t>
        <a:bodyPr/>
        <a:lstStyle/>
        <a:p>
          <a:r>
            <a:rPr lang="en-US" dirty="0" err="1"/>
            <a:t>Berkaitan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teratur</a:t>
          </a:r>
          <a:endParaRPr lang="en-ID" dirty="0"/>
        </a:p>
      </dgm:t>
    </dgm:pt>
    <dgm:pt modelId="{E787FE6F-898F-4C93-9CDB-E613C4036614}" type="parTrans" cxnId="{47CC4D4A-45E4-49D4-B14A-00770661C034}">
      <dgm:prSet/>
      <dgm:spPr/>
      <dgm:t>
        <a:bodyPr/>
        <a:lstStyle/>
        <a:p>
          <a:endParaRPr lang="en-ID"/>
        </a:p>
      </dgm:t>
    </dgm:pt>
    <dgm:pt modelId="{13361FE1-FC0D-4547-942D-16868A1C85D6}" type="sibTrans" cxnId="{47CC4D4A-45E4-49D4-B14A-00770661C034}">
      <dgm:prSet/>
      <dgm:spPr/>
      <dgm:t>
        <a:bodyPr/>
        <a:lstStyle/>
        <a:p>
          <a:endParaRPr lang="en-ID"/>
        </a:p>
      </dgm:t>
    </dgm:pt>
    <dgm:pt modelId="{868E7950-7656-49E5-9D2F-74EA47A5F345}">
      <dgm:prSet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saling</a:t>
          </a:r>
          <a:r>
            <a:rPr lang="en-US" dirty="0"/>
            <a:t> </a:t>
          </a:r>
          <a:r>
            <a:rPr lang="en-US" dirty="0" err="1"/>
            <a:t>bertentangan</a:t>
          </a:r>
          <a:endParaRPr lang="en-ID" dirty="0"/>
        </a:p>
      </dgm:t>
    </dgm:pt>
    <dgm:pt modelId="{9D378277-C6F5-4118-A739-169A7FD3AAA0}" type="parTrans" cxnId="{AC44217E-7F07-42C2-9D5A-E746AF82EC9B}">
      <dgm:prSet/>
      <dgm:spPr/>
      <dgm:t>
        <a:bodyPr/>
        <a:lstStyle/>
        <a:p>
          <a:endParaRPr lang="en-ID"/>
        </a:p>
      </dgm:t>
    </dgm:pt>
    <dgm:pt modelId="{3A9978D4-3A6D-425F-B224-8E055318E1CD}" type="sibTrans" cxnId="{AC44217E-7F07-42C2-9D5A-E746AF82EC9B}">
      <dgm:prSet/>
      <dgm:spPr/>
      <dgm:t>
        <a:bodyPr/>
        <a:lstStyle/>
        <a:p>
          <a:endParaRPr lang="en-ID"/>
        </a:p>
      </dgm:t>
    </dgm:pt>
    <dgm:pt modelId="{A20B347B-62FF-47E3-99DE-746D565A4407}">
      <dgm:prSet/>
      <dgm:spPr/>
      <dgm:t>
        <a:bodyPr/>
        <a:lstStyle/>
        <a:p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</a:t>
          </a:r>
          <a:r>
            <a:rPr lang="en-US" dirty="0" err="1"/>
            <a:t>berpikir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logis</a:t>
          </a:r>
          <a:endParaRPr lang="en-ID" dirty="0"/>
        </a:p>
      </dgm:t>
    </dgm:pt>
    <dgm:pt modelId="{5E37E171-01D3-4AA0-AC72-6AB43CF60CA0}" type="parTrans" cxnId="{3DDA6F76-F903-49AA-8403-98F59071100A}">
      <dgm:prSet/>
      <dgm:spPr/>
      <dgm:t>
        <a:bodyPr/>
        <a:lstStyle/>
        <a:p>
          <a:endParaRPr lang="en-ID"/>
        </a:p>
      </dgm:t>
    </dgm:pt>
    <dgm:pt modelId="{87CC76D9-2BB4-4D3A-9187-4B929BBA11E7}" type="sibTrans" cxnId="{3DDA6F76-F903-49AA-8403-98F59071100A}">
      <dgm:prSet/>
      <dgm:spPr/>
      <dgm:t>
        <a:bodyPr/>
        <a:lstStyle/>
        <a:p>
          <a:endParaRPr lang="en-ID"/>
        </a:p>
      </dgm:t>
    </dgm:pt>
    <dgm:pt modelId="{21F58E0C-9137-4512-A716-9609B76BFF42}">
      <dgm:prSet/>
      <dgm:spPr/>
      <dgm:t>
        <a:bodyPr/>
        <a:lstStyle/>
        <a:p>
          <a:r>
            <a:rPr lang="en-ID" dirty="0" err="1"/>
            <a:t>Melihat</a:t>
          </a:r>
          <a:r>
            <a:rPr lang="en-ID" dirty="0"/>
            <a:t> </a:t>
          </a:r>
          <a:r>
            <a:rPr lang="en-ID" dirty="0" err="1"/>
            <a:t>objek</a:t>
          </a:r>
          <a:r>
            <a:rPr lang="en-ID" dirty="0"/>
            <a:t>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hanya</a:t>
          </a:r>
          <a:r>
            <a:rPr lang="en-ID" dirty="0"/>
            <a:t> </a:t>
          </a:r>
          <a:r>
            <a:rPr lang="en-ID" dirty="0" err="1"/>
            <a:t>dari</a:t>
          </a:r>
          <a:r>
            <a:rPr lang="en-ID" dirty="0"/>
            <a:t> </a:t>
          </a:r>
          <a:r>
            <a:rPr lang="en-ID" dirty="0" err="1"/>
            <a:t>satu</a:t>
          </a:r>
          <a:r>
            <a:rPr lang="en-ID" dirty="0"/>
            <a:t> </a:t>
          </a:r>
          <a:r>
            <a:rPr lang="en-ID" dirty="0" err="1"/>
            <a:t>sisi</a:t>
          </a:r>
          <a:r>
            <a:rPr lang="en-ID" dirty="0"/>
            <a:t>/</a:t>
          </a:r>
          <a:r>
            <a:rPr lang="en-ID" dirty="0" err="1"/>
            <a:t>sudut</a:t>
          </a:r>
          <a:r>
            <a:rPr lang="en-ID" dirty="0"/>
            <a:t> </a:t>
          </a:r>
          <a:r>
            <a:rPr lang="en-ID" dirty="0" err="1"/>
            <a:t>pandang</a:t>
          </a:r>
          <a:endParaRPr lang="en-ID" dirty="0"/>
        </a:p>
      </dgm:t>
    </dgm:pt>
    <dgm:pt modelId="{2462E3A6-16FB-41D6-80B4-6173C31957F6}" type="parTrans" cxnId="{B0589B3B-4957-4ED4-82F8-6F848E77F1E9}">
      <dgm:prSet/>
      <dgm:spPr/>
      <dgm:t>
        <a:bodyPr/>
        <a:lstStyle/>
        <a:p>
          <a:endParaRPr lang="en-ID"/>
        </a:p>
      </dgm:t>
    </dgm:pt>
    <dgm:pt modelId="{E353976E-6D99-4B8F-8B0E-F20B1A92E9F2}" type="sibTrans" cxnId="{B0589B3B-4957-4ED4-82F8-6F848E77F1E9}">
      <dgm:prSet/>
      <dgm:spPr/>
      <dgm:t>
        <a:bodyPr/>
        <a:lstStyle/>
        <a:p>
          <a:endParaRPr lang="en-ID"/>
        </a:p>
      </dgm:t>
    </dgm:pt>
    <dgm:pt modelId="{3D0DEF8F-EE66-4021-ADB5-0DD1976A1EEA}">
      <dgm:prSet/>
      <dgm:spPr/>
      <dgm:t>
        <a:bodyPr/>
        <a:lstStyle/>
        <a:p>
          <a:r>
            <a:rPr lang="en-ID" dirty="0" err="1"/>
            <a:t>Diuraikan</a:t>
          </a:r>
          <a:r>
            <a:rPr lang="en-ID" dirty="0"/>
            <a:t> </a:t>
          </a:r>
          <a:r>
            <a:rPr lang="en-ID" dirty="0" err="1"/>
            <a:t>sampai</a:t>
          </a:r>
          <a:r>
            <a:rPr lang="en-ID" dirty="0"/>
            <a:t> </a:t>
          </a:r>
          <a:r>
            <a:rPr lang="en-ID" dirty="0" err="1"/>
            <a:t>akar</a:t>
          </a:r>
          <a:r>
            <a:rPr lang="en-ID" dirty="0"/>
            <a:t> </a:t>
          </a:r>
          <a:r>
            <a:rPr lang="en-ID" dirty="0" err="1"/>
            <a:t>persoalannya</a:t>
          </a:r>
          <a:endParaRPr lang="en-ID" dirty="0"/>
        </a:p>
      </dgm:t>
    </dgm:pt>
    <dgm:pt modelId="{E9FCE894-C164-4204-85E8-B4DC2195FE08}" type="parTrans" cxnId="{BF393049-8039-47EC-A3C5-8EB35ADA8243}">
      <dgm:prSet/>
      <dgm:spPr/>
      <dgm:t>
        <a:bodyPr/>
        <a:lstStyle/>
        <a:p>
          <a:endParaRPr lang="en-ID"/>
        </a:p>
      </dgm:t>
    </dgm:pt>
    <dgm:pt modelId="{0EAB2BD4-BEDB-4BF1-8443-149DAFCBC509}" type="sibTrans" cxnId="{BF393049-8039-47EC-A3C5-8EB35ADA8243}">
      <dgm:prSet/>
      <dgm:spPr/>
      <dgm:t>
        <a:bodyPr/>
        <a:lstStyle/>
        <a:p>
          <a:endParaRPr lang="en-ID"/>
        </a:p>
      </dgm:t>
    </dgm:pt>
    <dgm:pt modelId="{3CB1EE53-C113-4BBC-9266-AC42F32BFA33}">
      <dgm:prSet/>
      <dgm:spPr/>
      <dgm:t>
        <a:bodyPr/>
        <a:lstStyle/>
        <a:p>
          <a:r>
            <a:rPr lang="en-ID" dirty="0" err="1"/>
            <a:t>Muatan</a:t>
          </a:r>
          <a:r>
            <a:rPr lang="en-ID" dirty="0"/>
            <a:t> </a:t>
          </a:r>
          <a:r>
            <a:rPr lang="en-ID" dirty="0" err="1"/>
            <a:t>kebenarannya</a:t>
          </a:r>
          <a:r>
            <a:rPr lang="en-ID" dirty="0"/>
            <a:t> </a:t>
          </a:r>
          <a:r>
            <a:rPr lang="en-ID" dirty="0" err="1"/>
            <a:t>sampai</a:t>
          </a:r>
          <a:r>
            <a:rPr lang="en-ID" dirty="0"/>
            <a:t> </a:t>
          </a:r>
          <a:r>
            <a:rPr lang="en-ID" dirty="0" err="1"/>
            <a:t>tingkat</a:t>
          </a:r>
          <a:r>
            <a:rPr lang="en-ID" dirty="0"/>
            <a:t> </a:t>
          </a:r>
          <a:r>
            <a:rPr lang="en-ID" dirty="0" err="1"/>
            <a:t>umum</a:t>
          </a:r>
          <a:r>
            <a:rPr lang="en-ID" dirty="0"/>
            <a:t> yang </a:t>
          </a:r>
          <a:r>
            <a:rPr lang="en-ID" dirty="0" err="1"/>
            <a:t>berlaku</a:t>
          </a:r>
          <a:r>
            <a:rPr lang="en-ID" dirty="0"/>
            <a:t> di mana </a:t>
          </a:r>
          <a:r>
            <a:rPr lang="en-ID" dirty="0" err="1"/>
            <a:t>saja</a:t>
          </a:r>
          <a:endParaRPr lang="en-ID" dirty="0"/>
        </a:p>
      </dgm:t>
    </dgm:pt>
    <dgm:pt modelId="{3BA73FBF-186A-49A4-A2C7-E4440D561C77}" type="parTrans" cxnId="{4426A8B9-8B51-4664-A42C-A0E3EECCF191}">
      <dgm:prSet/>
      <dgm:spPr/>
      <dgm:t>
        <a:bodyPr/>
        <a:lstStyle/>
        <a:p>
          <a:endParaRPr lang="en-ID"/>
        </a:p>
      </dgm:t>
    </dgm:pt>
    <dgm:pt modelId="{A043F20B-B29F-4045-8391-78237D044D84}" type="sibTrans" cxnId="{4426A8B9-8B51-4664-A42C-A0E3EECCF191}">
      <dgm:prSet/>
      <dgm:spPr/>
      <dgm:t>
        <a:bodyPr/>
        <a:lstStyle/>
        <a:p>
          <a:endParaRPr lang="en-ID"/>
        </a:p>
      </dgm:t>
    </dgm:pt>
    <dgm:pt modelId="{718FC49B-6091-43F8-ABFD-7A96295586C4}" type="pres">
      <dgm:prSet presAssocID="{12DD7527-EF87-4201-8047-4B9013D523F9}" presName="diagram" presStyleCnt="0">
        <dgm:presLayoutVars>
          <dgm:dir/>
          <dgm:animLvl val="lvl"/>
          <dgm:resizeHandles val="exact"/>
        </dgm:presLayoutVars>
      </dgm:prSet>
      <dgm:spPr/>
    </dgm:pt>
    <dgm:pt modelId="{F0B67BD7-0731-40F4-849B-039DA46A3E9D}" type="pres">
      <dgm:prSet presAssocID="{EDBBB62B-600A-4F33-BB65-6D865F44B1F0}" presName="compNode" presStyleCnt="0"/>
      <dgm:spPr/>
    </dgm:pt>
    <dgm:pt modelId="{30F32AD5-8515-48D4-8C5F-6786872BF33B}" type="pres">
      <dgm:prSet presAssocID="{EDBBB62B-600A-4F33-BB65-6D865F44B1F0}" presName="childRect" presStyleLbl="bgAcc1" presStyleIdx="0" presStyleCnt="7">
        <dgm:presLayoutVars>
          <dgm:bulletEnabled val="1"/>
        </dgm:presLayoutVars>
      </dgm:prSet>
      <dgm:spPr/>
    </dgm:pt>
    <dgm:pt modelId="{96D33A19-E5AD-4469-B3A3-4365783CEF0E}" type="pres">
      <dgm:prSet presAssocID="{EDBBB62B-600A-4F33-BB65-6D865F44B1F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CFFDBD-2274-42F7-A78C-B3EA3C98A310}" type="pres">
      <dgm:prSet presAssocID="{EDBBB62B-600A-4F33-BB65-6D865F44B1F0}" presName="parentRect" presStyleLbl="alignNode1" presStyleIdx="0" presStyleCnt="7"/>
      <dgm:spPr/>
    </dgm:pt>
    <dgm:pt modelId="{87CC79E1-5849-47C1-83E8-27E4019F3F56}" type="pres">
      <dgm:prSet presAssocID="{EDBBB62B-600A-4F33-BB65-6D865F44B1F0}" presName="adorn" presStyleLbl="fgAccFollowNode1" presStyleIdx="0" presStyleCnt="7"/>
      <dgm:spPr/>
    </dgm:pt>
    <dgm:pt modelId="{4E960D3B-0745-45E7-9685-916A0A97DB30}" type="pres">
      <dgm:prSet presAssocID="{EA57FDD7-38E3-48EB-AF45-5BA7BC3B6440}" presName="sibTrans" presStyleLbl="sibTrans2D1" presStyleIdx="0" presStyleCnt="0"/>
      <dgm:spPr/>
    </dgm:pt>
    <dgm:pt modelId="{35D46E16-BA1D-4FBB-B025-E1A8740ED088}" type="pres">
      <dgm:prSet presAssocID="{A4CBF201-767F-4D28-9BB7-BA17FBC0CD93}" presName="compNode" presStyleCnt="0"/>
      <dgm:spPr/>
    </dgm:pt>
    <dgm:pt modelId="{1CBE4117-F622-4EFE-A97B-E7B492EB0250}" type="pres">
      <dgm:prSet presAssocID="{A4CBF201-767F-4D28-9BB7-BA17FBC0CD93}" presName="childRect" presStyleLbl="bgAcc1" presStyleIdx="1" presStyleCnt="7">
        <dgm:presLayoutVars>
          <dgm:bulletEnabled val="1"/>
        </dgm:presLayoutVars>
      </dgm:prSet>
      <dgm:spPr/>
    </dgm:pt>
    <dgm:pt modelId="{1D340C27-4AA8-4FA7-9432-216A1D32029E}" type="pres">
      <dgm:prSet presAssocID="{A4CBF201-767F-4D28-9BB7-BA17FBC0CD9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FE71B2-A44B-46E2-9359-98DEC0946A64}" type="pres">
      <dgm:prSet presAssocID="{A4CBF201-767F-4D28-9BB7-BA17FBC0CD93}" presName="parentRect" presStyleLbl="alignNode1" presStyleIdx="1" presStyleCnt="7"/>
      <dgm:spPr/>
    </dgm:pt>
    <dgm:pt modelId="{234D472D-51B7-4603-A7F5-5EA1FB906E96}" type="pres">
      <dgm:prSet presAssocID="{A4CBF201-767F-4D28-9BB7-BA17FBC0CD93}" presName="adorn" presStyleLbl="fgAccFollowNode1" presStyleIdx="1" presStyleCnt="7"/>
      <dgm:spPr/>
    </dgm:pt>
    <dgm:pt modelId="{CCF41022-CF07-44A2-980A-24F1201E1952}" type="pres">
      <dgm:prSet presAssocID="{68D96D68-A73F-4008-A4B1-45DB90858B46}" presName="sibTrans" presStyleLbl="sibTrans2D1" presStyleIdx="0" presStyleCnt="0"/>
      <dgm:spPr/>
    </dgm:pt>
    <dgm:pt modelId="{B73642E4-1A06-4E75-840C-21EFD81F2A17}" type="pres">
      <dgm:prSet presAssocID="{BE91ECBE-C09E-48D4-AFCB-E2D47595B7DB}" presName="compNode" presStyleCnt="0"/>
      <dgm:spPr/>
    </dgm:pt>
    <dgm:pt modelId="{C274F95A-CB97-47DE-87A2-5C3DD315BBA2}" type="pres">
      <dgm:prSet presAssocID="{BE91ECBE-C09E-48D4-AFCB-E2D47595B7DB}" presName="childRect" presStyleLbl="bgAcc1" presStyleIdx="2" presStyleCnt="7">
        <dgm:presLayoutVars>
          <dgm:bulletEnabled val="1"/>
        </dgm:presLayoutVars>
      </dgm:prSet>
      <dgm:spPr/>
    </dgm:pt>
    <dgm:pt modelId="{F9157F11-658F-4258-88E0-5C2374B73B97}" type="pres">
      <dgm:prSet presAssocID="{BE91ECBE-C09E-48D4-AFCB-E2D47595B7D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8C433BD-E8E9-45D0-A48A-85D2DA51B613}" type="pres">
      <dgm:prSet presAssocID="{BE91ECBE-C09E-48D4-AFCB-E2D47595B7DB}" presName="parentRect" presStyleLbl="alignNode1" presStyleIdx="2" presStyleCnt="7"/>
      <dgm:spPr/>
    </dgm:pt>
    <dgm:pt modelId="{DC7CB54E-0836-439E-A365-5716CD8EBB52}" type="pres">
      <dgm:prSet presAssocID="{BE91ECBE-C09E-48D4-AFCB-E2D47595B7DB}" presName="adorn" presStyleLbl="fgAccFollowNode1" presStyleIdx="2" presStyleCnt="7"/>
      <dgm:spPr/>
    </dgm:pt>
    <dgm:pt modelId="{3FDBD604-1653-4BC6-ACB1-D4D2A3DAB297}" type="pres">
      <dgm:prSet presAssocID="{623D2AA3-8AFB-4689-8885-8BE74CDDF804}" presName="sibTrans" presStyleLbl="sibTrans2D1" presStyleIdx="0" presStyleCnt="0"/>
      <dgm:spPr/>
    </dgm:pt>
    <dgm:pt modelId="{30B233B4-6E8C-48BF-A717-90E6BB2C6EC5}" type="pres">
      <dgm:prSet presAssocID="{0E23EC3B-5CA1-4467-AD97-7F4B02ACD6A3}" presName="compNode" presStyleCnt="0"/>
      <dgm:spPr/>
    </dgm:pt>
    <dgm:pt modelId="{627B2A2C-A4DE-4FB1-8CE2-CA94DF2F3691}" type="pres">
      <dgm:prSet presAssocID="{0E23EC3B-5CA1-4467-AD97-7F4B02ACD6A3}" presName="childRect" presStyleLbl="bgAcc1" presStyleIdx="3" presStyleCnt="7">
        <dgm:presLayoutVars>
          <dgm:bulletEnabled val="1"/>
        </dgm:presLayoutVars>
      </dgm:prSet>
      <dgm:spPr/>
    </dgm:pt>
    <dgm:pt modelId="{D9C451E7-D99E-4364-9A80-9B5C93B15D65}" type="pres">
      <dgm:prSet presAssocID="{0E23EC3B-5CA1-4467-AD97-7F4B02ACD6A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DF6E0EA-44D3-4F44-A793-6831A2F1324C}" type="pres">
      <dgm:prSet presAssocID="{0E23EC3B-5CA1-4467-AD97-7F4B02ACD6A3}" presName="parentRect" presStyleLbl="alignNode1" presStyleIdx="3" presStyleCnt="7"/>
      <dgm:spPr/>
    </dgm:pt>
    <dgm:pt modelId="{6E5B7495-0242-434F-A755-9DFE5C219950}" type="pres">
      <dgm:prSet presAssocID="{0E23EC3B-5CA1-4467-AD97-7F4B02ACD6A3}" presName="adorn" presStyleLbl="fgAccFollowNode1" presStyleIdx="3" presStyleCnt="7"/>
      <dgm:spPr/>
    </dgm:pt>
    <dgm:pt modelId="{607518DC-CDBD-45B5-8CF8-A52797C9B016}" type="pres">
      <dgm:prSet presAssocID="{3B164580-25E0-4C2B-A159-948E6493F29C}" presName="sibTrans" presStyleLbl="sibTrans2D1" presStyleIdx="0" presStyleCnt="0"/>
      <dgm:spPr/>
    </dgm:pt>
    <dgm:pt modelId="{0F88BA4A-2E7E-453F-BECD-E9336CD866E1}" type="pres">
      <dgm:prSet presAssocID="{5FFF4C3A-7832-45C4-99E0-383DC20911D8}" presName="compNode" presStyleCnt="0"/>
      <dgm:spPr/>
    </dgm:pt>
    <dgm:pt modelId="{7C8C91C2-3D2F-492C-B474-9416B2555590}" type="pres">
      <dgm:prSet presAssocID="{5FFF4C3A-7832-45C4-99E0-383DC20911D8}" presName="childRect" presStyleLbl="bgAcc1" presStyleIdx="4" presStyleCnt="7">
        <dgm:presLayoutVars>
          <dgm:bulletEnabled val="1"/>
        </dgm:presLayoutVars>
      </dgm:prSet>
      <dgm:spPr/>
    </dgm:pt>
    <dgm:pt modelId="{413C3859-95CA-4ACB-BC37-93FA79E758C3}" type="pres">
      <dgm:prSet presAssocID="{5FFF4C3A-7832-45C4-99E0-383DC20911D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B06A6EC-ADCB-4EEE-842D-990CE9080026}" type="pres">
      <dgm:prSet presAssocID="{5FFF4C3A-7832-45C4-99E0-383DC20911D8}" presName="parentRect" presStyleLbl="alignNode1" presStyleIdx="4" presStyleCnt="7"/>
      <dgm:spPr/>
    </dgm:pt>
    <dgm:pt modelId="{E83A749D-07A6-4CC5-8916-50A2D87D724C}" type="pres">
      <dgm:prSet presAssocID="{5FFF4C3A-7832-45C4-99E0-383DC20911D8}" presName="adorn" presStyleLbl="fgAccFollowNode1" presStyleIdx="4" presStyleCnt="7"/>
      <dgm:spPr/>
    </dgm:pt>
    <dgm:pt modelId="{1CA8BCA3-F37B-4F16-9631-AE458405F0F5}" type="pres">
      <dgm:prSet presAssocID="{78382064-EF04-49E4-A9FE-542988359993}" presName="sibTrans" presStyleLbl="sibTrans2D1" presStyleIdx="0" presStyleCnt="0"/>
      <dgm:spPr/>
    </dgm:pt>
    <dgm:pt modelId="{7372A6AD-3E28-4677-9044-1BF6C3D231E9}" type="pres">
      <dgm:prSet presAssocID="{BDFF1046-BD43-4FF1-B1D7-00268FE2110C}" presName="compNode" presStyleCnt="0"/>
      <dgm:spPr/>
    </dgm:pt>
    <dgm:pt modelId="{39C421F4-5650-4FB5-B81C-ADA95CC000BC}" type="pres">
      <dgm:prSet presAssocID="{BDFF1046-BD43-4FF1-B1D7-00268FE2110C}" presName="childRect" presStyleLbl="bgAcc1" presStyleIdx="5" presStyleCnt="7">
        <dgm:presLayoutVars>
          <dgm:bulletEnabled val="1"/>
        </dgm:presLayoutVars>
      </dgm:prSet>
      <dgm:spPr/>
    </dgm:pt>
    <dgm:pt modelId="{7F027735-4312-4D41-9A67-28F8DE272D8F}" type="pres">
      <dgm:prSet presAssocID="{BDFF1046-BD43-4FF1-B1D7-00268FE2110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952E9CB-E51C-4338-9D8D-2AB64E6A6BDF}" type="pres">
      <dgm:prSet presAssocID="{BDFF1046-BD43-4FF1-B1D7-00268FE2110C}" presName="parentRect" presStyleLbl="alignNode1" presStyleIdx="5" presStyleCnt="7"/>
      <dgm:spPr/>
    </dgm:pt>
    <dgm:pt modelId="{9D8E0DED-F20F-4C63-B145-6EE82DC4303A}" type="pres">
      <dgm:prSet presAssocID="{BDFF1046-BD43-4FF1-B1D7-00268FE2110C}" presName="adorn" presStyleLbl="fgAccFollowNode1" presStyleIdx="5" presStyleCnt="7"/>
      <dgm:spPr/>
    </dgm:pt>
    <dgm:pt modelId="{7CB38360-89AB-40AD-86EF-DEC8F2061C1F}" type="pres">
      <dgm:prSet presAssocID="{67D84CD5-351E-4D20-93B9-0769005D167B}" presName="sibTrans" presStyleLbl="sibTrans2D1" presStyleIdx="0" presStyleCnt="0"/>
      <dgm:spPr/>
    </dgm:pt>
    <dgm:pt modelId="{3B7E57F6-FEC7-4D61-BFE1-7B86367AE33A}" type="pres">
      <dgm:prSet presAssocID="{F5A71B89-EAA1-4EF5-B5FB-CBB51D89F3ED}" presName="compNode" presStyleCnt="0"/>
      <dgm:spPr/>
    </dgm:pt>
    <dgm:pt modelId="{0AAB189E-8AB9-42CC-817E-2832C6317B28}" type="pres">
      <dgm:prSet presAssocID="{F5A71B89-EAA1-4EF5-B5FB-CBB51D89F3ED}" presName="childRect" presStyleLbl="bgAcc1" presStyleIdx="6" presStyleCnt="7">
        <dgm:presLayoutVars>
          <dgm:bulletEnabled val="1"/>
        </dgm:presLayoutVars>
      </dgm:prSet>
      <dgm:spPr/>
    </dgm:pt>
    <dgm:pt modelId="{96C47843-5BB3-4735-9343-6E87A776F40D}" type="pres">
      <dgm:prSet presAssocID="{F5A71B89-EAA1-4EF5-B5FB-CBB51D89F3E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BF7FC9A-E1A5-4817-963E-61B407CFAABF}" type="pres">
      <dgm:prSet presAssocID="{F5A71B89-EAA1-4EF5-B5FB-CBB51D89F3ED}" presName="parentRect" presStyleLbl="alignNode1" presStyleIdx="6" presStyleCnt="7"/>
      <dgm:spPr/>
    </dgm:pt>
    <dgm:pt modelId="{454E45C4-BC2F-40A8-B891-8A59282AD30C}" type="pres">
      <dgm:prSet presAssocID="{F5A71B89-EAA1-4EF5-B5FB-CBB51D89F3ED}" presName="adorn" presStyleLbl="fgAccFollowNode1" presStyleIdx="6" presStyleCnt="7"/>
      <dgm:spPr/>
    </dgm:pt>
  </dgm:ptLst>
  <dgm:cxnLst>
    <dgm:cxn modelId="{3BA72F03-165F-4C57-8E94-08D6EFB35775}" type="presOf" srcId="{F5A71B89-EAA1-4EF5-B5FB-CBB51D89F3ED}" destId="{96C47843-5BB3-4735-9343-6E87A776F40D}" srcOrd="0" destOrd="0" presId="urn:microsoft.com/office/officeart/2005/8/layout/bList2"/>
    <dgm:cxn modelId="{85A95F09-2C55-4E65-86A5-8EA4CF83D0E5}" type="presOf" srcId="{F5A71B89-EAA1-4EF5-B5FB-CBB51D89F3ED}" destId="{1BF7FC9A-E1A5-4817-963E-61B407CFAABF}" srcOrd="1" destOrd="0" presId="urn:microsoft.com/office/officeart/2005/8/layout/bList2"/>
    <dgm:cxn modelId="{6BE39309-D2C8-4CC5-AC96-964FE9881488}" type="presOf" srcId="{BDFF1046-BD43-4FF1-B1D7-00268FE2110C}" destId="{5952E9CB-E51C-4338-9D8D-2AB64E6A6BDF}" srcOrd="1" destOrd="0" presId="urn:microsoft.com/office/officeart/2005/8/layout/bList2"/>
    <dgm:cxn modelId="{03AA9909-1DC7-4A21-A5AD-DCD780B80429}" type="presOf" srcId="{EA57FDD7-38E3-48EB-AF45-5BA7BC3B6440}" destId="{4E960D3B-0745-45E7-9685-916A0A97DB30}" srcOrd="0" destOrd="0" presId="urn:microsoft.com/office/officeart/2005/8/layout/bList2"/>
    <dgm:cxn modelId="{3774040C-9615-41C5-BFB7-4204C4F79A57}" type="presOf" srcId="{68D96D68-A73F-4008-A4B1-45DB90858B46}" destId="{CCF41022-CF07-44A2-980A-24F1201E1952}" srcOrd="0" destOrd="0" presId="urn:microsoft.com/office/officeart/2005/8/layout/bList2"/>
    <dgm:cxn modelId="{CE051C16-4A37-4D56-B866-63654566185B}" type="presOf" srcId="{BDFF1046-BD43-4FF1-B1D7-00268FE2110C}" destId="{7F027735-4312-4D41-9A67-28F8DE272D8F}" srcOrd="0" destOrd="0" presId="urn:microsoft.com/office/officeart/2005/8/layout/bList2"/>
    <dgm:cxn modelId="{7425191A-4F7E-4594-AEA6-DC52CA77E8F2}" type="presOf" srcId="{5FFF4C3A-7832-45C4-99E0-383DC20911D8}" destId="{7B06A6EC-ADCB-4EEE-842D-990CE9080026}" srcOrd="1" destOrd="0" presId="urn:microsoft.com/office/officeart/2005/8/layout/bList2"/>
    <dgm:cxn modelId="{6FFA7E2A-6A6A-4016-90DD-5BEE65D9E3F3}" type="presOf" srcId="{623D2AA3-8AFB-4689-8885-8BE74CDDF804}" destId="{3FDBD604-1653-4BC6-ACB1-D4D2A3DAB297}" srcOrd="0" destOrd="0" presId="urn:microsoft.com/office/officeart/2005/8/layout/bList2"/>
    <dgm:cxn modelId="{0B84862F-7CB7-4230-8268-AB4F81AD3607}" srcId="{12DD7527-EF87-4201-8047-4B9013D523F9}" destId="{5FFF4C3A-7832-45C4-99E0-383DC20911D8}" srcOrd="4" destOrd="0" parTransId="{415CB291-F978-4844-B615-5B8CDE754D95}" sibTransId="{78382064-EF04-49E4-A9FE-542988359993}"/>
    <dgm:cxn modelId="{2A377531-5399-4798-BAF0-5192DBD678D4}" type="presOf" srcId="{67D84CD5-351E-4D20-93B9-0769005D167B}" destId="{7CB38360-89AB-40AD-86EF-DEC8F2061C1F}" srcOrd="0" destOrd="0" presId="urn:microsoft.com/office/officeart/2005/8/layout/bList2"/>
    <dgm:cxn modelId="{CD0FC734-7079-4D3D-8435-1CE3150B41BC}" type="presOf" srcId="{EF64B1CB-260D-4D61-AFDD-BDADAF9A7BF5}" destId="{1CBE4117-F622-4EFE-A97B-E7B492EB0250}" srcOrd="0" destOrd="0" presId="urn:microsoft.com/office/officeart/2005/8/layout/bList2"/>
    <dgm:cxn modelId="{E3FC1A37-5A78-4B3F-90A6-6C1A8B9D6918}" type="presOf" srcId="{A4CBF201-767F-4D28-9BB7-BA17FBC0CD93}" destId="{1D340C27-4AA8-4FA7-9432-216A1D32029E}" srcOrd="0" destOrd="0" presId="urn:microsoft.com/office/officeart/2005/8/layout/bList2"/>
    <dgm:cxn modelId="{4EB07638-B24E-46D2-8C07-DC4A681B6691}" type="presOf" srcId="{78382064-EF04-49E4-A9FE-542988359993}" destId="{1CA8BCA3-F37B-4F16-9631-AE458405F0F5}" srcOrd="0" destOrd="0" presId="urn:microsoft.com/office/officeart/2005/8/layout/bList2"/>
    <dgm:cxn modelId="{B0589B3B-4957-4ED4-82F8-6F848E77F1E9}" srcId="{5FFF4C3A-7832-45C4-99E0-383DC20911D8}" destId="{21F58E0C-9137-4512-A716-9609B76BFF42}" srcOrd="0" destOrd="0" parTransId="{2462E3A6-16FB-41D6-80B4-6173C31957F6}" sibTransId="{E353976E-6D99-4B8F-8B0E-F20B1A92E9F2}"/>
    <dgm:cxn modelId="{DA6E6A3F-5681-4E52-8FA6-B71A058403B8}" srcId="{12DD7527-EF87-4201-8047-4B9013D523F9}" destId="{A4CBF201-767F-4D28-9BB7-BA17FBC0CD93}" srcOrd="1" destOrd="0" parTransId="{AB62AEE2-1629-4F2B-B8C3-79D56B714F0A}" sibTransId="{68D96D68-A73F-4008-A4B1-45DB90858B46}"/>
    <dgm:cxn modelId="{A8646E3F-604F-422A-8110-956AC23952F1}" type="presOf" srcId="{0E23EC3B-5CA1-4467-AD97-7F4B02ACD6A3}" destId="{ADF6E0EA-44D3-4F44-A793-6831A2F1324C}" srcOrd="1" destOrd="0" presId="urn:microsoft.com/office/officeart/2005/8/layout/bList2"/>
    <dgm:cxn modelId="{F2640242-4B66-44DC-8AE7-36781913E71D}" type="presOf" srcId="{EDBBB62B-600A-4F33-BB65-6D865F44B1F0}" destId="{96D33A19-E5AD-4469-B3A3-4365783CEF0E}" srcOrd="0" destOrd="0" presId="urn:microsoft.com/office/officeart/2005/8/layout/bList2"/>
    <dgm:cxn modelId="{D08CBE66-2EA7-43E3-BB9E-14525756B795}" srcId="{12DD7527-EF87-4201-8047-4B9013D523F9}" destId="{BDFF1046-BD43-4FF1-B1D7-00268FE2110C}" srcOrd="5" destOrd="0" parTransId="{5159C2FA-8290-4A18-9DED-610232812B35}" sibTransId="{67D84CD5-351E-4D20-93B9-0769005D167B}"/>
    <dgm:cxn modelId="{097F3667-8E79-416A-AF04-10E27B0BB0B7}" type="presOf" srcId="{BE91ECBE-C09E-48D4-AFCB-E2D47595B7DB}" destId="{F8C433BD-E8E9-45D0-A48A-85D2DA51B613}" srcOrd="1" destOrd="0" presId="urn:microsoft.com/office/officeart/2005/8/layout/bList2"/>
    <dgm:cxn modelId="{BF393049-8039-47EC-A3C5-8EB35ADA8243}" srcId="{BDFF1046-BD43-4FF1-B1D7-00268FE2110C}" destId="{3D0DEF8F-EE66-4021-ADB5-0DD1976A1EEA}" srcOrd="0" destOrd="0" parTransId="{E9FCE894-C164-4204-85E8-B4DC2195FE08}" sibTransId="{0EAB2BD4-BEDB-4BF1-8443-149DAFCBC509}"/>
    <dgm:cxn modelId="{47CC4D4A-45E4-49D4-B14A-00770661C034}" srcId="{A4CBF201-767F-4D28-9BB7-BA17FBC0CD93}" destId="{EF64B1CB-260D-4D61-AFDD-BDADAF9A7BF5}" srcOrd="0" destOrd="0" parTransId="{E787FE6F-898F-4C93-9CDB-E613C4036614}" sibTransId="{13361FE1-FC0D-4547-942D-16868A1C85D6}"/>
    <dgm:cxn modelId="{491B8C70-CECF-4D1A-8A62-76410A96654D}" type="presOf" srcId="{3CB1EE53-C113-4BBC-9266-AC42F32BFA33}" destId="{0AAB189E-8AB9-42CC-817E-2832C6317B28}" srcOrd="0" destOrd="0" presId="urn:microsoft.com/office/officeart/2005/8/layout/bList2"/>
    <dgm:cxn modelId="{3DDA6F76-F903-49AA-8403-98F59071100A}" srcId="{0E23EC3B-5CA1-4467-AD97-7F4B02ACD6A3}" destId="{A20B347B-62FF-47E3-99DE-746D565A4407}" srcOrd="0" destOrd="0" parTransId="{5E37E171-01D3-4AA0-AC72-6AB43CF60CA0}" sibTransId="{87CC76D9-2BB4-4D3A-9187-4B929BBA11E7}"/>
    <dgm:cxn modelId="{AC44217E-7F07-42C2-9D5A-E746AF82EC9B}" srcId="{BE91ECBE-C09E-48D4-AFCB-E2D47595B7DB}" destId="{868E7950-7656-49E5-9D2F-74EA47A5F345}" srcOrd="0" destOrd="0" parTransId="{9D378277-C6F5-4118-A739-169A7FD3AAA0}" sibTransId="{3A9978D4-3A6D-425F-B224-8E055318E1CD}"/>
    <dgm:cxn modelId="{3ED0507F-C644-41CA-8487-B65FCC12923C}" type="presOf" srcId="{5FFF4C3A-7832-45C4-99E0-383DC20911D8}" destId="{413C3859-95CA-4ACB-BC37-93FA79E758C3}" srcOrd="0" destOrd="0" presId="urn:microsoft.com/office/officeart/2005/8/layout/bList2"/>
    <dgm:cxn modelId="{A479898D-B5FD-4721-82D8-979FA4412E6B}" type="presOf" srcId="{0E23EC3B-5CA1-4467-AD97-7F4B02ACD6A3}" destId="{D9C451E7-D99E-4364-9A80-9B5C93B15D65}" srcOrd="0" destOrd="0" presId="urn:microsoft.com/office/officeart/2005/8/layout/bList2"/>
    <dgm:cxn modelId="{DD15C697-DA09-4281-9A99-38A4B01D08C7}" type="presOf" srcId="{868E7950-7656-49E5-9D2F-74EA47A5F345}" destId="{C274F95A-CB97-47DE-87A2-5C3DD315BBA2}" srcOrd="0" destOrd="0" presId="urn:microsoft.com/office/officeart/2005/8/layout/bList2"/>
    <dgm:cxn modelId="{B6A60B99-C5C1-45AF-9ACA-16A846EE67E3}" srcId="{12DD7527-EF87-4201-8047-4B9013D523F9}" destId="{EDBBB62B-600A-4F33-BB65-6D865F44B1F0}" srcOrd="0" destOrd="0" parTransId="{DCD8B33F-398A-42E5-AF93-2B307E450904}" sibTransId="{EA57FDD7-38E3-48EB-AF45-5BA7BC3B6440}"/>
    <dgm:cxn modelId="{E00847A1-F5D0-4327-89F0-D195244EFB87}" type="presOf" srcId="{3D0DEF8F-EE66-4021-ADB5-0DD1976A1EEA}" destId="{39C421F4-5650-4FB5-B81C-ADA95CC000BC}" srcOrd="0" destOrd="0" presId="urn:microsoft.com/office/officeart/2005/8/layout/bList2"/>
    <dgm:cxn modelId="{A275ECA6-9001-4246-8D0C-889C9C89585A}" type="presOf" srcId="{6D04C49B-FB3D-4F0A-8180-4A0A011F560D}" destId="{30F32AD5-8515-48D4-8C5F-6786872BF33B}" srcOrd="0" destOrd="0" presId="urn:microsoft.com/office/officeart/2005/8/layout/bList2"/>
    <dgm:cxn modelId="{C98772AA-846D-45F9-A3F8-6AA55F43C0BB}" type="presOf" srcId="{12DD7527-EF87-4201-8047-4B9013D523F9}" destId="{718FC49B-6091-43F8-ABFD-7A96295586C4}" srcOrd="0" destOrd="0" presId="urn:microsoft.com/office/officeart/2005/8/layout/bList2"/>
    <dgm:cxn modelId="{4426A8B9-8B51-4664-A42C-A0E3EECCF191}" srcId="{F5A71B89-EAA1-4EF5-B5FB-CBB51D89F3ED}" destId="{3CB1EE53-C113-4BBC-9266-AC42F32BFA33}" srcOrd="0" destOrd="0" parTransId="{3BA73FBF-186A-49A4-A2C7-E4440D561C77}" sibTransId="{A043F20B-B29F-4045-8391-78237D044D84}"/>
    <dgm:cxn modelId="{54FADAC0-4D2B-4420-A7FA-2D16EC378922}" type="presOf" srcId="{3B164580-25E0-4C2B-A159-948E6493F29C}" destId="{607518DC-CDBD-45B5-8CF8-A52797C9B016}" srcOrd="0" destOrd="0" presId="urn:microsoft.com/office/officeart/2005/8/layout/bList2"/>
    <dgm:cxn modelId="{670416C2-CD1C-4AC2-A581-BF5907E8369C}" type="presOf" srcId="{A20B347B-62FF-47E3-99DE-746D565A4407}" destId="{627B2A2C-A4DE-4FB1-8CE2-CA94DF2F3691}" srcOrd="0" destOrd="0" presId="urn:microsoft.com/office/officeart/2005/8/layout/bList2"/>
    <dgm:cxn modelId="{A7AF6BDD-ED1C-43B6-BB9F-F54982482CB1}" type="presOf" srcId="{21F58E0C-9137-4512-A716-9609B76BFF42}" destId="{7C8C91C2-3D2F-492C-B474-9416B2555590}" srcOrd="0" destOrd="0" presId="urn:microsoft.com/office/officeart/2005/8/layout/bList2"/>
    <dgm:cxn modelId="{8E548DDF-B768-4AB7-81CD-3E1EDC0AA4D7}" srcId="{12DD7527-EF87-4201-8047-4B9013D523F9}" destId="{F5A71B89-EAA1-4EF5-B5FB-CBB51D89F3ED}" srcOrd="6" destOrd="0" parTransId="{B11C593B-9FE0-4749-A1C0-9F28B233DD13}" sibTransId="{B0F29570-2048-42D2-A2F0-082C80BBBCCA}"/>
    <dgm:cxn modelId="{BA8128E1-DF7A-4D74-A6AD-95CA83910E83}" srcId="{12DD7527-EF87-4201-8047-4B9013D523F9}" destId="{BE91ECBE-C09E-48D4-AFCB-E2D47595B7DB}" srcOrd="2" destOrd="0" parTransId="{74630B8B-3361-4227-9FC3-F7C7334EEA18}" sibTransId="{623D2AA3-8AFB-4689-8885-8BE74CDDF804}"/>
    <dgm:cxn modelId="{3180B3F3-DC3A-4454-ABA8-1FBD66C444F2}" type="presOf" srcId="{A4CBF201-767F-4D28-9BB7-BA17FBC0CD93}" destId="{9DFE71B2-A44B-46E2-9359-98DEC0946A64}" srcOrd="1" destOrd="0" presId="urn:microsoft.com/office/officeart/2005/8/layout/bList2"/>
    <dgm:cxn modelId="{E5328DF7-2A31-4376-ABF8-EECE8C1699B7}" type="presOf" srcId="{EDBBB62B-600A-4F33-BB65-6D865F44B1F0}" destId="{03CFFDBD-2274-42F7-A78C-B3EA3C98A310}" srcOrd="1" destOrd="0" presId="urn:microsoft.com/office/officeart/2005/8/layout/bList2"/>
    <dgm:cxn modelId="{3B9922FB-7A66-4B65-A743-25C756FC638A}" type="presOf" srcId="{BE91ECBE-C09E-48D4-AFCB-E2D47595B7DB}" destId="{F9157F11-658F-4258-88E0-5C2374B73B97}" srcOrd="0" destOrd="0" presId="urn:microsoft.com/office/officeart/2005/8/layout/bList2"/>
    <dgm:cxn modelId="{9D247BFC-2F73-4A1B-8C23-F18B2C3B2755}" srcId="{12DD7527-EF87-4201-8047-4B9013D523F9}" destId="{0E23EC3B-5CA1-4467-AD97-7F4B02ACD6A3}" srcOrd="3" destOrd="0" parTransId="{E49C8236-8FC0-47B2-97AC-680ACE79F7B7}" sibTransId="{3B164580-25E0-4C2B-A159-948E6493F29C}"/>
    <dgm:cxn modelId="{EE6BCFFE-B14D-42A3-8926-404A9D85851B}" srcId="{EDBBB62B-600A-4F33-BB65-6D865F44B1F0}" destId="{6D04C49B-FB3D-4F0A-8180-4A0A011F560D}" srcOrd="0" destOrd="0" parTransId="{EB93BF56-2807-4924-8E35-D5A4384967B8}" sibTransId="{1C08098A-3E8E-4BCB-BD09-295083354CBD}"/>
    <dgm:cxn modelId="{5799C9E3-5291-497E-869A-9FA913EABCC4}" type="presParOf" srcId="{718FC49B-6091-43F8-ABFD-7A96295586C4}" destId="{F0B67BD7-0731-40F4-849B-039DA46A3E9D}" srcOrd="0" destOrd="0" presId="urn:microsoft.com/office/officeart/2005/8/layout/bList2"/>
    <dgm:cxn modelId="{BC51C9CD-A00D-4825-9585-CB228A9E408C}" type="presParOf" srcId="{F0B67BD7-0731-40F4-849B-039DA46A3E9D}" destId="{30F32AD5-8515-48D4-8C5F-6786872BF33B}" srcOrd="0" destOrd="0" presId="urn:microsoft.com/office/officeart/2005/8/layout/bList2"/>
    <dgm:cxn modelId="{84FCE800-2501-463D-ACA5-59F5CB372064}" type="presParOf" srcId="{F0B67BD7-0731-40F4-849B-039DA46A3E9D}" destId="{96D33A19-E5AD-4469-B3A3-4365783CEF0E}" srcOrd="1" destOrd="0" presId="urn:microsoft.com/office/officeart/2005/8/layout/bList2"/>
    <dgm:cxn modelId="{34FD30FA-E286-48AC-85B1-8C7B1B37CFB7}" type="presParOf" srcId="{F0B67BD7-0731-40F4-849B-039DA46A3E9D}" destId="{03CFFDBD-2274-42F7-A78C-B3EA3C98A310}" srcOrd="2" destOrd="0" presId="urn:microsoft.com/office/officeart/2005/8/layout/bList2"/>
    <dgm:cxn modelId="{0B051BFA-BC4C-49A9-9D17-255A8FCC286D}" type="presParOf" srcId="{F0B67BD7-0731-40F4-849B-039DA46A3E9D}" destId="{87CC79E1-5849-47C1-83E8-27E4019F3F56}" srcOrd="3" destOrd="0" presId="urn:microsoft.com/office/officeart/2005/8/layout/bList2"/>
    <dgm:cxn modelId="{A864F2B4-3D78-4EE9-8DCE-DDC7277D9472}" type="presParOf" srcId="{718FC49B-6091-43F8-ABFD-7A96295586C4}" destId="{4E960D3B-0745-45E7-9685-916A0A97DB30}" srcOrd="1" destOrd="0" presId="urn:microsoft.com/office/officeart/2005/8/layout/bList2"/>
    <dgm:cxn modelId="{1D8FC59D-162F-46C8-8C41-0599604A604C}" type="presParOf" srcId="{718FC49B-6091-43F8-ABFD-7A96295586C4}" destId="{35D46E16-BA1D-4FBB-B025-E1A8740ED088}" srcOrd="2" destOrd="0" presId="urn:microsoft.com/office/officeart/2005/8/layout/bList2"/>
    <dgm:cxn modelId="{0792C3F7-C4FD-4C13-9F93-1AD742BFD0D3}" type="presParOf" srcId="{35D46E16-BA1D-4FBB-B025-E1A8740ED088}" destId="{1CBE4117-F622-4EFE-A97B-E7B492EB0250}" srcOrd="0" destOrd="0" presId="urn:microsoft.com/office/officeart/2005/8/layout/bList2"/>
    <dgm:cxn modelId="{75C96CDE-4B52-48E3-9C73-4D6D20710234}" type="presParOf" srcId="{35D46E16-BA1D-4FBB-B025-E1A8740ED088}" destId="{1D340C27-4AA8-4FA7-9432-216A1D32029E}" srcOrd="1" destOrd="0" presId="urn:microsoft.com/office/officeart/2005/8/layout/bList2"/>
    <dgm:cxn modelId="{B1513246-E106-47D3-8659-CD30FE4669D1}" type="presParOf" srcId="{35D46E16-BA1D-4FBB-B025-E1A8740ED088}" destId="{9DFE71B2-A44B-46E2-9359-98DEC0946A64}" srcOrd="2" destOrd="0" presId="urn:microsoft.com/office/officeart/2005/8/layout/bList2"/>
    <dgm:cxn modelId="{F557124D-E7EF-4E27-B92A-AD7DDF2F62EF}" type="presParOf" srcId="{35D46E16-BA1D-4FBB-B025-E1A8740ED088}" destId="{234D472D-51B7-4603-A7F5-5EA1FB906E96}" srcOrd="3" destOrd="0" presId="urn:microsoft.com/office/officeart/2005/8/layout/bList2"/>
    <dgm:cxn modelId="{5753AB47-4AC0-4429-AEC6-67525A3664A1}" type="presParOf" srcId="{718FC49B-6091-43F8-ABFD-7A96295586C4}" destId="{CCF41022-CF07-44A2-980A-24F1201E1952}" srcOrd="3" destOrd="0" presId="urn:microsoft.com/office/officeart/2005/8/layout/bList2"/>
    <dgm:cxn modelId="{2919C7AB-5CA8-4CEE-B45E-9D374242558C}" type="presParOf" srcId="{718FC49B-6091-43F8-ABFD-7A96295586C4}" destId="{B73642E4-1A06-4E75-840C-21EFD81F2A17}" srcOrd="4" destOrd="0" presId="urn:microsoft.com/office/officeart/2005/8/layout/bList2"/>
    <dgm:cxn modelId="{EE742D75-EA3A-48A1-9399-8770BF27C6E8}" type="presParOf" srcId="{B73642E4-1A06-4E75-840C-21EFD81F2A17}" destId="{C274F95A-CB97-47DE-87A2-5C3DD315BBA2}" srcOrd="0" destOrd="0" presId="urn:microsoft.com/office/officeart/2005/8/layout/bList2"/>
    <dgm:cxn modelId="{11B49258-8890-4C55-B367-2A4D56169CBC}" type="presParOf" srcId="{B73642E4-1A06-4E75-840C-21EFD81F2A17}" destId="{F9157F11-658F-4258-88E0-5C2374B73B97}" srcOrd="1" destOrd="0" presId="urn:microsoft.com/office/officeart/2005/8/layout/bList2"/>
    <dgm:cxn modelId="{6CFFF67D-8161-48F7-BC3F-99366181CFDE}" type="presParOf" srcId="{B73642E4-1A06-4E75-840C-21EFD81F2A17}" destId="{F8C433BD-E8E9-45D0-A48A-85D2DA51B613}" srcOrd="2" destOrd="0" presId="urn:microsoft.com/office/officeart/2005/8/layout/bList2"/>
    <dgm:cxn modelId="{DADA53B1-CF0B-4009-B1B4-7907EE7CFBC9}" type="presParOf" srcId="{B73642E4-1A06-4E75-840C-21EFD81F2A17}" destId="{DC7CB54E-0836-439E-A365-5716CD8EBB52}" srcOrd="3" destOrd="0" presId="urn:microsoft.com/office/officeart/2005/8/layout/bList2"/>
    <dgm:cxn modelId="{F70C3C2D-92B7-4A61-B5E4-080A30EFC366}" type="presParOf" srcId="{718FC49B-6091-43F8-ABFD-7A96295586C4}" destId="{3FDBD604-1653-4BC6-ACB1-D4D2A3DAB297}" srcOrd="5" destOrd="0" presId="urn:microsoft.com/office/officeart/2005/8/layout/bList2"/>
    <dgm:cxn modelId="{25F2A895-58E0-4871-BD3D-1E54EDBDDFB6}" type="presParOf" srcId="{718FC49B-6091-43F8-ABFD-7A96295586C4}" destId="{30B233B4-6E8C-48BF-A717-90E6BB2C6EC5}" srcOrd="6" destOrd="0" presId="urn:microsoft.com/office/officeart/2005/8/layout/bList2"/>
    <dgm:cxn modelId="{8F295211-37D1-4C52-935C-F83BFAEBD728}" type="presParOf" srcId="{30B233B4-6E8C-48BF-A717-90E6BB2C6EC5}" destId="{627B2A2C-A4DE-4FB1-8CE2-CA94DF2F3691}" srcOrd="0" destOrd="0" presId="urn:microsoft.com/office/officeart/2005/8/layout/bList2"/>
    <dgm:cxn modelId="{28C9F91C-32C6-45D7-A479-FBF17BBE4728}" type="presParOf" srcId="{30B233B4-6E8C-48BF-A717-90E6BB2C6EC5}" destId="{D9C451E7-D99E-4364-9A80-9B5C93B15D65}" srcOrd="1" destOrd="0" presId="urn:microsoft.com/office/officeart/2005/8/layout/bList2"/>
    <dgm:cxn modelId="{7734256E-B6D0-4886-A2FE-04E77C50EB68}" type="presParOf" srcId="{30B233B4-6E8C-48BF-A717-90E6BB2C6EC5}" destId="{ADF6E0EA-44D3-4F44-A793-6831A2F1324C}" srcOrd="2" destOrd="0" presId="urn:microsoft.com/office/officeart/2005/8/layout/bList2"/>
    <dgm:cxn modelId="{7EB879B6-B645-49BB-8E0C-1AA08E0DFBCE}" type="presParOf" srcId="{30B233B4-6E8C-48BF-A717-90E6BB2C6EC5}" destId="{6E5B7495-0242-434F-A755-9DFE5C219950}" srcOrd="3" destOrd="0" presId="urn:microsoft.com/office/officeart/2005/8/layout/bList2"/>
    <dgm:cxn modelId="{1210D401-198D-4D63-8A99-C0ED4E80D72D}" type="presParOf" srcId="{718FC49B-6091-43F8-ABFD-7A96295586C4}" destId="{607518DC-CDBD-45B5-8CF8-A52797C9B016}" srcOrd="7" destOrd="0" presId="urn:microsoft.com/office/officeart/2005/8/layout/bList2"/>
    <dgm:cxn modelId="{73F966E8-1A50-45D8-B0B5-655594C97AB9}" type="presParOf" srcId="{718FC49B-6091-43F8-ABFD-7A96295586C4}" destId="{0F88BA4A-2E7E-453F-BECD-E9336CD866E1}" srcOrd="8" destOrd="0" presId="urn:microsoft.com/office/officeart/2005/8/layout/bList2"/>
    <dgm:cxn modelId="{4509C045-6B08-4A63-8B9E-F8112921CD61}" type="presParOf" srcId="{0F88BA4A-2E7E-453F-BECD-E9336CD866E1}" destId="{7C8C91C2-3D2F-492C-B474-9416B2555590}" srcOrd="0" destOrd="0" presId="urn:microsoft.com/office/officeart/2005/8/layout/bList2"/>
    <dgm:cxn modelId="{0FD590D0-617D-4CA7-949A-FCE180F9680D}" type="presParOf" srcId="{0F88BA4A-2E7E-453F-BECD-E9336CD866E1}" destId="{413C3859-95CA-4ACB-BC37-93FA79E758C3}" srcOrd="1" destOrd="0" presId="urn:microsoft.com/office/officeart/2005/8/layout/bList2"/>
    <dgm:cxn modelId="{EF29E654-A380-48C8-BF82-0D00E8DCAD3E}" type="presParOf" srcId="{0F88BA4A-2E7E-453F-BECD-E9336CD866E1}" destId="{7B06A6EC-ADCB-4EEE-842D-990CE9080026}" srcOrd="2" destOrd="0" presId="urn:microsoft.com/office/officeart/2005/8/layout/bList2"/>
    <dgm:cxn modelId="{456326A5-F02D-4038-B371-1A173BDDA156}" type="presParOf" srcId="{0F88BA4A-2E7E-453F-BECD-E9336CD866E1}" destId="{E83A749D-07A6-4CC5-8916-50A2D87D724C}" srcOrd="3" destOrd="0" presId="urn:microsoft.com/office/officeart/2005/8/layout/bList2"/>
    <dgm:cxn modelId="{98640C8B-FDE4-4BB4-B680-AE094D29EFCA}" type="presParOf" srcId="{718FC49B-6091-43F8-ABFD-7A96295586C4}" destId="{1CA8BCA3-F37B-4F16-9631-AE458405F0F5}" srcOrd="9" destOrd="0" presId="urn:microsoft.com/office/officeart/2005/8/layout/bList2"/>
    <dgm:cxn modelId="{3309D09C-E385-43C1-BC9A-94193B49E94B}" type="presParOf" srcId="{718FC49B-6091-43F8-ABFD-7A96295586C4}" destId="{7372A6AD-3E28-4677-9044-1BF6C3D231E9}" srcOrd="10" destOrd="0" presId="urn:microsoft.com/office/officeart/2005/8/layout/bList2"/>
    <dgm:cxn modelId="{36C9F730-E642-42EA-B16B-53DB2E85CCD6}" type="presParOf" srcId="{7372A6AD-3E28-4677-9044-1BF6C3D231E9}" destId="{39C421F4-5650-4FB5-B81C-ADA95CC000BC}" srcOrd="0" destOrd="0" presId="urn:microsoft.com/office/officeart/2005/8/layout/bList2"/>
    <dgm:cxn modelId="{6C66D2EC-B2D1-41E0-A41C-BB62F42A0BAD}" type="presParOf" srcId="{7372A6AD-3E28-4677-9044-1BF6C3D231E9}" destId="{7F027735-4312-4D41-9A67-28F8DE272D8F}" srcOrd="1" destOrd="0" presId="urn:microsoft.com/office/officeart/2005/8/layout/bList2"/>
    <dgm:cxn modelId="{EC6C2DA3-4C2A-4F17-859F-B0C67A3931DB}" type="presParOf" srcId="{7372A6AD-3E28-4677-9044-1BF6C3D231E9}" destId="{5952E9CB-E51C-4338-9D8D-2AB64E6A6BDF}" srcOrd="2" destOrd="0" presId="urn:microsoft.com/office/officeart/2005/8/layout/bList2"/>
    <dgm:cxn modelId="{CF4AEF7B-A9B9-4E06-8D56-027064148C2C}" type="presParOf" srcId="{7372A6AD-3E28-4677-9044-1BF6C3D231E9}" destId="{9D8E0DED-F20F-4C63-B145-6EE82DC4303A}" srcOrd="3" destOrd="0" presId="urn:microsoft.com/office/officeart/2005/8/layout/bList2"/>
    <dgm:cxn modelId="{453C2E0D-B817-4DCF-97E5-85F871792E68}" type="presParOf" srcId="{718FC49B-6091-43F8-ABFD-7A96295586C4}" destId="{7CB38360-89AB-40AD-86EF-DEC8F2061C1F}" srcOrd="11" destOrd="0" presId="urn:microsoft.com/office/officeart/2005/8/layout/bList2"/>
    <dgm:cxn modelId="{8BEC4AEE-1491-470A-BABD-C649F2BD172D}" type="presParOf" srcId="{718FC49B-6091-43F8-ABFD-7A96295586C4}" destId="{3B7E57F6-FEC7-4D61-BFE1-7B86367AE33A}" srcOrd="12" destOrd="0" presId="urn:microsoft.com/office/officeart/2005/8/layout/bList2"/>
    <dgm:cxn modelId="{02AF0774-D914-44D5-9433-3EBCD401E3BE}" type="presParOf" srcId="{3B7E57F6-FEC7-4D61-BFE1-7B86367AE33A}" destId="{0AAB189E-8AB9-42CC-817E-2832C6317B28}" srcOrd="0" destOrd="0" presId="urn:microsoft.com/office/officeart/2005/8/layout/bList2"/>
    <dgm:cxn modelId="{DDB36FCA-5D75-4177-A692-B9B870D0AD2A}" type="presParOf" srcId="{3B7E57F6-FEC7-4D61-BFE1-7B86367AE33A}" destId="{96C47843-5BB3-4735-9343-6E87A776F40D}" srcOrd="1" destOrd="0" presId="urn:microsoft.com/office/officeart/2005/8/layout/bList2"/>
    <dgm:cxn modelId="{A4AE385F-4174-4E28-9A5B-AA33F5AB34C6}" type="presParOf" srcId="{3B7E57F6-FEC7-4D61-BFE1-7B86367AE33A}" destId="{1BF7FC9A-E1A5-4817-963E-61B407CFAABF}" srcOrd="2" destOrd="0" presId="urn:microsoft.com/office/officeart/2005/8/layout/bList2"/>
    <dgm:cxn modelId="{37D4C049-3A24-450E-84C5-0733F367860D}" type="presParOf" srcId="{3B7E57F6-FEC7-4D61-BFE1-7B86367AE33A}" destId="{454E45C4-BC2F-40A8-B891-8A59282AD30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CE7277-6975-4720-A04A-289B7E1E0D87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6CF960A6-C333-43DA-8957-DD12317AD291}">
      <dgm:prSet phldrT="[Text]"/>
      <dgm:spPr/>
      <dgm:t>
        <a:bodyPr/>
        <a:lstStyle/>
        <a:p>
          <a:r>
            <a:rPr lang="en-US" dirty="0" err="1"/>
            <a:t>Kegiatan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0672027C-A565-4FF6-9F2D-7B9DB3292233}" type="parTrans" cxnId="{B43765F5-E467-4989-9E6E-5A83B1E94A2F}">
      <dgm:prSet/>
      <dgm:spPr/>
      <dgm:t>
        <a:bodyPr/>
        <a:lstStyle/>
        <a:p>
          <a:endParaRPr lang="en-ID"/>
        </a:p>
      </dgm:t>
    </dgm:pt>
    <dgm:pt modelId="{AD8BF220-9667-490C-B077-32781CE0BA46}" type="sibTrans" cxnId="{B43765F5-E467-4989-9E6E-5A83B1E94A2F}">
      <dgm:prSet/>
      <dgm:spPr/>
      <dgm:t>
        <a:bodyPr/>
        <a:lstStyle/>
        <a:p>
          <a:endParaRPr lang="en-ID"/>
        </a:p>
      </dgm:t>
    </dgm:pt>
    <dgm:pt modelId="{5CD936FF-4589-41FD-A108-89BC84F14DE1}">
      <dgm:prSet phldrT="[Text]"/>
      <dgm:spPr/>
      <dgm:t>
        <a:bodyPr/>
        <a:lstStyle/>
        <a:p>
          <a:r>
            <a:rPr lang="en-US" dirty="0" err="1"/>
            <a:t>Pembentukan</a:t>
          </a:r>
          <a:r>
            <a:rPr lang="en-US" dirty="0"/>
            <a:t> Hukum</a:t>
          </a:r>
          <a:endParaRPr lang="en-ID" dirty="0"/>
        </a:p>
      </dgm:t>
    </dgm:pt>
    <dgm:pt modelId="{F9ABE916-9405-4262-A351-3FF2656839D4}" type="parTrans" cxnId="{3565E98F-E95B-4EB8-B35B-C9F769861D7D}">
      <dgm:prSet/>
      <dgm:spPr/>
      <dgm:t>
        <a:bodyPr/>
        <a:lstStyle/>
        <a:p>
          <a:endParaRPr lang="en-ID"/>
        </a:p>
      </dgm:t>
    </dgm:pt>
    <dgm:pt modelId="{B101D469-9ED3-436B-A870-3456ACEE0140}" type="sibTrans" cxnId="{3565E98F-E95B-4EB8-B35B-C9F769861D7D}">
      <dgm:prSet/>
      <dgm:spPr/>
      <dgm:t>
        <a:bodyPr/>
        <a:lstStyle/>
        <a:p>
          <a:endParaRPr lang="en-ID"/>
        </a:p>
      </dgm:t>
    </dgm:pt>
    <dgm:pt modelId="{73A54BED-BCF6-44E2-93C0-CF19423029C1}">
      <dgm:prSet phldrT="[Text]"/>
      <dgm:spPr/>
      <dgm:t>
        <a:bodyPr/>
        <a:lstStyle/>
        <a:p>
          <a:r>
            <a:rPr lang="en-US" dirty="0" err="1"/>
            <a:t>Penerapan</a:t>
          </a:r>
          <a:r>
            <a:rPr lang="en-US" dirty="0"/>
            <a:t> Hukum</a:t>
          </a:r>
          <a:endParaRPr lang="en-ID" dirty="0"/>
        </a:p>
      </dgm:t>
    </dgm:pt>
    <dgm:pt modelId="{9458838B-D916-45F4-885E-09960D956C57}" type="parTrans" cxnId="{67709ABA-1E5A-4399-BB7C-FB0A65728D22}">
      <dgm:prSet/>
      <dgm:spPr/>
      <dgm:t>
        <a:bodyPr/>
        <a:lstStyle/>
        <a:p>
          <a:endParaRPr lang="en-ID"/>
        </a:p>
      </dgm:t>
    </dgm:pt>
    <dgm:pt modelId="{B18D3E4E-98C6-43B8-89ED-55988ED0A51C}" type="sibTrans" cxnId="{67709ABA-1E5A-4399-BB7C-FB0A65728D22}">
      <dgm:prSet/>
      <dgm:spPr/>
      <dgm:t>
        <a:bodyPr/>
        <a:lstStyle/>
        <a:p>
          <a:endParaRPr lang="en-ID"/>
        </a:p>
      </dgm:t>
    </dgm:pt>
    <dgm:pt modelId="{63824D27-AB32-403E-8243-41A3D8EEFFA0}">
      <dgm:prSet phldrT="[Text]"/>
      <dgm:spPr/>
      <dgm:t>
        <a:bodyPr/>
        <a:lstStyle/>
        <a:p>
          <a:r>
            <a:rPr lang="en-US" dirty="0" err="1"/>
            <a:t>Perkembangan</a:t>
          </a:r>
          <a:r>
            <a:rPr lang="en-US" dirty="0"/>
            <a:t> Hukum</a:t>
          </a:r>
          <a:endParaRPr lang="en-ID" dirty="0"/>
        </a:p>
      </dgm:t>
    </dgm:pt>
    <dgm:pt modelId="{5235D1F3-FE3E-4AE3-A816-67A7F8E995DB}" type="parTrans" cxnId="{30437BFE-7580-4BD3-B0E3-5BBCCE43D921}">
      <dgm:prSet/>
      <dgm:spPr/>
      <dgm:t>
        <a:bodyPr/>
        <a:lstStyle/>
        <a:p>
          <a:endParaRPr lang="en-ID"/>
        </a:p>
      </dgm:t>
    </dgm:pt>
    <dgm:pt modelId="{FB9A11FC-2391-4B7A-A201-CDB9F66C3D7C}" type="sibTrans" cxnId="{30437BFE-7580-4BD3-B0E3-5BBCCE43D921}">
      <dgm:prSet/>
      <dgm:spPr/>
      <dgm:t>
        <a:bodyPr/>
        <a:lstStyle/>
        <a:p>
          <a:endParaRPr lang="en-ID"/>
        </a:p>
      </dgm:t>
    </dgm:pt>
    <dgm:pt modelId="{514B73EE-1284-4302-81BB-A10E9CE4BEE2}" type="pres">
      <dgm:prSet presAssocID="{DBCE7277-6975-4720-A04A-289B7E1E0D8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AB7ECF3-8C9C-4238-A2B9-28FFD988FB69}" type="pres">
      <dgm:prSet presAssocID="{6CF960A6-C333-43DA-8957-DD12317AD291}" presName="centerShape" presStyleLbl="node0" presStyleIdx="0" presStyleCnt="1"/>
      <dgm:spPr/>
    </dgm:pt>
    <dgm:pt modelId="{10509DBC-D9FD-4FB8-AFAA-1B254D2FB821}" type="pres">
      <dgm:prSet presAssocID="{F9ABE916-9405-4262-A351-3FF2656839D4}" presName="parTrans" presStyleLbl="bgSibTrans2D1" presStyleIdx="0" presStyleCnt="3"/>
      <dgm:spPr/>
    </dgm:pt>
    <dgm:pt modelId="{D671ED15-B411-40A3-B6E8-CEDD05EA68E3}" type="pres">
      <dgm:prSet presAssocID="{5CD936FF-4589-41FD-A108-89BC84F14DE1}" presName="node" presStyleLbl="node1" presStyleIdx="0" presStyleCnt="3">
        <dgm:presLayoutVars>
          <dgm:bulletEnabled val="1"/>
        </dgm:presLayoutVars>
      </dgm:prSet>
      <dgm:spPr/>
    </dgm:pt>
    <dgm:pt modelId="{D6D66F0C-4946-453B-95E1-9055D4C8D459}" type="pres">
      <dgm:prSet presAssocID="{9458838B-D916-45F4-885E-09960D956C57}" presName="parTrans" presStyleLbl="bgSibTrans2D1" presStyleIdx="1" presStyleCnt="3"/>
      <dgm:spPr/>
    </dgm:pt>
    <dgm:pt modelId="{7DDCC251-F378-40A5-874D-2B7C1D3A1DBE}" type="pres">
      <dgm:prSet presAssocID="{73A54BED-BCF6-44E2-93C0-CF19423029C1}" presName="node" presStyleLbl="node1" presStyleIdx="1" presStyleCnt="3">
        <dgm:presLayoutVars>
          <dgm:bulletEnabled val="1"/>
        </dgm:presLayoutVars>
      </dgm:prSet>
      <dgm:spPr/>
    </dgm:pt>
    <dgm:pt modelId="{FE21E1BB-CC3D-456E-AD71-93C09580715A}" type="pres">
      <dgm:prSet presAssocID="{5235D1F3-FE3E-4AE3-A816-67A7F8E995DB}" presName="parTrans" presStyleLbl="bgSibTrans2D1" presStyleIdx="2" presStyleCnt="3"/>
      <dgm:spPr/>
    </dgm:pt>
    <dgm:pt modelId="{F834F07C-07DE-4EC4-B074-793951783394}" type="pres">
      <dgm:prSet presAssocID="{63824D27-AB32-403E-8243-41A3D8EEFFA0}" presName="node" presStyleLbl="node1" presStyleIdx="2" presStyleCnt="3">
        <dgm:presLayoutVars>
          <dgm:bulletEnabled val="1"/>
        </dgm:presLayoutVars>
      </dgm:prSet>
      <dgm:spPr/>
    </dgm:pt>
  </dgm:ptLst>
  <dgm:cxnLst>
    <dgm:cxn modelId="{A00A9122-B97B-4963-B169-70399BBD32EC}" type="presOf" srcId="{5CD936FF-4589-41FD-A108-89BC84F14DE1}" destId="{D671ED15-B411-40A3-B6E8-CEDD05EA68E3}" srcOrd="0" destOrd="0" presId="urn:microsoft.com/office/officeart/2005/8/layout/radial4"/>
    <dgm:cxn modelId="{2BBA1938-77BF-4EB0-A19F-4C00BB5D9991}" type="presOf" srcId="{63824D27-AB32-403E-8243-41A3D8EEFFA0}" destId="{F834F07C-07DE-4EC4-B074-793951783394}" srcOrd="0" destOrd="0" presId="urn:microsoft.com/office/officeart/2005/8/layout/radial4"/>
    <dgm:cxn modelId="{718E6138-6657-4BEB-A3B7-E8529C6B518E}" type="presOf" srcId="{9458838B-D916-45F4-885E-09960D956C57}" destId="{D6D66F0C-4946-453B-95E1-9055D4C8D459}" srcOrd="0" destOrd="0" presId="urn:microsoft.com/office/officeart/2005/8/layout/radial4"/>
    <dgm:cxn modelId="{06B38563-498F-4D51-A4E7-D07F966A1F2C}" type="presOf" srcId="{6CF960A6-C333-43DA-8957-DD12317AD291}" destId="{6AB7ECF3-8C9C-4238-A2B9-28FFD988FB69}" srcOrd="0" destOrd="0" presId="urn:microsoft.com/office/officeart/2005/8/layout/radial4"/>
    <dgm:cxn modelId="{BE4D006F-5E77-4645-B6F9-A4CE558225E8}" type="presOf" srcId="{73A54BED-BCF6-44E2-93C0-CF19423029C1}" destId="{7DDCC251-F378-40A5-874D-2B7C1D3A1DBE}" srcOrd="0" destOrd="0" presId="urn:microsoft.com/office/officeart/2005/8/layout/radial4"/>
    <dgm:cxn modelId="{46943670-358F-4835-9A23-69081BDEB16A}" type="presOf" srcId="{5235D1F3-FE3E-4AE3-A816-67A7F8E995DB}" destId="{FE21E1BB-CC3D-456E-AD71-93C09580715A}" srcOrd="0" destOrd="0" presId="urn:microsoft.com/office/officeart/2005/8/layout/radial4"/>
    <dgm:cxn modelId="{3565E98F-E95B-4EB8-B35B-C9F769861D7D}" srcId="{6CF960A6-C333-43DA-8957-DD12317AD291}" destId="{5CD936FF-4589-41FD-A108-89BC84F14DE1}" srcOrd="0" destOrd="0" parTransId="{F9ABE916-9405-4262-A351-3FF2656839D4}" sibTransId="{B101D469-9ED3-436B-A870-3456ACEE0140}"/>
    <dgm:cxn modelId="{67709ABA-1E5A-4399-BB7C-FB0A65728D22}" srcId="{6CF960A6-C333-43DA-8957-DD12317AD291}" destId="{73A54BED-BCF6-44E2-93C0-CF19423029C1}" srcOrd="1" destOrd="0" parTransId="{9458838B-D916-45F4-885E-09960D956C57}" sibTransId="{B18D3E4E-98C6-43B8-89ED-55988ED0A51C}"/>
    <dgm:cxn modelId="{026A3BD3-B363-4725-AC73-317FC891B5DB}" type="presOf" srcId="{F9ABE916-9405-4262-A351-3FF2656839D4}" destId="{10509DBC-D9FD-4FB8-AFAA-1B254D2FB821}" srcOrd="0" destOrd="0" presId="urn:microsoft.com/office/officeart/2005/8/layout/radial4"/>
    <dgm:cxn modelId="{FB83E6E0-224C-4F67-AA86-817646227524}" type="presOf" srcId="{DBCE7277-6975-4720-A04A-289B7E1E0D87}" destId="{514B73EE-1284-4302-81BB-A10E9CE4BEE2}" srcOrd="0" destOrd="0" presId="urn:microsoft.com/office/officeart/2005/8/layout/radial4"/>
    <dgm:cxn modelId="{B43765F5-E467-4989-9E6E-5A83B1E94A2F}" srcId="{DBCE7277-6975-4720-A04A-289B7E1E0D87}" destId="{6CF960A6-C333-43DA-8957-DD12317AD291}" srcOrd="0" destOrd="0" parTransId="{0672027C-A565-4FF6-9F2D-7B9DB3292233}" sibTransId="{AD8BF220-9667-490C-B077-32781CE0BA46}"/>
    <dgm:cxn modelId="{30437BFE-7580-4BD3-B0E3-5BBCCE43D921}" srcId="{6CF960A6-C333-43DA-8957-DD12317AD291}" destId="{63824D27-AB32-403E-8243-41A3D8EEFFA0}" srcOrd="2" destOrd="0" parTransId="{5235D1F3-FE3E-4AE3-A816-67A7F8E995DB}" sibTransId="{FB9A11FC-2391-4B7A-A201-CDB9F66C3D7C}"/>
    <dgm:cxn modelId="{6A3360CF-E8A1-459B-800B-DA98A8733672}" type="presParOf" srcId="{514B73EE-1284-4302-81BB-A10E9CE4BEE2}" destId="{6AB7ECF3-8C9C-4238-A2B9-28FFD988FB69}" srcOrd="0" destOrd="0" presId="urn:microsoft.com/office/officeart/2005/8/layout/radial4"/>
    <dgm:cxn modelId="{BF076F86-AB3C-4EE7-8038-E73C2CB39B1A}" type="presParOf" srcId="{514B73EE-1284-4302-81BB-A10E9CE4BEE2}" destId="{10509DBC-D9FD-4FB8-AFAA-1B254D2FB821}" srcOrd="1" destOrd="0" presId="urn:microsoft.com/office/officeart/2005/8/layout/radial4"/>
    <dgm:cxn modelId="{8D2499C4-CF0C-4764-8F33-FC81D16E2C9D}" type="presParOf" srcId="{514B73EE-1284-4302-81BB-A10E9CE4BEE2}" destId="{D671ED15-B411-40A3-B6E8-CEDD05EA68E3}" srcOrd="2" destOrd="0" presId="urn:microsoft.com/office/officeart/2005/8/layout/radial4"/>
    <dgm:cxn modelId="{D55A792C-1A7F-4E8F-8B78-F074C7FBA8B3}" type="presParOf" srcId="{514B73EE-1284-4302-81BB-A10E9CE4BEE2}" destId="{D6D66F0C-4946-453B-95E1-9055D4C8D459}" srcOrd="3" destOrd="0" presId="urn:microsoft.com/office/officeart/2005/8/layout/radial4"/>
    <dgm:cxn modelId="{C57E0969-61E1-4DB0-B3A1-B3273762DA45}" type="presParOf" srcId="{514B73EE-1284-4302-81BB-A10E9CE4BEE2}" destId="{7DDCC251-F378-40A5-874D-2B7C1D3A1DBE}" srcOrd="4" destOrd="0" presId="urn:microsoft.com/office/officeart/2005/8/layout/radial4"/>
    <dgm:cxn modelId="{8080156C-5C65-4D57-B35D-8E7F1098B6F8}" type="presParOf" srcId="{514B73EE-1284-4302-81BB-A10E9CE4BEE2}" destId="{FE21E1BB-CC3D-456E-AD71-93C09580715A}" srcOrd="5" destOrd="0" presId="urn:microsoft.com/office/officeart/2005/8/layout/radial4"/>
    <dgm:cxn modelId="{00D6B65B-A230-4D53-97C3-1A382390044E}" type="presParOf" srcId="{514B73EE-1284-4302-81BB-A10E9CE4BEE2}" destId="{F834F07C-07DE-4EC4-B074-79395178339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88B0F0-C40B-4D23-B725-393CECF7A67D}" type="doc">
      <dgm:prSet loTypeId="urn:microsoft.com/office/officeart/2005/8/layout/vList6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82450355-0C46-4517-ABDB-722F04625D35}">
      <dgm:prSet phldrT="[Text]"/>
      <dgm:spPr/>
      <dgm:t>
        <a:bodyPr/>
        <a:lstStyle/>
        <a:p>
          <a:r>
            <a:rPr lang="en-ID" dirty="0" err="1"/>
            <a:t>Pemaparan</a:t>
          </a:r>
          <a:r>
            <a:rPr lang="en-ID" dirty="0"/>
            <a:t> </a:t>
          </a:r>
          <a:r>
            <a:rPr lang="en-ID" dirty="0" err="1"/>
            <a:t>singkat</a:t>
          </a:r>
          <a:r>
            <a:rPr lang="en-ID" dirty="0"/>
            <a:t> duduk </a:t>
          </a:r>
          <a:r>
            <a:rPr lang="en-ID" dirty="0" err="1"/>
            <a:t>perkara</a:t>
          </a:r>
          <a:r>
            <a:rPr lang="en-ID" dirty="0"/>
            <a:t> (</a:t>
          </a:r>
          <a:r>
            <a:rPr lang="en-ID" dirty="0" err="1"/>
            <a:t>skematisasi</a:t>
          </a:r>
          <a:r>
            <a:rPr lang="en-ID" dirty="0"/>
            <a:t>)</a:t>
          </a:r>
        </a:p>
      </dgm:t>
    </dgm:pt>
    <dgm:pt modelId="{D1E40140-E633-491F-AA90-4C2634BDBD91}" type="parTrans" cxnId="{CEFA0853-5FD8-417A-8BAB-D57A24154F55}">
      <dgm:prSet/>
      <dgm:spPr/>
      <dgm:t>
        <a:bodyPr/>
        <a:lstStyle/>
        <a:p>
          <a:endParaRPr lang="en-ID"/>
        </a:p>
      </dgm:t>
    </dgm:pt>
    <dgm:pt modelId="{9B778BAF-744D-4636-B1FE-1C297406FC76}" type="sibTrans" cxnId="{CEFA0853-5FD8-417A-8BAB-D57A24154F55}">
      <dgm:prSet/>
      <dgm:spPr/>
      <dgm:t>
        <a:bodyPr/>
        <a:lstStyle/>
        <a:p>
          <a:endParaRPr lang="en-ID"/>
        </a:p>
      </dgm:t>
    </dgm:pt>
    <dgm:pt modelId="{025194B8-CC2D-4A61-A055-D0C6B72567A0}">
      <dgm:prSet phldrT="[Text]" custT="1"/>
      <dgm:spPr/>
      <dgm:t>
        <a:bodyPr/>
        <a:lstStyle/>
        <a:p>
          <a:pPr algn="just"/>
          <a:r>
            <a:rPr lang="en-ID" sz="1600" dirty="0"/>
            <a:t>Langkah </a:t>
          </a:r>
          <a:r>
            <a:rPr lang="en-ID" sz="1600" dirty="0" err="1"/>
            <a:t>ini</a:t>
          </a:r>
          <a:r>
            <a:rPr lang="en-ID" sz="1600" dirty="0"/>
            <a:t> </a:t>
          </a:r>
          <a:r>
            <a:rPr lang="en-ID" sz="1600" dirty="0" err="1"/>
            <a:t>berkenaan</a:t>
          </a:r>
          <a:r>
            <a:rPr lang="en-ID" sz="1600" dirty="0"/>
            <a:t> </a:t>
          </a:r>
          <a:r>
            <a:rPr lang="en-ID" sz="1600" dirty="0" err="1"/>
            <a:t>dengan</a:t>
          </a:r>
          <a:r>
            <a:rPr lang="en-ID" sz="1600" dirty="0"/>
            <a:t> </a:t>
          </a:r>
          <a:r>
            <a:rPr lang="en-ID" sz="1600" dirty="0" err="1"/>
            <a:t>penataan</a:t>
          </a:r>
          <a:r>
            <a:rPr lang="en-ID" sz="1600" dirty="0"/>
            <a:t> </a:t>
          </a:r>
          <a:r>
            <a:rPr lang="en-ID" sz="1600" dirty="0" err="1"/>
            <a:t>sekelompok</a:t>
          </a:r>
          <a:r>
            <a:rPr lang="en-ID" sz="1600" dirty="0"/>
            <a:t> </a:t>
          </a:r>
          <a:r>
            <a:rPr lang="en-ID" sz="1600" dirty="0" err="1"/>
            <a:t>fakta-fakta</a:t>
          </a:r>
          <a:r>
            <a:rPr lang="en-ID" sz="1600" dirty="0"/>
            <a:t> dan </a:t>
          </a:r>
          <a:r>
            <a:rPr lang="en-ID" sz="1600" dirty="0" err="1"/>
            <a:t>kejadian-kejadian</a:t>
          </a:r>
          <a:r>
            <a:rPr lang="en-ID" sz="1600" dirty="0"/>
            <a:t> </a:t>
          </a:r>
          <a:r>
            <a:rPr lang="en-ID" sz="1600" dirty="0" err="1"/>
            <a:t>hingga</a:t>
          </a:r>
          <a:r>
            <a:rPr lang="en-ID" sz="1600" dirty="0"/>
            <a:t> </a:t>
          </a:r>
          <a:r>
            <a:rPr lang="en-ID" sz="1600" dirty="0" err="1"/>
            <a:t>mewujudkan</a:t>
          </a:r>
          <a:r>
            <a:rPr lang="en-ID" sz="1600" dirty="0"/>
            <a:t> </a:t>
          </a:r>
          <a:r>
            <a:rPr lang="en-ID" sz="1600" dirty="0" err="1"/>
            <a:t>suatu</a:t>
          </a:r>
          <a:r>
            <a:rPr lang="en-ID" sz="1600" dirty="0"/>
            <a:t> </a:t>
          </a:r>
          <a:r>
            <a:rPr lang="en-ID" sz="1600" dirty="0" err="1"/>
            <a:t>keseluruhan</a:t>
          </a:r>
          <a:r>
            <a:rPr lang="en-ID" sz="1600" dirty="0"/>
            <a:t> yang </a:t>
          </a:r>
          <a:r>
            <a:rPr lang="en-ID" sz="1600" dirty="0" err="1"/>
            <a:t>jelas</a:t>
          </a:r>
          <a:r>
            <a:rPr lang="en-ID" sz="1600" dirty="0"/>
            <a:t> dan </a:t>
          </a:r>
          <a:r>
            <a:rPr lang="en-ID" sz="1600" dirty="0" err="1"/>
            <a:t>berkerangka</a:t>
          </a:r>
          <a:r>
            <a:rPr lang="en-ID" sz="1600" dirty="0"/>
            <a:t> </a:t>
          </a:r>
          <a:r>
            <a:rPr lang="en-ID" sz="1600" dirty="0" err="1"/>
            <a:t>umum</a:t>
          </a:r>
          <a:r>
            <a:rPr lang="en-ID" sz="1600" dirty="0"/>
            <a:t> </a:t>
          </a:r>
          <a:r>
            <a:rPr lang="en-ID" sz="1600" dirty="0" err="1"/>
            <a:t>atau</a:t>
          </a:r>
          <a:r>
            <a:rPr lang="en-ID" sz="1600" dirty="0"/>
            <a:t> </a:t>
          </a:r>
          <a:r>
            <a:rPr lang="en-ID" sz="1600" dirty="0" err="1"/>
            <a:t>suatu</a:t>
          </a:r>
          <a:r>
            <a:rPr lang="en-ID" sz="1600" dirty="0"/>
            <a:t> </a:t>
          </a:r>
          <a:r>
            <a:rPr lang="en-ID" sz="1600" dirty="0" err="1"/>
            <a:t>gambaran</a:t>
          </a:r>
          <a:r>
            <a:rPr lang="en-ID" sz="1600" dirty="0"/>
            <a:t> </a:t>
          </a:r>
          <a:r>
            <a:rPr lang="en-ID" sz="1600" dirty="0" err="1"/>
            <a:t>umum</a:t>
          </a:r>
          <a:r>
            <a:rPr lang="en-ID" sz="1600" dirty="0"/>
            <a:t> </a:t>
          </a:r>
          <a:r>
            <a:rPr lang="en-ID" sz="1600" dirty="0" err="1"/>
            <a:t>menyeluruh</a:t>
          </a:r>
          <a:r>
            <a:rPr lang="en-ID" sz="1600" dirty="0"/>
            <a:t>. </a:t>
          </a:r>
        </a:p>
      </dgm:t>
    </dgm:pt>
    <dgm:pt modelId="{DF37F7E5-C7F0-4D2E-B1AC-3B3DAC843824}" type="parTrans" cxnId="{3BF9420F-D515-4AB5-B81F-16203C653571}">
      <dgm:prSet/>
      <dgm:spPr/>
      <dgm:t>
        <a:bodyPr/>
        <a:lstStyle/>
        <a:p>
          <a:endParaRPr lang="en-ID"/>
        </a:p>
      </dgm:t>
    </dgm:pt>
    <dgm:pt modelId="{A0FA57F1-31D6-4F21-BF1D-0A80C7A539B1}" type="sibTrans" cxnId="{3BF9420F-D515-4AB5-B81F-16203C653571}">
      <dgm:prSet/>
      <dgm:spPr/>
      <dgm:t>
        <a:bodyPr/>
        <a:lstStyle/>
        <a:p>
          <a:endParaRPr lang="en-ID"/>
        </a:p>
      </dgm:t>
    </dgm:pt>
    <dgm:pt modelId="{A1F1427A-E5EA-4172-BA1B-33B3A854C558}">
      <dgm:prSet phldrT="[Text]"/>
      <dgm:spPr/>
      <dgm:t>
        <a:bodyPr/>
        <a:lstStyle/>
        <a:p>
          <a:r>
            <a:rPr lang="en-ID" dirty="0" err="1"/>
            <a:t>Penerjemahan</a:t>
          </a:r>
          <a:r>
            <a:rPr lang="en-ID" dirty="0"/>
            <a:t> </a:t>
          </a:r>
          <a:r>
            <a:rPr lang="en-ID" dirty="0" err="1"/>
            <a:t>kasus</a:t>
          </a:r>
          <a:r>
            <a:rPr lang="en-ID" dirty="0"/>
            <a:t> </a:t>
          </a:r>
          <a:r>
            <a:rPr lang="en-ID" dirty="0" err="1"/>
            <a:t>ke</a:t>
          </a:r>
          <a:r>
            <a:rPr lang="en-ID" dirty="0"/>
            <a:t> </a:t>
          </a:r>
          <a:r>
            <a:rPr lang="en-ID" dirty="0" err="1"/>
            <a:t>dalam</a:t>
          </a:r>
          <a:r>
            <a:rPr lang="en-ID" dirty="0"/>
            <a:t> </a:t>
          </a:r>
          <a:r>
            <a:rPr lang="en-ID" dirty="0" err="1"/>
            <a:t>peristilahan</a:t>
          </a:r>
          <a:r>
            <a:rPr lang="en-ID" dirty="0"/>
            <a:t> </a:t>
          </a:r>
          <a:r>
            <a:rPr lang="en-ID" dirty="0" err="1"/>
            <a:t>yuridis</a:t>
          </a:r>
          <a:r>
            <a:rPr lang="en-ID" dirty="0"/>
            <a:t> (</a:t>
          </a:r>
          <a:r>
            <a:rPr lang="en-ID" dirty="0" err="1"/>
            <a:t>kualifikasi</a:t>
          </a:r>
          <a:r>
            <a:rPr lang="en-ID" dirty="0"/>
            <a:t>)</a:t>
          </a:r>
        </a:p>
      </dgm:t>
    </dgm:pt>
    <dgm:pt modelId="{EB615D29-9078-4594-86D3-0DEF319DDB13}" type="parTrans" cxnId="{6F4E399F-C9D6-4544-A539-75498A74F92A}">
      <dgm:prSet/>
      <dgm:spPr/>
      <dgm:t>
        <a:bodyPr/>
        <a:lstStyle/>
        <a:p>
          <a:endParaRPr lang="en-ID"/>
        </a:p>
      </dgm:t>
    </dgm:pt>
    <dgm:pt modelId="{3F68FC5A-9282-491B-AF26-FB5F02E43D07}" type="sibTrans" cxnId="{6F4E399F-C9D6-4544-A539-75498A74F92A}">
      <dgm:prSet/>
      <dgm:spPr/>
      <dgm:t>
        <a:bodyPr/>
        <a:lstStyle/>
        <a:p>
          <a:endParaRPr lang="en-ID"/>
        </a:p>
      </dgm:t>
    </dgm:pt>
    <dgm:pt modelId="{3A7F8ACF-8565-4763-9F21-853B4EA22130}">
      <dgm:prSet phldrT="[Text]" custT="1"/>
      <dgm:spPr/>
      <dgm:t>
        <a:bodyPr/>
        <a:lstStyle/>
        <a:p>
          <a:r>
            <a:rPr lang="en-ID" sz="1800" dirty="0"/>
            <a:t>Pada </a:t>
          </a:r>
          <a:r>
            <a:rPr lang="en-ID" sz="1800" dirty="0" err="1"/>
            <a:t>fase</a:t>
          </a:r>
          <a:r>
            <a:rPr lang="en-ID" sz="1800" dirty="0"/>
            <a:t> </a:t>
          </a:r>
          <a:r>
            <a:rPr lang="en-ID" sz="1800" dirty="0" err="1"/>
            <a:t>ini</a:t>
          </a:r>
          <a:r>
            <a:rPr lang="en-ID" sz="1800" dirty="0"/>
            <a:t>, yang </a:t>
          </a:r>
          <a:r>
            <a:rPr lang="en-ID" sz="1800" dirty="0" err="1"/>
            <a:t>dilakukan</a:t>
          </a:r>
          <a:r>
            <a:rPr lang="en-ID" sz="1800" dirty="0"/>
            <a:t> </a:t>
          </a:r>
          <a:r>
            <a:rPr lang="en-ID" sz="1800" dirty="0" err="1"/>
            <a:t>adalah</a:t>
          </a:r>
          <a:r>
            <a:rPr lang="en-ID" sz="1800" dirty="0"/>
            <a:t> </a:t>
          </a:r>
          <a:r>
            <a:rPr lang="en-ID" sz="1800" dirty="0" err="1"/>
            <a:t>meletakkan</a:t>
          </a:r>
          <a:r>
            <a:rPr lang="en-ID" sz="1800" dirty="0"/>
            <a:t> </a:t>
          </a:r>
          <a:r>
            <a:rPr lang="en-ID" sz="1800" dirty="0" err="1"/>
            <a:t>hubungan</a:t>
          </a:r>
          <a:r>
            <a:rPr lang="en-ID" sz="1800" dirty="0"/>
            <a:t> </a:t>
          </a:r>
          <a:r>
            <a:rPr lang="en-ID" sz="1800" dirty="0" err="1"/>
            <a:t>antara</a:t>
          </a:r>
          <a:r>
            <a:rPr lang="en-ID" sz="1800" dirty="0"/>
            <a:t> </a:t>
          </a:r>
          <a:r>
            <a:rPr lang="en-ID" sz="1800" dirty="0" err="1"/>
            <a:t>fakta-fakta</a:t>
          </a:r>
          <a:r>
            <a:rPr lang="en-ID" sz="1800" dirty="0"/>
            <a:t> dan </a:t>
          </a:r>
          <a:r>
            <a:rPr lang="en-ID" sz="1800" dirty="0" err="1"/>
            <a:t>aturan-aturan</a:t>
          </a:r>
          <a:r>
            <a:rPr lang="en-ID" sz="1800" dirty="0"/>
            <a:t> </a:t>
          </a:r>
          <a:r>
            <a:rPr lang="en-ID" sz="1800" dirty="0" err="1"/>
            <a:t>hukum</a:t>
          </a:r>
          <a:r>
            <a:rPr lang="en-ID" sz="1800" dirty="0"/>
            <a:t>.</a:t>
          </a:r>
        </a:p>
      </dgm:t>
    </dgm:pt>
    <dgm:pt modelId="{B488A538-2A29-4823-9DD9-E7F7827EA13A}" type="parTrans" cxnId="{FC994F2B-676E-4209-BCCE-DF2B7C66DD99}">
      <dgm:prSet/>
      <dgm:spPr/>
      <dgm:t>
        <a:bodyPr/>
        <a:lstStyle/>
        <a:p>
          <a:endParaRPr lang="en-ID"/>
        </a:p>
      </dgm:t>
    </dgm:pt>
    <dgm:pt modelId="{9746C58F-8DBD-4695-B69C-ACB75852A9CE}" type="sibTrans" cxnId="{FC994F2B-676E-4209-BCCE-DF2B7C66DD99}">
      <dgm:prSet/>
      <dgm:spPr/>
      <dgm:t>
        <a:bodyPr/>
        <a:lstStyle/>
        <a:p>
          <a:endParaRPr lang="en-ID"/>
        </a:p>
      </dgm:t>
    </dgm:pt>
    <dgm:pt modelId="{7A9EFC9E-DA9E-4AD4-815B-8A4241DDB6C0}">
      <dgm:prSet phldrT="[Text]"/>
      <dgm:spPr/>
      <dgm:t>
        <a:bodyPr/>
        <a:lstStyle/>
        <a:p>
          <a:r>
            <a:rPr lang="en-ID" dirty="0" err="1"/>
            <a:t>Seleksi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yang </a:t>
          </a:r>
          <a:r>
            <a:rPr lang="en-ID" dirty="0" err="1"/>
            <a:t>relevan</a:t>
          </a:r>
          <a:endParaRPr lang="en-ID" dirty="0"/>
        </a:p>
      </dgm:t>
    </dgm:pt>
    <dgm:pt modelId="{791EA7E4-7886-4748-98DB-FF27D6D4EF53}" type="parTrans" cxnId="{59F6CD3A-021E-4CF1-A22C-D54A947AEA76}">
      <dgm:prSet/>
      <dgm:spPr/>
      <dgm:t>
        <a:bodyPr/>
        <a:lstStyle/>
        <a:p>
          <a:endParaRPr lang="en-ID"/>
        </a:p>
      </dgm:t>
    </dgm:pt>
    <dgm:pt modelId="{C2145D56-CEB8-4C88-B691-2A3A57DAAE22}" type="sibTrans" cxnId="{59F6CD3A-021E-4CF1-A22C-D54A947AEA76}">
      <dgm:prSet/>
      <dgm:spPr/>
      <dgm:t>
        <a:bodyPr/>
        <a:lstStyle/>
        <a:p>
          <a:endParaRPr lang="en-ID"/>
        </a:p>
      </dgm:t>
    </dgm:pt>
    <dgm:pt modelId="{CBA886BD-6183-4D5B-8EDB-334667DB925F}">
      <dgm:prSet phldrT="[Text]"/>
      <dgm:spPr/>
      <dgm:t>
        <a:bodyPr/>
        <a:lstStyle/>
        <a:p>
          <a:r>
            <a:rPr lang="en-ID" dirty="0" err="1"/>
            <a:t>Analisis</a:t>
          </a:r>
          <a:r>
            <a:rPr lang="en-ID" dirty="0"/>
            <a:t> dan </a:t>
          </a:r>
          <a:r>
            <a:rPr lang="en-ID" dirty="0" err="1"/>
            <a:t>interpretasi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endParaRPr lang="en-ID" dirty="0"/>
        </a:p>
      </dgm:t>
    </dgm:pt>
    <dgm:pt modelId="{F6671154-A2CA-4744-8D71-A2F0EA6D9170}" type="parTrans" cxnId="{72D4E82F-167F-4B01-991F-F06021B21701}">
      <dgm:prSet/>
      <dgm:spPr/>
      <dgm:t>
        <a:bodyPr/>
        <a:lstStyle/>
        <a:p>
          <a:endParaRPr lang="en-ID"/>
        </a:p>
      </dgm:t>
    </dgm:pt>
    <dgm:pt modelId="{B8DF0611-8269-4BBA-B65B-4C08377CC508}" type="sibTrans" cxnId="{72D4E82F-167F-4B01-991F-F06021B21701}">
      <dgm:prSet/>
      <dgm:spPr/>
      <dgm:t>
        <a:bodyPr/>
        <a:lstStyle/>
        <a:p>
          <a:endParaRPr lang="en-ID"/>
        </a:p>
      </dgm:t>
    </dgm:pt>
    <dgm:pt modelId="{979D3743-BC42-459D-9C23-74130A8612CD}">
      <dgm:prSet/>
      <dgm:spPr/>
      <dgm:t>
        <a:bodyPr/>
        <a:lstStyle/>
        <a:p>
          <a:r>
            <a:rPr lang="en-ID" dirty="0"/>
            <a:t>Pada </a:t>
          </a:r>
          <a:r>
            <a:rPr lang="en-ID" dirty="0" err="1"/>
            <a:t>fase</a:t>
          </a:r>
          <a:r>
            <a:rPr lang="en-ID" dirty="0"/>
            <a:t> </a:t>
          </a:r>
          <a:r>
            <a:rPr lang="en-ID" dirty="0" err="1"/>
            <a:t>ini</a:t>
          </a:r>
          <a:r>
            <a:rPr lang="en-ID" dirty="0"/>
            <a:t> orang </a:t>
          </a:r>
          <a:r>
            <a:rPr lang="en-ID" dirty="0" err="1"/>
            <a:t>dikonfrontasikan</a:t>
          </a:r>
          <a:r>
            <a:rPr lang="en-ID" dirty="0"/>
            <a:t> (</a:t>
          </a:r>
          <a:r>
            <a:rPr lang="en-ID" dirty="0" err="1"/>
            <a:t>dihadapkan</a:t>
          </a:r>
          <a:r>
            <a:rPr lang="en-ID" dirty="0"/>
            <a:t>) pada </a:t>
          </a:r>
          <a:r>
            <a:rPr lang="en-ID" dirty="0" err="1"/>
            <a:t>pertanyaan</a:t>
          </a:r>
          <a:r>
            <a:rPr lang="en-ID" dirty="0"/>
            <a:t>:  di mana dan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cara</a:t>
          </a:r>
          <a:r>
            <a:rPr lang="en-ID" dirty="0"/>
            <a:t> </a:t>
          </a:r>
          <a:r>
            <a:rPr lang="en-ID" dirty="0" err="1"/>
            <a:t>apa</a:t>
          </a:r>
          <a:r>
            <a:rPr lang="en-ID" dirty="0"/>
            <a:t> </a:t>
          </a:r>
          <a:r>
            <a:rPr lang="en-ID" dirty="0" err="1"/>
            <a:t>saya</a:t>
          </a:r>
          <a:r>
            <a:rPr lang="en-ID" dirty="0"/>
            <a:t> </a:t>
          </a:r>
          <a:r>
            <a:rPr lang="en-ID" dirty="0" err="1"/>
            <a:t>temukan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yang </a:t>
          </a:r>
          <a:r>
            <a:rPr lang="en-ID" dirty="0" err="1"/>
            <a:t>dapat</a:t>
          </a:r>
          <a:r>
            <a:rPr lang="en-ID" dirty="0"/>
            <a:t> </a:t>
          </a:r>
          <a:r>
            <a:rPr lang="en-ID" dirty="0" err="1"/>
            <a:t>diterapkan</a:t>
          </a:r>
          <a:r>
            <a:rPr lang="en-ID" dirty="0"/>
            <a:t> pada </a:t>
          </a:r>
          <a:r>
            <a:rPr lang="en-ID" dirty="0" err="1"/>
            <a:t>kasus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.</a:t>
          </a:r>
        </a:p>
      </dgm:t>
    </dgm:pt>
    <dgm:pt modelId="{2B5F520E-097B-4E45-BDAA-010AAB926FBD}" type="parTrans" cxnId="{9B7E67CC-4F81-4504-A6D4-1805DC819F08}">
      <dgm:prSet/>
      <dgm:spPr/>
      <dgm:t>
        <a:bodyPr/>
        <a:lstStyle/>
        <a:p>
          <a:endParaRPr lang="en-ID"/>
        </a:p>
      </dgm:t>
    </dgm:pt>
    <dgm:pt modelId="{D7A461E1-38C1-4496-8F2A-972DE3ED13E6}" type="sibTrans" cxnId="{9B7E67CC-4F81-4504-A6D4-1805DC819F08}">
      <dgm:prSet/>
      <dgm:spPr/>
      <dgm:t>
        <a:bodyPr/>
        <a:lstStyle/>
        <a:p>
          <a:endParaRPr lang="en-ID"/>
        </a:p>
      </dgm:t>
    </dgm:pt>
    <dgm:pt modelId="{FA5613CD-C63F-473C-9398-2B49C560FABC}">
      <dgm:prSet custT="1"/>
      <dgm:spPr/>
      <dgm:t>
        <a:bodyPr/>
        <a:lstStyle/>
        <a:p>
          <a:r>
            <a:rPr lang="sv-SE" sz="1600" dirty="0"/>
            <a:t>Tentang aturan-aturan hukum, hendaknya jangan hanya terfokus pada aturan-aturan hukum yang tercantum dalam pasal-pasal undang-undang saja.</a:t>
          </a:r>
          <a:endParaRPr lang="en-ID" sz="1600" dirty="0"/>
        </a:p>
      </dgm:t>
    </dgm:pt>
    <dgm:pt modelId="{4A25E8F5-EBEC-4680-B6EC-969423C71F5B}" type="parTrans" cxnId="{3787C079-8BB8-4EDB-98AF-FB9675C7A850}">
      <dgm:prSet/>
      <dgm:spPr/>
      <dgm:t>
        <a:bodyPr/>
        <a:lstStyle/>
        <a:p>
          <a:endParaRPr lang="en-ID"/>
        </a:p>
      </dgm:t>
    </dgm:pt>
    <dgm:pt modelId="{AF7A9307-86F7-4F9A-A443-26D22FD5F55A}" type="sibTrans" cxnId="{3787C079-8BB8-4EDB-98AF-FB9675C7A850}">
      <dgm:prSet/>
      <dgm:spPr/>
      <dgm:t>
        <a:bodyPr/>
        <a:lstStyle/>
        <a:p>
          <a:endParaRPr lang="en-ID"/>
        </a:p>
      </dgm:t>
    </dgm:pt>
    <dgm:pt modelId="{E4E5E586-C0A6-43D4-BBF2-7C8134EB53B0}" type="pres">
      <dgm:prSet presAssocID="{A788B0F0-C40B-4D23-B725-393CECF7A67D}" presName="Name0" presStyleCnt="0">
        <dgm:presLayoutVars>
          <dgm:dir/>
          <dgm:animLvl val="lvl"/>
          <dgm:resizeHandles/>
        </dgm:presLayoutVars>
      </dgm:prSet>
      <dgm:spPr/>
    </dgm:pt>
    <dgm:pt modelId="{70D58EEA-C695-4E58-9D4F-074DEA61689B}" type="pres">
      <dgm:prSet presAssocID="{82450355-0C46-4517-ABDB-722F04625D35}" presName="linNode" presStyleCnt="0"/>
      <dgm:spPr/>
    </dgm:pt>
    <dgm:pt modelId="{1748EAE7-3037-47FB-9C9F-F7ED64D0E4D9}" type="pres">
      <dgm:prSet presAssocID="{82450355-0C46-4517-ABDB-722F04625D35}" presName="parentShp" presStyleLbl="node1" presStyleIdx="0" presStyleCnt="4">
        <dgm:presLayoutVars>
          <dgm:bulletEnabled val="1"/>
        </dgm:presLayoutVars>
      </dgm:prSet>
      <dgm:spPr/>
    </dgm:pt>
    <dgm:pt modelId="{26F1BB16-05F0-43EF-9239-F9A5F870FDF0}" type="pres">
      <dgm:prSet presAssocID="{82450355-0C46-4517-ABDB-722F04625D35}" presName="childShp" presStyleLbl="bgAccFollowNode1" presStyleIdx="0" presStyleCnt="4">
        <dgm:presLayoutVars>
          <dgm:bulletEnabled val="1"/>
        </dgm:presLayoutVars>
      </dgm:prSet>
      <dgm:spPr/>
    </dgm:pt>
    <dgm:pt modelId="{CE97506D-DBB1-46FF-AE21-1A2C94910514}" type="pres">
      <dgm:prSet presAssocID="{9B778BAF-744D-4636-B1FE-1C297406FC76}" presName="spacing" presStyleCnt="0"/>
      <dgm:spPr/>
    </dgm:pt>
    <dgm:pt modelId="{23C7FFBD-D9B5-4804-836F-CD739C7B3364}" type="pres">
      <dgm:prSet presAssocID="{A1F1427A-E5EA-4172-BA1B-33B3A854C558}" presName="linNode" presStyleCnt="0"/>
      <dgm:spPr/>
    </dgm:pt>
    <dgm:pt modelId="{DE2D09C9-DD5A-4A36-9561-C200E2511EA2}" type="pres">
      <dgm:prSet presAssocID="{A1F1427A-E5EA-4172-BA1B-33B3A854C558}" presName="parentShp" presStyleLbl="node1" presStyleIdx="1" presStyleCnt="4">
        <dgm:presLayoutVars>
          <dgm:bulletEnabled val="1"/>
        </dgm:presLayoutVars>
      </dgm:prSet>
      <dgm:spPr/>
    </dgm:pt>
    <dgm:pt modelId="{544BA2C4-997C-4556-9890-C63721628E73}" type="pres">
      <dgm:prSet presAssocID="{A1F1427A-E5EA-4172-BA1B-33B3A854C558}" presName="childShp" presStyleLbl="bgAccFollowNode1" presStyleIdx="1" presStyleCnt="4">
        <dgm:presLayoutVars>
          <dgm:bulletEnabled val="1"/>
        </dgm:presLayoutVars>
      </dgm:prSet>
      <dgm:spPr/>
    </dgm:pt>
    <dgm:pt modelId="{3A3AD39C-DE9F-4D0D-A0C6-6B89801E6841}" type="pres">
      <dgm:prSet presAssocID="{3F68FC5A-9282-491B-AF26-FB5F02E43D07}" presName="spacing" presStyleCnt="0"/>
      <dgm:spPr/>
    </dgm:pt>
    <dgm:pt modelId="{32173C21-EF02-43E6-BB14-E419467C37E8}" type="pres">
      <dgm:prSet presAssocID="{7A9EFC9E-DA9E-4AD4-815B-8A4241DDB6C0}" presName="linNode" presStyleCnt="0"/>
      <dgm:spPr/>
    </dgm:pt>
    <dgm:pt modelId="{1A7DA260-A0A1-45B5-BB0D-700E9EEB7715}" type="pres">
      <dgm:prSet presAssocID="{7A9EFC9E-DA9E-4AD4-815B-8A4241DDB6C0}" presName="parentShp" presStyleLbl="node1" presStyleIdx="2" presStyleCnt="4">
        <dgm:presLayoutVars>
          <dgm:bulletEnabled val="1"/>
        </dgm:presLayoutVars>
      </dgm:prSet>
      <dgm:spPr/>
    </dgm:pt>
    <dgm:pt modelId="{3D306EFB-E2EF-40EF-A3B7-7E5D9C221D86}" type="pres">
      <dgm:prSet presAssocID="{7A9EFC9E-DA9E-4AD4-815B-8A4241DDB6C0}" presName="childShp" presStyleLbl="bgAccFollowNode1" presStyleIdx="2" presStyleCnt="4">
        <dgm:presLayoutVars>
          <dgm:bulletEnabled val="1"/>
        </dgm:presLayoutVars>
      </dgm:prSet>
      <dgm:spPr/>
    </dgm:pt>
    <dgm:pt modelId="{467C2910-B842-4A61-A8B2-E6DEEFEC3727}" type="pres">
      <dgm:prSet presAssocID="{C2145D56-CEB8-4C88-B691-2A3A57DAAE22}" presName="spacing" presStyleCnt="0"/>
      <dgm:spPr/>
    </dgm:pt>
    <dgm:pt modelId="{19287FAD-FEDE-4191-B927-AF187FEB0963}" type="pres">
      <dgm:prSet presAssocID="{CBA886BD-6183-4D5B-8EDB-334667DB925F}" presName="linNode" presStyleCnt="0"/>
      <dgm:spPr/>
    </dgm:pt>
    <dgm:pt modelId="{E34FEA69-35E6-40AE-8539-842B8D2AC62E}" type="pres">
      <dgm:prSet presAssocID="{CBA886BD-6183-4D5B-8EDB-334667DB925F}" presName="parentShp" presStyleLbl="node1" presStyleIdx="3" presStyleCnt="4">
        <dgm:presLayoutVars>
          <dgm:bulletEnabled val="1"/>
        </dgm:presLayoutVars>
      </dgm:prSet>
      <dgm:spPr/>
    </dgm:pt>
    <dgm:pt modelId="{145E5657-2177-4982-B420-A45C0045A2F0}" type="pres">
      <dgm:prSet presAssocID="{CBA886BD-6183-4D5B-8EDB-334667DB925F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7BF2FF0B-A4C8-46EE-B12B-B1D40D7BF072}" type="presOf" srcId="{FA5613CD-C63F-473C-9398-2B49C560FABC}" destId="{145E5657-2177-4982-B420-A45C0045A2F0}" srcOrd="0" destOrd="0" presId="urn:microsoft.com/office/officeart/2005/8/layout/vList6"/>
    <dgm:cxn modelId="{3BF9420F-D515-4AB5-B81F-16203C653571}" srcId="{82450355-0C46-4517-ABDB-722F04625D35}" destId="{025194B8-CC2D-4A61-A055-D0C6B72567A0}" srcOrd="0" destOrd="0" parTransId="{DF37F7E5-C7F0-4D2E-B1AC-3B3DAC843824}" sibTransId="{A0FA57F1-31D6-4F21-BF1D-0A80C7A539B1}"/>
    <dgm:cxn modelId="{FC994F2B-676E-4209-BCCE-DF2B7C66DD99}" srcId="{A1F1427A-E5EA-4172-BA1B-33B3A854C558}" destId="{3A7F8ACF-8565-4763-9F21-853B4EA22130}" srcOrd="0" destOrd="0" parTransId="{B488A538-2A29-4823-9DD9-E7F7827EA13A}" sibTransId="{9746C58F-8DBD-4695-B69C-ACB75852A9CE}"/>
    <dgm:cxn modelId="{72D4E82F-167F-4B01-991F-F06021B21701}" srcId="{A788B0F0-C40B-4D23-B725-393CECF7A67D}" destId="{CBA886BD-6183-4D5B-8EDB-334667DB925F}" srcOrd="3" destOrd="0" parTransId="{F6671154-A2CA-4744-8D71-A2F0EA6D9170}" sibTransId="{B8DF0611-8269-4BBA-B65B-4C08377CC508}"/>
    <dgm:cxn modelId="{75B7BE35-A5E5-4068-822E-1A8AA9C00ECD}" type="presOf" srcId="{979D3743-BC42-459D-9C23-74130A8612CD}" destId="{3D306EFB-E2EF-40EF-A3B7-7E5D9C221D86}" srcOrd="0" destOrd="0" presId="urn:microsoft.com/office/officeart/2005/8/layout/vList6"/>
    <dgm:cxn modelId="{59F6CD3A-021E-4CF1-A22C-D54A947AEA76}" srcId="{A788B0F0-C40B-4D23-B725-393CECF7A67D}" destId="{7A9EFC9E-DA9E-4AD4-815B-8A4241DDB6C0}" srcOrd="2" destOrd="0" parTransId="{791EA7E4-7886-4748-98DB-FF27D6D4EF53}" sibTransId="{C2145D56-CEB8-4C88-B691-2A3A57DAAE22}"/>
    <dgm:cxn modelId="{9B4C245F-F755-4142-A1EA-9E50D0EC9D2F}" type="presOf" srcId="{A1F1427A-E5EA-4172-BA1B-33B3A854C558}" destId="{DE2D09C9-DD5A-4A36-9561-C200E2511EA2}" srcOrd="0" destOrd="0" presId="urn:microsoft.com/office/officeart/2005/8/layout/vList6"/>
    <dgm:cxn modelId="{7421DB62-322D-4CAF-BA7F-287B0A91C862}" type="presOf" srcId="{82450355-0C46-4517-ABDB-722F04625D35}" destId="{1748EAE7-3037-47FB-9C9F-F7ED64D0E4D9}" srcOrd="0" destOrd="0" presId="urn:microsoft.com/office/officeart/2005/8/layout/vList6"/>
    <dgm:cxn modelId="{137D9652-DFBC-49DC-B2B7-D995B93143A9}" type="presOf" srcId="{3A7F8ACF-8565-4763-9F21-853B4EA22130}" destId="{544BA2C4-997C-4556-9890-C63721628E73}" srcOrd="0" destOrd="0" presId="urn:microsoft.com/office/officeart/2005/8/layout/vList6"/>
    <dgm:cxn modelId="{CEFA0853-5FD8-417A-8BAB-D57A24154F55}" srcId="{A788B0F0-C40B-4D23-B725-393CECF7A67D}" destId="{82450355-0C46-4517-ABDB-722F04625D35}" srcOrd="0" destOrd="0" parTransId="{D1E40140-E633-491F-AA90-4C2634BDBD91}" sibTransId="{9B778BAF-744D-4636-B1FE-1C297406FC76}"/>
    <dgm:cxn modelId="{3787C079-8BB8-4EDB-98AF-FB9675C7A850}" srcId="{CBA886BD-6183-4D5B-8EDB-334667DB925F}" destId="{FA5613CD-C63F-473C-9398-2B49C560FABC}" srcOrd="0" destOrd="0" parTransId="{4A25E8F5-EBEC-4680-B6EC-969423C71F5B}" sibTransId="{AF7A9307-86F7-4F9A-A443-26D22FD5F55A}"/>
    <dgm:cxn modelId="{6F4E399F-C9D6-4544-A539-75498A74F92A}" srcId="{A788B0F0-C40B-4D23-B725-393CECF7A67D}" destId="{A1F1427A-E5EA-4172-BA1B-33B3A854C558}" srcOrd="1" destOrd="0" parTransId="{EB615D29-9078-4594-86D3-0DEF319DDB13}" sibTransId="{3F68FC5A-9282-491B-AF26-FB5F02E43D07}"/>
    <dgm:cxn modelId="{79E4A4A9-B975-4BFF-A8D5-A140CF12A909}" type="presOf" srcId="{7A9EFC9E-DA9E-4AD4-815B-8A4241DDB6C0}" destId="{1A7DA260-A0A1-45B5-BB0D-700E9EEB7715}" srcOrd="0" destOrd="0" presId="urn:microsoft.com/office/officeart/2005/8/layout/vList6"/>
    <dgm:cxn modelId="{5A4F0CBD-DA11-4CEC-A8B2-21109F81E93F}" type="presOf" srcId="{A788B0F0-C40B-4D23-B725-393CECF7A67D}" destId="{E4E5E586-C0A6-43D4-BBF2-7C8134EB53B0}" srcOrd="0" destOrd="0" presId="urn:microsoft.com/office/officeart/2005/8/layout/vList6"/>
    <dgm:cxn modelId="{9B7E67CC-4F81-4504-A6D4-1805DC819F08}" srcId="{7A9EFC9E-DA9E-4AD4-815B-8A4241DDB6C0}" destId="{979D3743-BC42-459D-9C23-74130A8612CD}" srcOrd="0" destOrd="0" parTransId="{2B5F520E-097B-4E45-BDAA-010AAB926FBD}" sibTransId="{D7A461E1-38C1-4496-8F2A-972DE3ED13E6}"/>
    <dgm:cxn modelId="{480FBFD4-9AEB-4E76-A82C-760EB4527E57}" type="presOf" srcId="{025194B8-CC2D-4A61-A055-D0C6B72567A0}" destId="{26F1BB16-05F0-43EF-9239-F9A5F870FDF0}" srcOrd="0" destOrd="0" presId="urn:microsoft.com/office/officeart/2005/8/layout/vList6"/>
    <dgm:cxn modelId="{A6CE02F8-B7DB-441F-9399-DB3B51645689}" type="presOf" srcId="{CBA886BD-6183-4D5B-8EDB-334667DB925F}" destId="{E34FEA69-35E6-40AE-8539-842B8D2AC62E}" srcOrd="0" destOrd="0" presId="urn:microsoft.com/office/officeart/2005/8/layout/vList6"/>
    <dgm:cxn modelId="{F751009F-69A6-4810-9E38-656A8FF02DA5}" type="presParOf" srcId="{E4E5E586-C0A6-43D4-BBF2-7C8134EB53B0}" destId="{70D58EEA-C695-4E58-9D4F-074DEA61689B}" srcOrd="0" destOrd="0" presId="urn:microsoft.com/office/officeart/2005/8/layout/vList6"/>
    <dgm:cxn modelId="{15A0A06F-B9D2-4280-B559-4BF258A918A4}" type="presParOf" srcId="{70D58EEA-C695-4E58-9D4F-074DEA61689B}" destId="{1748EAE7-3037-47FB-9C9F-F7ED64D0E4D9}" srcOrd="0" destOrd="0" presId="urn:microsoft.com/office/officeart/2005/8/layout/vList6"/>
    <dgm:cxn modelId="{8DAE824F-76A4-4F26-B364-4AB6575AB494}" type="presParOf" srcId="{70D58EEA-C695-4E58-9D4F-074DEA61689B}" destId="{26F1BB16-05F0-43EF-9239-F9A5F870FDF0}" srcOrd="1" destOrd="0" presId="urn:microsoft.com/office/officeart/2005/8/layout/vList6"/>
    <dgm:cxn modelId="{03197E18-9DA7-4D10-AAD7-14D247DC0B30}" type="presParOf" srcId="{E4E5E586-C0A6-43D4-BBF2-7C8134EB53B0}" destId="{CE97506D-DBB1-46FF-AE21-1A2C94910514}" srcOrd="1" destOrd="0" presId="urn:microsoft.com/office/officeart/2005/8/layout/vList6"/>
    <dgm:cxn modelId="{D8E17AB9-3FC7-4402-A596-597E82C56557}" type="presParOf" srcId="{E4E5E586-C0A6-43D4-BBF2-7C8134EB53B0}" destId="{23C7FFBD-D9B5-4804-836F-CD739C7B3364}" srcOrd="2" destOrd="0" presId="urn:microsoft.com/office/officeart/2005/8/layout/vList6"/>
    <dgm:cxn modelId="{0AC644BD-0CCC-4513-9CAB-A007453CD766}" type="presParOf" srcId="{23C7FFBD-D9B5-4804-836F-CD739C7B3364}" destId="{DE2D09C9-DD5A-4A36-9561-C200E2511EA2}" srcOrd="0" destOrd="0" presId="urn:microsoft.com/office/officeart/2005/8/layout/vList6"/>
    <dgm:cxn modelId="{B245BF53-2C85-47F0-88AC-6EE913828612}" type="presParOf" srcId="{23C7FFBD-D9B5-4804-836F-CD739C7B3364}" destId="{544BA2C4-997C-4556-9890-C63721628E73}" srcOrd="1" destOrd="0" presId="urn:microsoft.com/office/officeart/2005/8/layout/vList6"/>
    <dgm:cxn modelId="{7B2BD59A-7B4F-41C5-A477-906A42ADE562}" type="presParOf" srcId="{E4E5E586-C0A6-43D4-BBF2-7C8134EB53B0}" destId="{3A3AD39C-DE9F-4D0D-A0C6-6B89801E6841}" srcOrd="3" destOrd="0" presId="urn:microsoft.com/office/officeart/2005/8/layout/vList6"/>
    <dgm:cxn modelId="{B7DBA2FC-8255-4913-B3A7-6E6F0C3BE3AD}" type="presParOf" srcId="{E4E5E586-C0A6-43D4-BBF2-7C8134EB53B0}" destId="{32173C21-EF02-43E6-BB14-E419467C37E8}" srcOrd="4" destOrd="0" presId="urn:microsoft.com/office/officeart/2005/8/layout/vList6"/>
    <dgm:cxn modelId="{E3B5968E-63A2-4995-88C4-4282652610ED}" type="presParOf" srcId="{32173C21-EF02-43E6-BB14-E419467C37E8}" destId="{1A7DA260-A0A1-45B5-BB0D-700E9EEB7715}" srcOrd="0" destOrd="0" presId="urn:microsoft.com/office/officeart/2005/8/layout/vList6"/>
    <dgm:cxn modelId="{A02BEADD-9757-4E58-80CB-223390211988}" type="presParOf" srcId="{32173C21-EF02-43E6-BB14-E419467C37E8}" destId="{3D306EFB-E2EF-40EF-A3B7-7E5D9C221D86}" srcOrd="1" destOrd="0" presId="urn:microsoft.com/office/officeart/2005/8/layout/vList6"/>
    <dgm:cxn modelId="{B1932395-5A93-45BE-AFDF-9AA048873DA8}" type="presParOf" srcId="{E4E5E586-C0A6-43D4-BBF2-7C8134EB53B0}" destId="{467C2910-B842-4A61-A8B2-E6DEEFEC3727}" srcOrd="5" destOrd="0" presId="urn:microsoft.com/office/officeart/2005/8/layout/vList6"/>
    <dgm:cxn modelId="{1C26A2C0-55F7-4C09-8E56-F8F9D1A741F7}" type="presParOf" srcId="{E4E5E586-C0A6-43D4-BBF2-7C8134EB53B0}" destId="{19287FAD-FEDE-4191-B927-AF187FEB0963}" srcOrd="6" destOrd="0" presId="urn:microsoft.com/office/officeart/2005/8/layout/vList6"/>
    <dgm:cxn modelId="{69B0664A-59DC-41A3-A3B3-656BD83549C1}" type="presParOf" srcId="{19287FAD-FEDE-4191-B927-AF187FEB0963}" destId="{E34FEA69-35E6-40AE-8539-842B8D2AC62E}" srcOrd="0" destOrd="0" presId="urn:microsoft.com/office/officeart/2005/8/layout/vList6"/>
    <dgm:cxn modelId="{DD35D14C-0A0A-4FC7-9687-D80E8BE39E21}" type="presParOf" srcId="{19287FAD-FEDE-4191-B927-AF187FEB0963}" destId="{145E5657-2177-4982-B420-A45C0045A2F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88B0F0-C40B-4D23-B725-393CECF7A67D}" type="doc">
      <dgm:prSet loTypeId="urn:microsoft.com/office/officeart/2005/8/layout/vList6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82450355-0C46-4517-ABDB-722F04625D35}">
      <dgm:prSet phldrT="[Text]"/>
      <dgm:spPr/>
      <dgm:t>
        <a:bodyPr/>
        <a:lstStyle/>
        <a:p>
          <a:r>
            <a:rPr lang="en-ID" dirty="0" err="1"/>
            <a:t>Penerapan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pada </a:t>
          </a:r>
          <a:r>
            <a:rPr lang="en-ID" dirty="0" err="1"/>
            <a:t>kasus</a:t>
          </a:r>
          <a:endParaRPr lang="en-ID" dirty="0"/>
        </a:p>
      </dgm:t>
    </dgm:pt>
    <dgm:pt modelId="{D1E40140-E633-491F-AA90-4C2634BDBD91}" type="parTrans" cxnId="{CEFA0853-5FD8-417A-8BAB-D57A24154F55}">
      <dgm:prSet/>
      <dgm:spPr/>
      <dgm:t>
        <a:bodyPr/>
        <a:lstStyle/>
        <a:p>
          <a:endParaRPr lang="en-ID"/>
        </a:p>
      </dgm:t>
    </dgm:pt>
    <dgm:pt modelId="{9B778BAF-744D-4636-B1FE-1C297406FC76}" type="sibTrans" cxnId="{CEFA0853-5FD8-417A-8BAB-D57A24154F55}">
      <dgm:prSet/>
      <dgm:spPr/>
      <dgm:t>
        <a:bodyPr/>
        <a:lstStyle/>
        <a:p>
          <a:endParaRPr lang="en-ID"/>
        </a:p>
      </dgm:t>
    </dgm:pt>
    <dgm:pt modelId="{025194B8-CC2D-4A61-A055-D0C6B72567A0}">
      <dgm:prSet phldrT="[Text]" custT="1"/>
      <dgm:spPr/>
      <dgm:t>
        <a:bodyPr/>
        <a:lstStyle/>
        <a:p>
          <a:pPr algn="just"/>
          <a:r>
            <a:rPr lang="en-ID" sz="2400" dirty="0" err="1"/>
            <a:t>Aturan</a:t>
          </a:r>
          <a:r>
            <a:rPr lang="en-ID" sz="2400" dirty="0"/>
            <a:t> </a:t>
          </a:r>
          <a:r>
            <a:rPr lang="en-ID" sz="2400" dirty="0" err="1"/>
            <a:t>hukum</a:t>
          </a:r>
          <a:r>
            <a:rPr lang="en-ID" sz="2400" dirty="0"/>
            <a:t> </a:t>
          </a:r>
          <a:r>
            <a:rPr lang="en-ID" sz="2400" dirty="0" err="1"/>
            <a:t>harus</a:t>
          </a:r>
          <a:r>
            <a:rPr lang="en-ID" sz="2400" dirty="0"/>
            <a:t> </a:t>
          </a:r>
          <a:r>
            <a:rPr lang="en-ID" sz="2400" dirty="0" err="1"/>
            <a:t>diterapkan</a:t>
          </a:r>
          <a:r>
            <a:rPr lang="en-ID" sz="2400" dirty="0"/>
            <a:t> pada </a:t>
          </a:r>
          <a:r>
            <a:rPr lang="en-ID" sz="2400" dirty="0" err="1"/>
            <a:t>kasus-kasus</a:t>
          </a:r>
          <a:r>
            <a:rPr lang="en-ID" sz="2400" dirty="0"/>
            <a:t> yang </a:t>
          </a:r>
          <a:r>
            <a:rPr lang="en-ID" sz="2400" dirty="0" err="1"/>
            <a:t>relevan</a:t>
          </a:r>
          <a:endParaRPr lang="en-ID" sz="2400" dirty="0"/>
        </a:p>
      </dgm:t>
    </dgm:pt>
    <dgm:pt modelId="{DF37F7E5-C7F0-4D2E-B1AC-3B3DAC843824}" type="parTrans" cxnId="{3BF9420F-D515-4AB5-B81F-16203C653571}">
      <dgm:prSet/>
      <dgm:spPr/>
      <dgm:t>
        <a:bodyPr/>
        <a:lstStyle/>
        <a:p>
          <a:endParaRPr lang="en-ID"/>
        </a:p>
      </dgm:t>
    </dgm:pt>
    <dgm:pt modelId="{A0FA57F1-31D6-4F21-BF1D-0A80C7A539B1}" type="sibTrans" cxnId="{3BF9420F-D515-4AB5-B81F-16203C653571}">
      <dgm:prSet/>
      <dgm:spPr/>
      <dgm:t>
        <a:bodyPr/>
        <a:lstStyle/>
        <a:p>
          <a:endParaRPr lang="en-ID"/>
        </a:p>
      </dgm:t>
    </dgm:pt>
    <dgm:pt modelId="{A1F1427A-E5EA-4172-BA1B-33B3A854C558}">
      <dgm:prSet phldrT="[Text]"/>
      <dgm:spPr/>
      <dgm:t>
        <a:bodyPr/>
        <a:lstStyle/>
        <a:p>
          <a:r>
            <a:rPr lang="en-ID" dirty="0" err="1"/>
            <a:t>Mengevaluasi</a:t>
          </a:r>
          <a:r>
            <a:rPr lang="en-ID" dirty="0"/>
            <a:t> dan </a:t>
          </a:r>
          <a:r>
            <a:rPr lang="en-ID" dirty="0" err="1"/>
            <a:t>menimbang</a:t>
          </a:r>
          <a:r>
            <a:rPr lang="en-ID" dirty="0"/>
            <a:t> </a:t>
          </a:r>
          <a:r>
            <a:rPr lang="en-ID" dirty="0" err="1"/>
            <a:t>argumentasi</a:t>
          </a:r>
          <a:r>
            <a:rPr lang="en-ID" dirty="0"/>
            <a:t> dan </a:t>
          </a:r>
          <a:r>
            <a:rPr lang="en-ID" dirty="0" err="1"/>
            <a:t>penyelesaian</a:t>
          </a:r>
          <a:endParaRPr lang="en-ID" dirty="0"/>
        </a:p>
      </dgm:t>
    </dgm:pt>
    <dgm:pt modelId="{EB615D29-9078-4594-86D3-0DEF319DDB13}" type="parTrans" cxnId="{6F4E399F-C9D6-4544-A539-75498A74F92A}">
      <dgm:prSet/>
      <dgm:spPr/>
      <dgm:t>
        <a:bodyPr/>
        <a:lstStyle/>
        <a:p>
          <a:endParaRPr lang="en-ID"/>
        </a:p>
      </dgm:t>
    </dgm:pt>
    <dgm:pt modelId="{3F68FC5A-9282-491B-AF26-FB5F02E43D07}" type="sibTrans" cxnId="{6F4E399F-C9D6-4544-A539-75498A74F92A}">
      <dgm:prSet/>
      <dgm:spPr/>
      <dgm:t>
        <a:bodyPr/>
        <a:lstStyle/>
        <a:p>
          <a:endParaRPr lang="en-ID"/>
        </a:p>
      </dgm:t>
    </dgm:pt>
    <dgm:pt modelId="{3A7F8ACF-8565-4763-9F21-853B4EA22130}">
      <dgm:prSet phldrT="[Text]" custT="1"/>
      <dgm:spPr/>
      <dgm:t>
        <a:bodyPr/>
        <a:lstStyle/>
        <a:p>
          <a:pPr algn="just"/>
          <a:r>
            <a:rPr lang="en-ID" sz="2000" dirty="0" err="1"/>
            <a:t>Setiap</a:t>
          </a:r>
          <a:r>
            <a:rPr lang="en-ID" sz="2000" dirty="0"/>
            <a:t> </a:t>
          </a:r>
          <a:r>
            <a:rPr lang="en-ID" sz="2000" dirty="0" err="1"/>
            <a:t>interpretasi</a:t>
          </a:r>
          <a:r>
            <a:rPr lang="en-ID" sz="2000" dirty="0"/>
            <a:t> </a:t>
          </a:r>
          <a:r>
            <a:rPr lang="en-ID" sz="2000" dirty="0" err="1"/>
            <a:t>harus</a:t>
          </a:r>
          <a:r>
            <a:rPr lang="en-ID" sz="2000" dirty="0"/>
            <a:t> </a:t>
          </a:r>
          <a:r>
            <a:rPr lang="en-ID" sz="2000" dirty="0" err="1"/>
            <a:t>disertai</a:t>
          </a:r>
          <a:r>
            <a:rPr lang="en-ID" sz="2000" dirty="0"/>
            <a:t> argument </a:t>
          </a:r>
          <a:r>
            <a:rPr lang="en-ID" sz="2000" dirty="0" err="1"/>
            <a:t>pendukungnya</a:t>
          </a:r>
          <a:r>
            <a:rPr lang="en-ID" sz="2000" dirty="0"/>
            <a:t>. </a:t>
          </a:r>
          <a:r>
            <a:rPr lang="en-ID" sz="2000" dirty="0" err="1"/>
            <a:t>Setiap</a:t>
          </a:r>
          <a:r>
            <a:rPr lang="en-ID" sz="2000" dirty="0"/>
            <a:t> </a:t>
          </a:r>
          <a:r>
            <a:rPr lang="en-ID" sz="2000" dirty="0" err="1"/>
            <a:t>pertimbangan</a:t>
          </a:r>
          <a:r>
            <a:rPr lang="en-ID" sz="2000" dirty="0"/>
            <a:t> </a:t>
          </a:r>
          <a:r>
            <a:rPr lang="en-ID" sz="2000" dirty="0" err="1"/>
            <a:t>dipengaruhi</a:t>
          </a:r>
          <a:r>
            <a:rPr lang="en-ID" sz="2000" dirty="0"/>
            <a:t> oleh </a:t>
          </a:r>
          <a:r>
            <a:rPr lang="en-ID" sz="2000" dirty="0" err="1"/>
            <a:t>sikap</a:t>
          </a:r>
          <a:r>
            <a:rPr lang="en-ID" sz="2000" dirty="0"/>
            <a:t> para </a:t>
          </a:r>
          <a:r>
            <a:rPr lang="en-ID" sz="2000" dirty="0" err="1"/>
            <a:t>yuris</a:t>
          </a:r>
          <a:r>
            <a:rPr lang="en-ID" sz="2000" dirty="0"/>
            <a:t> dan </a:t>
          </a:r>
          <a:r>
            <a:rPr lang="en-ID" sz="2000" dirty="0" err="1"/>
            <a:t>masalah</a:t>
          </a:r>
          <a:r>
            <a:rPr lang="en-ID" sz="2000" dirty="0"/>
            <a:t>” </a:t>
          </a:r>
          <a:r>
            <a:rPr lang="en-ID" sz="2000" dirty="0" err="1"/>
            <a:t>kemasyarakatan</a:t>
          </a:r>
          <a:endParaRPr lang="en-ID" sz="2000" dirty="0"/>
        </a:p>
      </dgm:t>
    </dgm:pt>
    <dgm:pt modelId="{B488A538-2A29-4823-9DD9-E7F7827EA13A}" type="parTrans" cxnId="{FC994F2B-676E-4209-BCCE-DF2B7C66DD99}">
      <dgm:prSet/>
      <dgm:spPr/>
      <dgm:t>
        <a:bodyPr/>
        <a:lstStyle/>
        <a:p>
          <a:endParaRPr lang="en-ID"/>
        </a:p>
      </dgm:t>
    </dgm:pt>
    <dgm:pt modelId="{9746C58F-8DBD-4695-B69C-ACB75852A9CE}" type="sibTrans" cxnId="{FC994F2B-676E-4209-BCCE-DF2B7C66DD99}">
      <dgm:prSet/>
      <dgm:spPr/>
      <dgm:t>
        <a:bodyPr/>
        <a:lstStyle/>
        <a:p>
          <a:endParaRPr lang="en-ID"/>
        </a:p>
      </dgm:t>
    </dgm:pt>
    <dgm:pt modelId="{7A9EFC9E-DA9E-4AD4-815B-8A4241DDB6C0}">
      <dgm:prSet phldrT="[Text]"/>
      <dgm:spPr/>
      <dgm:t>
        <a:bodyPr/>
        <a:lstStyle/>
        <a:p>
          <a:r>
            <a:rPr lang="en-ID" dirty="0" err="1"/>
            <a:t>Formulasi</a:t>
          </a:r>
          <a:r>
            <a:rPr lang="en-ID" dirty="0"/>
            <a:t> </a:t>
          </a:r>
          <a:r>
            <a:rPr lang="en-ID" dirty="0" err="1"/>
            <a:t>penyelesaian</a:t>
          </a:r>
          <a:endParaRPr lang="en-ID" dirty="0"/>
        </a:p>
      </dgm:t>
    </dgm:pt>
    <dgm:pt modelId="{791EA7E4-7886-4748-98DB-FF27D6D4EF53}" type="parTrans" cxnId="{59F6CD3A-021E-4CF1-A22C-D54A947AEA76}">
      <dgm:prSet/>
      <dgm:spPr/>
      <dgm:t>
        <a:bodyPr/>
        <a:lstStyle/>
        <a:p>
          <a:endParaRPr lang="en-ID"/>
        </a:p>
      </dgm:t>
    </dgm:pt>
    <dgm:pt modelId="{C2145D56-CEB8-4C88-B691-2A3A57DAAE22}" type="sibTrans" cxnId="{59F6CD3A-021E-4CF1-A22C-D54A947AEA76}">
      <dgm:prSet/>
      <dgm:spPr/>
      <dgm:t>
        <a:bodyPr/>
        <a:lstStyle/>
        <a:p>
          <a:endParaRPr lang="en-ID"/>
        </a:p>
      </dgm:t>
    </dgm:pt>
    <dgm:pt modelId="{979D3743-BC42-459D-9C23-74130A8612CD}">
      <dgm:prSet/>
      <dgm:spPr/>
      <dgm:t>
        <a:bodyPr/>
        <a:lstStyle/>
        <a:p>
          <a:r>
            <a:rPr lang="sv-SE" dirty="0"/>
            <a:t>Penyelesaian itu harus dipaparkan dalam </a:t>
          </a:r>
          <a:r>
            <a:rPr lang="es-ES" dirty="0"/>
            <a:t>bahasa yang </a:t>
          </a:r>
          <a:r>
            <a:rPr lang="es-ES" dirty="0" err="1"/>
            <a:t>jelas</a:t>
          </a:r>
          <a:r>
            <a:rPr lang="es-ES" dirty="0"/>
            <a:t> dan </a:t>
          </a:r>
          <a:r>
            <a:rPr lang="es-ES" dirty="0" err="1"/>
            <a:t>dapat</a:t>
          </a:r>
          <a:r>
            <a:rPr lang="es-ES" dirty="0"/>
            <a:t> </a:t>
          </a:r>
          <a:r>
            <a:rPr lang="es-ES" dirty="0" err="1"/>
            <a:t>dipahami</a:t>
          </a:r>
          <a:r>
            <a:rPr lang="es-ES" dirty="0"/>
            <a:t>.</a:t>
          </a:r>
          <a:endParaRPr lang="en-ID" dirty="0"/>
        </a:p>
      </dgm:t>
    </dgm:pt>
    <dgm:pt modelId="{2B5F520E-097B-4E45-BDAA-010AAB926FBD}" type="parTrans" cxnId="{9B7E67CC-4F81-4504-A6D4-1805DC819F08}">
      <dgm:prSet/>
      <dgm:spPr/>
      <dgm:t>
        <a:bodyPr/>
        <a:lstStyle/>
        <a:p>
          <a:endParaRPr lang="en-ID"/>
        </a:p>
      </dgm:t>
    </dgm:pt>
    <dgm:pt modelId="{D7A461E1-38C1-4496-8F2A-972DE3ED13E6}" type="sibTrans" cxnId="{9B7E67CC-4F81-4504-A6D4-1805DC819F08}">
      <dgm:prSet/>
      <dgm:spPr/>
      <dgm:t>
        <a:bodyPr/>
        <a:lstStyle/>
        <a:p>
          <a:endParaRPr lang="en-ID"/>
        </a:p>
      </dgm:t>
    </dgm:pt>
    <dgm:pt modelId="{E4E5E586-C0A6-43D4-BBF2-7C8134EB53B0}" type="pres">
      <dgm:prSet presAssocID="{A788B0F0-C40B-4D23-B725-393CECF7A67D}" presName="Name0" presStyleCnt="0">
        <dgm:presLayoutVars>
          <dgm:dir/>
          <dgm:animLvl val="lvl"/>
          <dgm:resizeHandles/>
        </dgm:presLayoutVars>
      </dgm:prSet>
      <dgm:spPr/>
    </dgm:pt>
    <dgm:pt modelId="{70D58EEA-C695-4E58-9D4F-074DEA61689B}" type="pres">
      <dgm:prSet presAssocID="{82450355-0C46-4517-ABDB-722F04625D35}" presName="linNode" presStyleCnt="0"/>
      <dgm:spPr/>
    </dgm:pt>
    <dgm:pt modelId="{1748EAE7-3037-47FB-9C9F-F7ED64D0E4D9}" type="pres">
      <dgm:prSet presAssocID="{82450355-0C46-4517-ABDB-722F04625D35}" presName="parentShp" presStyleLbl="node1" presStyleIdx="0" presStyleCnt="3">
        <dgm:presLayoutVars>
          <dgm:bulletEnabled val="1"/>
        </dgm:presLayoutVars>
      </dgm:prSet>
      <dgm:spPr/>
    </dgm:pt>
    <dgm:pt modelId="{26F1BB16-05F0-43EF-9239-F9A5F870FDF0}" type="pres">
      <dgm:prSet presAssocID="{82450355-0C46-4517-ABDB-722F04625D35}" presName="childShp" presStyleLbl="bgAccFollowNode1" presStyleIdx="0" presStyleCnt="3">
        <dgm:presLayoutVars>
          <dgm:bulletEnabled val="1"/>
        </dgm:presLayoutVars>
      </dgm:prSet>
      <dgm:spPr/>
    </dgm:pt>
    <dgm:pt modelId="{CE97506D-DBB1-46FF-AE21-1A2C94910514}" type="pres">
      <dgm:prSet presAssocID="{9B778BAF-744D-4636-B1FE-1C297406FC76}" presName="spacing" presStyleCnt="0"/>
      <dgm:spPr/>
    </dgm:pt>
    <dgm:pt modelId="{23C7FFBD-D9B5-4804-836F-CD739C7B3364}" type="pres">
      <dgm:prSet presAssocID="{A1F1427A-E5EA-4172-BA1B-33B3A854C558}" presName="linNode" presStyleCnt="0"/>
      <dgm:spPr/>
    </dgm:pt>
    <dgm:pt modelId="{DE2D09C9-DD5A-4A36-9561-C200E2511EA2}" type="pres">
      <dgm:prSet presAssocID="{A1F1427A-E5EA-4172-BA1B-33B3A854C558}" presName="parentShp" presStyleLbl="node1" presStyleIdx="1" presStyleCnt="3">
        <dgm:presLayoutVars>
          <dgm:bulletEnabled val="1"/>
        </dgm:presLayoutVars>
      </dgm:prSet>
      <dgm:spPr/>
    </dgm:pt>
    <dgm:pt modelId="{544BA2C4-997C-4556-9890-C63721628E73}" type="pres">
      <dgm:prSet presAssocID="{A1F1427A-E5EA-4172-BA1B-33B3A854C558}" presName="childShp" presStyleLbl="bgAccFollowNode1" presStyleIdx="1" presStyleCnt="3">
        <dgm:presLayoutVars>
          <dgm:bulletEnabled val="1"/>
        </dgm:presLayoutVars>
      </dgm:prSet>
      <dgm:spPr/>
    </dgm:pt>
    <dgm:pt modelId="{3A3AD39C-DE9F-4D0D-A0C6-6B89801E6841}" type="pres">
      <dgm:prSet presAssocID="{3F68FC5A-9282-491B-AF26-FB5F02E43D07}" presName="spacing" presStyleCnt="0"/>
      <dgm:spPr/>
    </dgm:pt>
    <dgm:pt modelId="{32173C21-EF02-43E6-BB14-E419467C37E8}" type="pres">
      <dgm:prSet presAssocID="{7A9EFC9E-DA9E-4AD4-815B-8A4241DDB6C0}" presName="linNode" presStyleCnt="0"/>
      <dgm:spPr/>
    </dgm:pt>
    <dgm:pt modelId="{1A7DA260-A0A1-45B5-BB0D-700E9EEB7715}" type="pres">
      <dgm:prSet presAssocID="{7A9EFC9E-DA9E-4AD4-815B-8A4241DDB6C0}" presName="parentShp" presStyleLbl="node1" presStyleIdx="2" presStyleCnt="3">
        <dgm:presLayoutVars>
          <dgm:bulletEnabled val="1"/>
        </dgm:presLayoutVars>
      </dgm:prSet>
      <dgm:spPr/>
    </dgm:pt>
    <dgm:pt modelId="{3D306EFB-E2EF-40EF-A3B7-7E5D9C221D86}" type="pres">
      <dgm:prSet presAssocID="{7A9EFC9E-DA9E-4AD4-815B-8A4241DDB6C0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3BF9420F-D515-4AB5-B81F-16203C653571}" srcId="{82450355-0C46-4517-ABDB-722F04625D35}" destId="{025194B8-CC2D-4A61-A055-D0C6B72567A0}" srcOrd="0" destOrd="0" parTransId="{DF37F7E5-C7F0-4D2E-B1AC-3B3DAC843824}" sibTransId="{A0FA57F1-31D6-4F21-BF1D-0A80C7A539B1}"/>
    <dgm:cxn modelId="{FC994F2B-676E-4209-BCCE-DF2B7C66DD99}" srcId="{A1F1427A-E5EA-4172-BA1B-33B3A854C558}" destId="{3A7F8ACF-8565-4763-9F21-853B4EA22130}" srcOrd="0" destOrd="0" parTransId="{B488A538-2A29-4823-9DD9-E7F7827EA13A}" sibTransId="{9746C58F-8DBD-4695-B69C-ACB75852A9CE}"/>
    <dgm:cxn modelId="{75B7BE35-A5E5-4068-822E-1A8AA9C00ECD}" type="presOf" srcId="{979D3743-BC42-459D-9C23-74130A8612CD}" destId="{3D306EFB-E2EF-40EF-A3B7-7E5D9C221D86}" srcOrd="0" destOrd="0" presId="urn:microsoft.com/office/officeart/2005/8/layout/vList6"/>
    <dgm:cxn modelId="{59F6CD3A-021E-4CF1-A22C-D54A947AEA76}" srcId="{A788B0F0-C40B-4D23-B725-393CECF7A67D}" destId="{7A9EFC9E-DA9E-4AD4-815B-8A4241DDB6C0}" srcOrd="2" destOrd="0" parTransId="{791EA7E4-7886-4748-98DB-FF27D6D4EF53}" sibTransId="{C2145D56-CEB8-4C88-B691-2A3A57DAAE22}"/>
    <dgm:cxn modelId="{9B4C245F-F755-4142-A1EA-9E50D0EC9D2F}" type="presOf" srcId="{A1F1427A-E5EA-4172-BA1B-33B3A854C558}" destId="{DE2D09C9-DD5A-4A36-9561-C200E2511EA2}" srcOrd="0" destOrd="0" presId="urn:microsoft.com/office/officeart/2005/8/layout/vList6"/>
    <dgm:cxn modelId="{7421DB62-322D-4CAF-BA7F-287B0A91C862}" type="presOf" srcId="{82450355-0C46-4517-ABDB-722F04625D35}" destId="{1748EAE7-3037-47FB-9C9F-F7ED64D0E4D9}" srcOrd="0" destOrd="0" presId="urn:microsoft.com/office/officeart/2005/8/layout/vList6"/>
    <dgm:cxn modelId="{137D9652-DFBC-49DC-B2B7-D995B93143A9}" type="presOf" srcId="{3A7F8ACF-8565-4763-9F21-853B4EA22130}" destId="{544BA2C4-997C-4556-9890-C63721628E73}" srcOrd="0" destOrd="0" presId="urn:microsoft.com/office/officeart/2005/8/layout/vList6"/>
    <dgm:cxn modelId="{CEFA0853-5FD8-417A-8BAB-D57A24154F55}" srcId="{A788B0F0-C40B-4D23-B725-393CECF7A67D}" destId="{82450355-0C46-4517-ABDB-722F04625D35}" srcOrd="0" destOrd="0" parTransId="{D1E40140-E633-491F-AA90-4C2634BDBD91}" sibTransId="{9B778BAF-744D-4636-B1FE-1C297406FC76}"/>
    <dgm:cxn modelId="{6F4E399F-C9D6-4544-A539-75498A74F92A}" srcId="{A788B0F0-C40B-4D23-B725-393CECF7A67D}" destId="{A1F1427A-E5EA-4172-BA1B-33B3A854C558}" srcOrd="1" destOrd="0" parTransId="{EB615D29-9078-4594-86D3-0DEF319DDB13}" sibTransId="{3F68FC5A-9282-491B-AF26-FB5F02E43D07}"/>
    <dgm:cxn modelId="{79E4A4A9-B975-4BFF-A8D5-A140CF12A909}" type="presOf" srcId="{7A9EFC9E-DA9E-4AD4-815B-8A4241DDB6C0}" destId="{1A7DA260-A0A1-45B5-BB0D-700E9EEB7715}" srcOrd="0" destOrd="0" presId="urn:microsoft.com/office/officeart/2005/8/layout/vList6"/>
    <dgm:cxn modelId="{5A4F0CBD-DA11-4CEC-A8B2-21109F81E93F}" type="presOf" srcId="{A788B0F0-C40B-4D23-B725-393CECF7A67D}" destId="{E4E5E586-C0A6-43D4-BBF2-7C8134EB53B0}" srcOrd="0" destOrd="0" presId="urn:microsoft.com/office/officeart/2005/8/layout/vList6"/>
    <dgm:cxn modelId="{9B7E67CC-4F81-4504-A6D4-1805DC819F08}" srcId="{7A9EFC9E-DA9E-4AD4-815B-8A4241DDB6C0}" destId="{979D3743-BC42-459D-9C23-74130A8612CD}" srcOrd="0" destOrd="0" parTransId="{2B5F520E-097B-4E45-BDAA-010AAB926FBD}" sibTransId="{D7A461E1-38C1-4496-8F2A-972DE3ED13E6}"/>
    <dgm:cxn modelId="{480FBFD4-9AEB-4E76-A82C-760EB4527E57}" type="presOf" srcId="{025194B8-CC2D-4A61-A055-D0C6B72567A0}" destId="{26F1BB16-05F0-43EF-9239-F9A5F870FDF0}" srcOrd="0" destOrd="0" presId="urn:microsoft.com/office/officeart/2005/8/layout/vList6"/>
    <dgm:cxn modelId="{F751009F-69A6-4810-9E38-656A8FF02DA5}" type="presParOf" srcId="{E4E5E586-C0A6-43D4-BBF2-7C8134EB53B0}" destId="{70D58EEA-C695-4E58-9D4F-074DEA61689B}" srcOrd="0" destOrd="0" presId="urn:microsoft.com/office/officeart/2005/8/layout/vList6"/>
    <dgm:cxn modelId="{15A0A06F-B9D2-4280-B559-4BF258A918A4}" type="presParOf" srcId="{70D58EEA-C695-4E58-9D4F-074DEA61689B}" destId="{1748EAE7-3037-47FB-9C9F-F7ED64D0E4D9}" srcOrd="0" destOrd="0" presId="urn:microsoft.com/office/officeart/2005/8/layout/vList6"/>
    <dgm:cxn modelId="{8DAE824F-76A4-4F26-B364-4AB6575AB494}" type="presParOf" srcId="{70D58EEA-C695-4E58-9D4F-074DEA61689B}" destId="{26F1BB16-05F0-43EF-9239-F9A5F870FDF0}" srcOrd="1" destOrd="0" presId="urn:microsoft.com/office/officeart/2005/8/layout/vList6"/>
    <dgm:cxn modelId="{03197E18-9DA7-4D10-AAD7-14D247DC0B30}" type="presParOf" srcId="{E4E5E586-C0A6-43D4-BBF2-7C8134EB53B0}" destId="{CE97506D-DBB1-46FF-AE21-1A2C94910514}" srcOrd="1" destOrd="0" presId="urn:microsoft.com/office/officeart/2005/8/layout/vList6"/>
    <dgm:cxn modelId="{D8E17AB9-3FC7-4402-A596-597E82C56557}" type="presParOf" srcId="{E4E5E586-C0A6-43D4-BBF2-7C8134EB53B0}" destId="{23C7FFBD-D9B5-4804-836F-CD739C7B3364}" srcOrd="2" destOrd="0" presId="urn:microsoft.com/office/officeart/2005/8/layout/vList6"/>
    <dgm:cxn modelId="{0AC644BD-0CCC-4513-9CAB-A007453CD766}" type="presParOf" srcId="{23C7FFBD-D9B5-4804-836F-CD739C7B3364}" destId="{DE2D09C9-DD5A-4A36-9561-C200E2511EA2}" srcOrd="0" destOrd="0" presId="urn:microsoft.com/office/officeart/2005/8/layout/vList6"/>
    <dgm:cxn modelId="{B245BF53-2C85-47F0-88AC-6EE913828612}" type="presParOf" srcId="{23C7FFBD-D9B5-4804-836F-CD739C7B3364}" destId="{544BA2C4-997C-4556-9890-C63721628E73}" srcOrd="1" destOrd="0" presId="urn:microsoft.com/office/officeart/2005/8/layout/vList6"/>
    <dgm:cxn modelId="{7B2BD59A-7B4F-41C5-A477-906A42ADE562}" type="presParOf" srcId="{E4E5E586-C0A6-43D4-BBF2-7C8134EB53B0}" destId="{3A3AD39C-DE9F-4D0D-A0C6-6B89801E6841}" srcOrd="3" destOrd="0" presId="urn:microsoft.com/office/officeart/2005/8/layout/vList6"/>
    <dgm:cxn modelId="{B7DBA2FC-8255-4913-B3A7-6E6F0C3BE3AD}" type="presParOf" srcId="{E4E5E586-C0A6-43D4-BBF2-7C8134EB53B0}" destId="{32173C21-EF02-43E6-BB14-E419467C37E8}" srcOrd="4" destOrd="0" presId="urn:microsoft.com/office/officeart/2005/8/layout/vList6"/>
    <dgm:cxn modelId="{E3B5968E-63A2-4995-88C4-4282652610ED}" type="presParOf" srcId="{32173C21-EF02-43E6-BB14-E419467C37E8}" destId="{1A7DA260-A0A1-45B5-BB0D-700E9EEB7715}" srcOrd="0" destOrd="0" presId="urn:microsoft.com/office/officeart/2005/8/layout/vList6"/>
    <dgm:cxn modelId="{A02BEADD-9757-4E58-80CB-223390211988}" type="presParOf" srcId="{32173C21-EF02-43E6-BB14-E419467C37E8}" destId="{3D306EFB-E2EF-40EF-A3B7-7E5D9C221D8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C56D24-F481-4A08-81A0-B49FD01F1BF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EF4E9356-3922-465B-AAB2-4E36B9BC882C}">
      <dgm:prSet phldrT="[Text]"/>
      <dgm:spPr/>
      <dgm:t>
        <a:bodyPr/>
        <a:lstStyle/>
        <a:p>
          <a:pPr algn="l"/>
          <a:r>
            <a:rPr lang="en-ID" dirty="0" err="1"/>
            <a:t>Permasalahan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permasalahan</a:t>
          </a:r>
          <a:r>
            <a:rPr lang="en-ID" dirty="0"/>
            <a:t> </a:t>
          </a:r>
          <a:r>
            <a:rPr lang="en-ID" dirty="0" err="1"/>
            <a:t>abstrak</a:t>
          </a:r>
          <a:r>
            <a:rPr lang="en-ID" dirty="0"/>
            <a:t>,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abstrak</a:t>
          </a:r>
          <a:r>
            <a:rPr lang="en-ID" dirty="0"/>
            <a:t>. Yang </a:t>
          </a:r>
          <a:r>
            <a:rPr lang="en-ID" dirty="0" err="1"/>
            <a:t>nyata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fenomena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fakta</a:t>
          </a:r>
          <a:r>
            <a:rPr lang="en-ID" dirty="0"/>
            <a:t> </a:t>
          </a:r>
          <a:r>
            <a:rPr lang="en-ID" dirty="0" err="1"/>
            <a:t>perbuatannya</a:t>
          </a:r>
          <a:r>
            <a:rPr lang="en-ID" dirty="0"/>
            <a:t>. Sama </a:t>
          </a:r>
          <a:r>
            <a:rPr lang="en-ID" dirty="0" err="1"/>
            <a:t>abstraknya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hakikat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sendiri</a:t>
          </a:r>
          <a:r>
            <a:rPr lang="en-ID" dirty="0"/>
            <a:t>, yang </a:t>
          </a:r>
          <a:r>
            <a:rPr lang="en-ID" dirty="0" err="1"/>
            <a:t>nyata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tindakan</a:t>
          </a:r>
          <a:r>
            <a:rPr lang="en-ID" dirty="0"/>
            <a:t> </a:t>
          </a:r>
          <a:r>
            <a:rPr lang="en-ID" dirty="0" err="1"/>
            <a:t>hukumnya</a:t>
          </a:r>
          <a:r>
            <a:rPr lang="en-ID" dirty="0"/>
            <a:t>.</a:t>
          </a:r>
        </a:p>
      </dgm:t>
    </dgm:pt>
    <dgm:pt modelId="{70BA2D93-D397-4178-A252-EC8C458DD964}" type="parTrans" cxnId="{EA6DE6C5-9D8B-48D0-B941-247FA6787B4C}">
      <dgm:prSet/>
      <dgm:spPr/>
      <dgm:t>
        <a:bodyPr/>
        <a:lstStyle/>
        <a:p>
          <a:endParaRPr lang="en-ID"/>
        </a:p>
      </dgm:t>
    </dgm:pt>
    <dgm:pt modelId="{7A4C1765-18C9-4234-B224-6408FA42596E}" type="sibTrans" cxnId="{EA6DE6C5-9D8B-48D0-B941-247FA6787B4C}">
      <dgm:prSet/>
      <dgm:spPr/>
      <dgm:t>
        <a:bodyPr/>
        <a:lstStyle/>
        <a:p>
          <a:endParaRPr lang="en-ID"/>
        </a:p>
      </dgm:t>
    </dgm:pt>
    <dgm:pt modelId="{FCB5A3EA-7D57-4ED6-B478-F95CC5177069}">
      <dgm:prSet phldrT="[Text]"/>
      <dgm:spPr/>
      <dgm:t>
        <a:bodyPr/>
        <a:lstStyle/>
        <a:p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lebih</a:t>
          </a:r>
          <a:r>
            <a:rPr lang="en-ID" dirty="0"/>
            <a:t> </a:t>
          </a:r>
          <a:r>
            <a:rPr lang="en-ID" dirty="0" err="1"/>
            <a:t>mengkonkretkan</a:t>
          </a:r>
          <a:r>
            <a:rPr lang="en-ID" dirty="0"/>
            <a:t> </a:t>
          </a:r>
          <a:r>
            <a:rPr lang="en-ID" dirty="0" err="1"/>
            <a:t>suatu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, </a:t>
          </a:r>
          <a:r>
            <a:rPr lang="en-ID" dirty="0" err="1"/>
            <a:t>maka</a:t>
          </a:r>
          <a:r>
            <a:rPr lang="en-ID" dirty="0"/>
            <a:t> </a:t>
          </a:r>
          <a:r>
            <a:rPr lang="en-ID" dirty="0" err="1"/>
            <a:t>perlu</a:t>
          </a:r>
          <a:r>
            <a:rPr lang="en-ID" dirty="0"/>
            <a:t> </a:t>
          </a:r>
          <a:r>
            <a:rPr lang="en-ID" dirty="0" err="1"/>
            <a:t>diurutkan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diturunkan</a:t>
          </a:r>
          <a:r>
            <a:rPr lang="en-ID" dirty="0"/>
            <a:t> </a:t>
          </a:r>
          <a:r>
            <a:rPr lang="en-ID" dirty="0" err="1"/>
            <a:t>kepada</a:t>
          </a:r>
          <a:r>
            <a:rPr lang="en-ID" dirty="0"/>
            <a:t> </a:t>
          </a:r>
          <a:r>
            <a:rPr lang="en-ID" dirty="0" err="1"/>
            <a:t>sesuatu</a:t>
          </a:r>
          <a:r>
            <a:rPr lang="en-ID" dirty="0"/>
            <a:t> yang </a:t>
          </a:r>
          <a:r>
            <a:rPr lang="en-ID" dirty="0" err="1"/>
            <a:t>lebih</a:t>
          </a:r>
          <a:r>
            <a:rPr lang="en-ID" dirty="0"/>
            <a:t> </a:t>
          </a:r>
          <a:r>
            <a:rPr lang="en-ID" dirty="0" err="1"/>
            <a:t>konkret</a:t>
          </a:r>
          <a:r>
            <a:rPr lang="en-ID" dirty="0"/>
            <a:t> </a:t>
          </a:r>
          <a:r>
            <a:rPr lang="en-ID" dirty="0" err="1"/>
            <a:t>seperti</a:t>
          </a:r>
          <a:r>
            <a:rPr lang="en-ID" dirty="0"/>
            <a:t> </a:t>
          </a:r>
          <a:r>
            <a:rPr lang="en-ID" dirty="0" err="1"/>
            <a:t>asas</a:t>
          </a:r>
          <a:r>
            <a:rPr lang="en-ID" dirty="0"/>
            <a:t>, </a:t>
          </a:r>
          <a:r>
            <a:rPr lang="en-ID" dirty="0" err="1"/>
            <a:t>kaidah</a:t>
          </a:r>
          <a:r>
            <a:rPr lang="en-ID" dirty="0"/>
            <a:t>, dan </a:t>
          </a:r>
          <a:r>
            <a:rPr lang="en-ID" dirty="0" err="1"/>
            <a:t>sikap</a:t>
          </a:r>
          <a:r>
            <a:rPr lang="en-ID" dirty="0"/>
            <a:t> </a:t>
          </a:r>
          <a:r>
            <a:rPr lang="en-ID" dirty="0" err="1"/>
            <a:t>tindak</a:t>
          </a:r>
          <a:r>
            <a:rPr lang="en-ID" dirty="0"/>
            <a:t>.</a:t>
          </a:r>
        </a:p>
      </dgm:t>
    </dgm:pt>
    <dgm:pt modelId="{1A4A8CEF-9CA0-436B-B3E5-A4CCA87F4AC9}" type="parTrans" cxnId="{EF26A32B-2A4F-4536-BE81-B13F78539AE6}">
      <dgm:prSet/>
      <dgm:spPr/>
      <dgm:t>
        <a:bodyPr/>
        <a:lstStyle/>
        <a:p>
          <a:endParaRPr lang="en-ID"/>
        </a:p>
      </dgm:t>
    </dgm:pt>
    <dgm:pt modelId="{32FC0FD8-2CDB-4208-9559-B1C65806E970}" type="sibTrans" cxnId="{EF26A32B-2A4F-4536-BE81-B13F78539AE6}">
      <dgm:prSet/>
      <dgm:spPr/>
      <dgm:t>
        <a:bodyPr/>
        <a:lstStyle/>
        <a:p>
          <a:endParaRPr lang="en-ID"/>
        </a:p>
      </dgm:t>
    </dgm:pt>
    <dgm:pt modelId="{E8B5225B-046F-43EA-A548-79290EC08DC8}" type="pres">
      <dgm:prSet presAssocID="{8BC56D24-F481-4A08-81A0-B49FD01F1BFB}" presName="linear" presStyleCnt="0">
        <dgm:presLayoutVars>
          <dgm:animLvl val="lvl"/>
          <dgm:resizeHandles val="exact"/>
        </dgm:presLayoutVars>
      </dgm:prSet>
      <dgm:spPr/>
    </dgm:pt>
    <dgm:pt modelId="{976AB5EF-CC61-4F5B-B7D0-D2C0AC85BB2E}" type="pres">
      <dgm:prSet presAssocID="{EF4E9356-3922-465B-AAB2-4E36B9BC88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F874FDB-373A-42BB-B29F-57124F59E8E9}" type="pres">
      <dgm:prSet presAssocID="{7A4C1765-18C9-4234-B224-6408FA42596E}" presName="spacer" presStyleCnt="0"/>
      <dgm:spPr/>
    </dgm:pt>
    <dgm:pt modelId="{82B4A41D-466C-4339-B942-E4F9DC1EC600}" type="pres">
      <dgm:prSet presAssocID="{FCB5A3EA-7D57-4ED6-B478-F95CC517706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F26A32B-2A4F-4536-BE81-B13F78539AE6}" srcId="{8BC56D24-F481-4A08-81A0-B49FD01F1BFB}" destId="{FCB5A3EA-7D57-4ED6-B478-F95CC5177069}" srcOrd="1" destOrd="0" parTransId="{1A4A8CEF-9CA0-436B-B3E5-A4CCA87F4AC9}" sibTransId="{32FC0FD8-2CDB-4208-9559-B1C65806E970}"/>
    <dgm:cxn modelId="{EEB46D38-55FA-4FF8-8B44-57402ADB6EF2}" type="presOf" srcId="{FCB5A3EA-7D57-4ED6-B478-F95CC5177069}" destId="{82B4A41D-466C-4339-B942-E4F9DC1EC600}" srcOrd="0" destOrd="0" presId="urn:microsoft.com/office/officeart/2005/8/layout/vList2"/>
    <dgm:cxn modelId="{EF7B6676-340C-4AF2-B9D9-C8FDDB034CA8}" type="presOf" srcId="{EF4E9356-3922-465B-AAB2-4E36B9BC882C}" destId="{976AB5EF-CC61-4F5B-B7D0-D2C0AC85BB2E}" srcOrd="0" destOrd="0" presId="urn:microsoft.com/office/officeart/2005/8/layout/vList2"/>
    <dgm:cxn modelId="{B3D6D6AA-7203-4B02-818B-502A6205FEB7}" type="presOf" srcId="{8BC56D24-F481-4A08-81A0-B49FD01F1BFB}" destId="{E8B5225B-046F-43EA-A548-79290EC08DC8}" srcOrd="0" destOrd="0" presId="urn:microsoft.com/office/officeart/2005/8/layout/vList2"/>
    <dgm:cxn modelId="{EA6DE6C5-9D8B-48D0-B941-247FA6787B4C}" srcId="{8BC56D24-F481-4A08-81A0-B49FD01F1BFB}" destId="{EF4E9356-3922-465B-AAB2-4E36B9BC882C}" srcOrd="0" destOrd="0" parTransId="{70BA2D93-D397-4178-A252-EC8C458DD964}" sibTransId="{7A4C1765-18C9-4234-B224-6408FA42596E}"/>
    <dgm:cxn modelId="{C6696066-DED3-49F2-BEDD-95CBC9C846D3}" type="presParOf" srcId="{E8B5225B-046F-43EA-A548-79290EC08DC8}" destId="{976AB5EF-CC61-4F5B-B7D0-D2C0AC85BB2E}" srcOrd="0" destOrd="0" presId="urn:microsoft.com/office/officeart/2005/8/layout/vList2"/>
    <dgm:cxn modelId="{798E6222-D47B-4EB8-AEAD-7D8840C73E8C}" type="presParOf" srcId="{E8B5225B-046F-43EA-A548-79290EC08DC8}" destId="{4F874FDB-373A-42BB-B29F-57124F59E8E9}" srcOrd="1" destOrd="0" presId="urn:microsoft.com/office/officeart/2005/8/layout/vList2"/>
    <dgm:cxn modelId="{B92C823D-0400-4626-A234-49351A0A90C8}" type="presParOf" srcId="{E8B5225B-046F-43EA-A548-79290EC08DC8}" destId="{82B4A41D-466C-4339-B942-E4F9DC1EC60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C56D24-F481-4A08-81A0-B49FD01F1BF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FCB5A3EA-7D57-4ED6-B478-F95CC5177069}">
      <dgm:prSet phldrT="[Text]" custT="1"/>
      <dgm:spPr/>
      <dgm:t>
        <a:bodyPr/>
        <a:lstStyle/>
        <a:p>
          <a:pPr algn="just"/>
          <a:r>
            <a:rPr lang="en-ID" sz="3600" dirty="0"/>
            <a:t>Hukum </a:t>
          </a:r>
          <a:r>
            <a:rPr lang="en-ID" sz="3600" dirty="0" err="1"/>
            <a:t>seharusnya</a:t>
          </a:r>
          <a:r>
            <a:rPr lang="en-ID" sz="3600" dirty="0"/>
            <a:t> </a:t>
          </a:r>
          <a:r>
            <a:rPr lang="en-ID" sz="3600" dirty="0" err="1"/>
            <a:t>menjunjung</a:t>
          </a:r>
          <a:r>
            <a:rPr lang="en-ID" sz="3600" dirty="0"/>
            <a:t> </a:t>
          </a:r>
          <a:r>
            <a:rPr lang="en-ID" sz="3600" dirty="0" err="1"/>
            <a:t>tinggi</a:t>
          </a:r>
          <a:r>
            <a:rPr lang="en-ID" sz="3600" dirty="0"/>
            <a:t>, </a:t>
          </a:r>
          <a:r>
            <a:rPr lang="en-ID" sz="3600" dirty="0" err="1"/>
            <a:t>menjamin</a:t>
          </a:r>
          <a:r>
            <a:rPr lang="en-ID" sz="3600" dirty="0"/>
            <a:t> </a:t>
          </a:r>
          <a:r>
            <a:rPr lang="en-ID" sz="3600" dirty="0" err="1"/>
            <a:t>atau</a:t>
          </a:r>
          <a:r>
            <a:rPr lang="en-ID" sz="3600" dirty="0"/>
            <a:t> “</a:t>
          </a:r>
          <a:r>
            <a:rPr lang="en-ID" sz="3600" dirty="0" err="1"/>
            <a:t>menciptakan</a:t>
          </a:r>
          <a:r>
            <a:rPr lang="en-ID" sz="3600" dirty="0"/>
            <a:t>” </a:t>
          </a:r>
          <a:r>
            <a:rPr lang="fi-FI" sz="3600" dirty="0"/>
            <a:t>nilai-nilai seperti keadilan, kebenaran, kepatuhan, kejujuran (terutama </a:t>
          </a:r>
          <a:r>
            <a:rPr lang="en-ID" sz="3600" dirty="0" err="1"/>
            <a:t>bagi</a:t>
          </a:r>
          <a:r>
            <a:rPr lang="en-ID" sz="3600" dirty="0"/>
            <a:t> </a:t>
          </a:r>
          <a:r>
            <a:rPr lang="en-ID" sz="3600" dirty="0" err="1"/>
            <a:t>penegak</a:t>
          </a:r>
          <a:r>
            <a:rPr lang="en-ID" sz="3600" dirty="0"/>
            <a:t> </a:t>
          </a:r>
          <a:r>
            <a:rPr lang="en-ID" sz="3600" dirty="0" err="1"/>
            <a:t>hukum</a:t>
          </a:r>
          <a:r>
            <a:rPr lang="en-ID" sz="3600" dirty="0"/>
            <a:t>), </a:t>
          </a:r>
          <a:r>
            <a:rPr lang="en-ID" sz="3600" dirty="0" err="1"/>
            <a:t>kepastian</a:t>
          </a:r>
          <a:r>
            <a:rPr lang="en-ID" sz="3600" dirty="0"/>
            <a:t> </a:t>
          </a:r>
          <a:r>
            <a:rPr lang="en-ID" sz="3600" dirty="0" err="1"/>
            <a:t>hukum</a:t>
          </a:r>
          <a:r>
            <a:rPr lang="en-ID" sz="3600" dirty="0"/>
            <a:t>, dan </a:t>
          </a:r>
          <a:r>
            <a:rPr lang="en-ID" sz="3600" dirty="0" err="1"/>
            <a:t>kemanfaatan</a:t>
          </a:r>
          <a:r>
            <a:rPr lang="en-ID" sz="3600" dirty="0"/>
            <a:t> </a:t>
          </a:r>
          <a:r>
            <a:rPr lang="en-ID" sz="3600" dirty="0" err="1"/>
            <a:t>atau</a:t>
          </a:r>
          <a:r>
            <a:rPr lang="en-ID" sz="3600" dirty="0"/>
            <a:t> </a:t>
          </a:r>
          <a:r>
            <a:rPr lang="en-ID" sz="3600" dirty="0" err="1"/>
            <a:t>daya</a:t>
          </a:r>
          <a:r>
            <a:rPr lang="en-ID" sz="3600" dirty="0"/>
            <a:t> </a:t>
          </a:r>
          <a:r>
            <a:rPr lang="en-ID" sz="3600" dirty="0" err="1"/>
            <a:t>guna</a:t>
          </a:r>
          <a:r>
            <a:rPr lang="en-ID" sz="3600" dirty="0"/>
            <a:t>.</a:t>
          </a:r>
        </a:p>
      </dgm:t>
    </dgm:pt>
    <dgm:pt modelId="{1A4A8CEF-9CA0-436B-B3E5-A4CCA87F4AC9}" type="parTrans" cxnId="{EF26A32B-2A4F-4536-BE81-B13F78539AE6}">
      <dgm:prSet/>
      <dgm:spPr/>
      <dgm:t>
        <a:bodyPr/>
        <a:lstStyle/>
        <a:p>
          <a:endParaRPr lang="en-ID"/>
        </a:p>
      </dgm:t>
    </dgm:pt>
    <dgm:pt modelId="{32FC0FD8-2CDB-4208-9559-B1C65806E970}" type="sibTrans" cxnId="{EF26A32B-2A4F-4536-BE81-B13F78539AE6}">
      <dgm:prSet/>
      <dgm:spPr/>
      <dgm:t>
        <a:bodyPr/>
        <a:lstStyle/>
        <a:p>
          <a:endParaRPr lang="en-ID"/>
        </a:p>
      </dgm:t>
    </dgm:pt>
    <dgm:pt modelId="{E8B5225B-046F-43EA-A548-79290EC08DC8}" type="pres">
      <dgm:prSet presAssocID="{8BC56D24-F481-4A08-81A0-B49FD01F1BFB}" presName="linear" presStyleCnt="0">
        <dgm:presLayoutVars>
          <dgm:animLvl val="lvl"/>
          <dgm:resizeHandles val="exact"/>
        </dgm:presLayoutVars>
      </dgm:prSet>
      <dgm:spPr/>
    </dgm:pt>
    <dgm:pt modelId="{82B4A41D-466C-4339-B942-E4F9DC1EC600}" type="pres">
      <dgm:prSet presAssocID="{FCB5A3EA-7D57-4ED6-B478-F95CC517706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F26A32B-2A4F-4536-BE81-B13F78539AE6}" srcId="{8BC56D24-F481-4A08-81A0-B49FD01F1BFB}" destId="{FCB5A3EA-7D57-4ED6-B478-F95CC5177069}" srcOrd="0" destOrd="0" parTransId="{1A4A8CEF-9CA0-436B-B3E5-A4CCA87F4AC9}" sibTransId="{32FC0FD8-2CDB-4208-9559-B1C65806E970}"/>
    <dgm:cxn modelId="{EEB46D38-55FA-4FF8-8B44-57402ADB6EF2}" type="presOf" srcId="{FCB5A3EA-7D57-4ED6-B478-F95CC5177069}" destId="{82B4A41D-466C-4339-B942-E4F9DC1EC600}" srcOrd="0" destOrd="0" presId="urn:microsoft.com/office/officeart/2005/8/layout/vList2"/>
    <dgm:cxn modelId="{B3D6D6AA-7203-4B02-818B-502A6205FEB7}" type="presOf" srcId="{8BC56D24-F481-4A08-81A0-B49FD01F1BFB}" destId="{E8B5225B-046F-43EA-A548-79290EC08DC8}" srcOrd="0" destOrd="0" presId="urn:microsoft.com/office/officeart/2005/8/layout/vList2"/>
    <dgm:cxn modelId="{B92C823D-0400-4626-A234-49351A0A90C8}" type="presParOf" srcId="{E8B5225B-046F-43EA-A548-79290EC08DC8}" destId="{82B4A41D-466C-4339-B942-E4F9DC1EC6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D1E0AE-FEFB-4ADC-AE13-4E0C3FB0F4B0}" type="doc">
      <dgm:prSet loTypeId="urn:microsoft.com/office/officeart/2005/8/layout/cycle8" loCatId="cycle" qsTypeId="urn:microsoft.com/office/officeart/2005/8/quickstyle/simple5" qsCatId="simple" csTypeId="urn:microsoft.com/office/officeart/2005/8/colors/colorful3" csCatId="colorful" phldr="1"/>
      <dgm:spPr/>
    </dgm:pt>
    <dgm:pt modelId="{F2E240CB-40AA-4AC1-A502-BDDD6332643F}">
      <dgm:prSet phldrT="[Text]"/>
      <dgm:spPr/>
      <dgm:t>
        <a:bodyPr/>
        <a:lstStyle/>
        <a:p>
          <a:r>
            <a:rPr lang="en-US" dirty="0" err="1"/>
            <a:t>Kebenaran</a:t>
          </a:r>
          <a:endParaRPr lang="en-ID" dirty="0"/>
        </a:p>
      </dgm:t>
    </dgm:pt>
    <dgm:pt modelId="{F84602CA-F88C-4D9F-87DB-B6C43A5457B2}" type="parTrans" cxnId="{043485E7-C493-42EF-BC2C-D8217B8ED479}">
      <dgm:prSet/>
      <dgm:spPr/>
      <dgm:t>
        <a:bodyPr/>
        <a:lstStyle/>
        <a:p>
          <a:endParaRPr lang="en-ID"/>
        </a:p>
      </dgm:t>
    </dgm:pt>
    <dgm:pt modelId="{AF7B2CFB-D56C-4A55-B086-EB0F859B9FE7}" type="sibTrans" cxnId="{043485E7-C493-42EF-BC2C-D8217B8ED479}">
      <dgm:prSet/>
      <dgm:spPr/>
      <dgm:t>
        <a:bodyPr/>
        <a:lstStyle/>
        <a:p>
          <a:endParaRPr lang="en-ID"/>
        </a:p>
      </dgm:t>
    </dgm:pt>
    <dgm:pt modelId="{9D470627-4DB9-4A8F-8B61-92866ABD39E0}">
      <dgm:prSet phldrT="[Text]"/>
      <dgm:spPr/>
      <dgm:t>
        <a:bodyPr/>
        <a:lstStyle/>
        <a:p>
          <a:r>
            <a:rPr lang="en-US" dirty="0" err="1"/>
            <a:t>Kebersamaan</a:t>
          </a:r>
          <a:endParaRPr lang="en-ID" dirty="0"/>
        </a:p>
      </dgm:t>
    </dgm:pt>
    <dgm:pt modelId="{1E6603F0-3DA1-47B6-BEFF-982FD036CAE6}" type="parTrans" cxnId="{C8173587-9CD4-4BF5-B547-58AED2AED6C5}">
      <dgm:prSet/>
      <dgm:spPr/>
      <dgm:t>
        <a:bodyPr/>
        <a:lstStyle/>
        <a:p>
          <a:endParaRPr lang="en-ID"/>
        </a:p>
      </dgm:t>
    </dgm:pt>
    <dgm:pt modelId="{28073535-BF83-4B05-9191-5F9905754A6A}" type="sibTrans" cxnId="{C8173587-9CD4-4BF5-B547-58AED2AED6C5}">
      <dgm:prSet/>
      <dgm:spPr/>
      <dgm:t>
        <a:bodyPr/>
        <a:lstStyle/>
        <a:p>
          <a:endParaRPr lang="en-ID"/>
        </a:p>
      </dgm:t>
    </dgm:pt>
    <dgm:pt modelId="{E750E229-DA0F-4882-845C-3019BCB2E385}">
      <dgm:prSet phldrT="[Text]"/>
      <dgm:spPr/>
      <dgm:t>
        <a:bodyPr/>
        <a:lstStyle/>
        <a:p>
          <a:r>
            <a:rPr lang="en-US" dirty="0" err="1"/>
            <a:t>Kesamaan</a:t>
          </a:r>
          <a:endParaRPr lang="en-ID" dirty="0"/>
        </a:p>
      </dgm:t>
    </dgm:pt>
    <dgm:pt modelId="{4C34F551-CFD6-440A-B601-B65381B0AF67}" type="parTrans" cxnId="{6C3B8A6C-7AC5-4851-9783-881C9A4A5809}">
      <dgm:prSet/>
      <dgm:spPr/>
      <dgm:t>
        <a:bodyPr/>
        <a:lstStyle/>
        <a:p>
          <a:endParaRPr lang="en-ID"/>
        </a:p>
      </dgm:t>
    </dgm:pt>
    <dgm:pt modelId="{4475E0FE-6F9C-4278-89A4-4141F29369FD}" type="sibTrans" cxnId="{6C3B8A6C-7AC5-4851-9783-881C9A4A5809}">
      <dgm:prSet/>
      <dgm:spPr/>
      <dgm:t>
        <a:bodyPr/>
        <a:lstStyle/>
        <a:p>
          <a:endParaRPr lang="en-ID"/>
        </a:p>
      </dgm:t>
    </dgm:pt>
    <dgm:pt modelId="{9A53C74D-FB8C-4801-A0D9-7E5F47ABA65D}" type="pres">
      <dgm:prSet presAssocID="{8CD1E0AE-FEFB-4ADC-AE13-4E0C3FB0F4B0}" presName="compositeShape" presStyleCnt="0">
        <dgm:presLayoutVars>
          <dgm:chMax val="7"/>
          <dgm:dir/>
          <dgm:resizeHandles val="exact"/>
        </dgm:presLayoutVars>
      </dgm:prSet>
      <dgm:spPr/>
    </dgm:pt>
    <dgm:pt modelId="{1BC103FB-3C02-4CFA-9FCE-F462DFDA2239}" type="pres">
      <dgm:prSet presAssocID="{8CD1E0AE-FEFB-4ADC-AE13-4E0C3FB0F4B0}" presName="wedge1" presStyleLbl="node1" presStyleIdx="0" presStyleCnt="3"/>
      <dgm:spPr/>
    </dgm:pt>
    <dgm:pt modelId="{7325ED18-8005-469C-8B5A-E8191A357B50}" type="pres">
      <dgm:prSet presAssocID="{8CD1E0AE-FEFB-4ADC-AE13-4E0C3FB0F4B0}" presName="dummy1a" presStyleCnt="0"/>
      <dgm:spPr/>
    </dgm:pt>
    <dgm:pt modelId="{8932423A-B404-4176-90B6-C6CD5EC820F8}" type="pres">
      <dgm:prSet presAssocID="{8CD1E0AE-FEFB-4ADC-AE13-4E0C3FB0F4B0}" presName="dummy1b" presStyleCnt="0"/>
      <dgm:spPr/>
    </dgm:pt>
    <dgm:pt modelId="{75B452B4-472D-4C6F-887A-0B168C1112F8}" type="pres">
      <dgm:prSet presAssocID="{8CD1E0AE-FEFB-4ADC-AE13-4E0C3FB0F4B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81A623D-AD51-4E8F-B79D-376D3DCB7776}" type="pres">
      <dgm:prSet presAssocID="{8CD1E0AE-FEFB-4ADC-AE13-4E0C3FB0F4B0}" presName="wedge2" presStyleLbl="node1" presStyleIdx="1" presStyleCnt="3"/>
      <dgm:spPr/>
    </dgm:pt>
    <dgm:pt modelId="{6D523BCD-1F27-484D-B793-CBCE978911AE}" type="pres">
      <dgm:prSet presAssocID="{8CD1E0AE-FEFB-4ADC-AE13-4E0C3FB0F4B0}" presName="dummy2a" presStyleCnt="0"/>
      <dgm:spPr/>
    </dgm:pt>
    <dgm:pt modelId="{2C037D72-8D77-4A5B-92A6-8A8EC37EB5E1}" type="pres">
      <dgm:prSet presAssocID="{8CD1E0AE-FEFB-4ADC-AE13-4E0C3FB0F4B0}" presName="dummy2b" presStyleCnt="0"/>
      <dgm:spPr/>
    </dgm:pt>
    <dgm:pt modelId="{B56B81E0-8AB5-44D9-B58C-713D7038454B}" type="pres">
      <dgm:prSet presAssocID="{8CD1E0AE-FEFB-4ADC-AE13-4E0C3FB0F4B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CE6B396-1A04-481C-9872-6F152A5793FC}" type="pres">
      <dgm:prSet presAssocID="{8CD1E0AE-FEFB-4ADC-AE13-4E0C3FB0F4B0}" presName="wedge3" presStyleLbl="node1" presStyleIdx="2" presStyleCnt="3"/>
      <dgm:spPr/>
    </dgm:pt>
    <dgm:pt modelId="{E8836382-DAF0-4CD2-9C07-19037CF19D30}" type="pres">
      <dgm:prSet presAssocID="{8CD1E0AE-FEFB-4ADC-AE13-4E0C3FB0F4B0}" presName="dummy3a" presStyleCnt="0"/>
      <dgm:spPr/>
    </dgm:pt>
    <dgm:pt modelId="{020B89B8-F28E-4571-B2E0-DDC89B850440}" type="pres">
      <dgm:prSet presAssocID="{8CD1E0AE-FEFB-4ADC-AE13-4E0C3FB0F4B0}" presName="dummy3b" presStyleCnt="0"/>
      <dgm:spPr/>
    </dgm:pt>
    <dgm:pt modelId="{9A06BB0B-89BB-4ED9-93FD-AA4F9F2C4A8C}" type="pres">
      <dgm:prSet presAssocID="{8CD1E0AE-FEFB-4ADC-AE13-4E0C3FB0F4B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3F4A8FD-1FB3-4762-B889-614855A3F623}" type="pres">
      <dgm:prSet presAssocID="{AF7B2CFB-D56C-4A55-B086-EB0F859B9FE7}" presName="arrowWedge1" presStyleLbl="fgSibTrans2D1" presStyleIdx="0" presStyleCnt="3"/>
      <dgm:spPr/>
    </dgm:pt>
    <dgm:pt modelId="{B4CE24AD-BF15-423F-BB1F-E7969C9C5E49}" type="pres">
      <dgm:prSet presAssocID="{28073535-BF83-4B05-9191-5F9905754A6A}" presName="arrowWedge2" presStyleLbl="fgSibTrans2D1" presStyleIdx="1" presStyleCnt="3"/>
      <dgm:spPr/>
    </dgm:pt>
    <dgm:pt modelId="{0593D69E-C567-4AB3-A9B8-0763CF8ADB06}" type="pres">
      <dgm:prSet presAssocID="{4475E0FE-6F9C-4278-89A4-4141F29369FD}" presName="arrowWedge3" presStyleLbl="fgSibTrans2D1" presStyleIdx="2" presStyleCnt="3"/>
      <dgm:spPr/>
    </dgm:pt>
  </dgm:ptLst>
  <dgm:cxnLst>
    <dgm:cxn modelId="{87CAB129-F084-43A6-A110-2105D6F17750}" type="presOf" srcId="{F2E240CB-40AA-4AC1-A502-BDDD6332643F}" destId="{75B452B4-472D-4C6F-887A-0B168C1112F8}" srcOrd="1" destOrd="0" presId="urn:microsoft.com/office/officeart/2005/8/layout/cycle8"/>
    <dgm:cxn modelId="{C644CB41-0B8B-4050-8B9A-3583199FE52B}" type="presOf" srcId="{8CD1E0AE-FEFB-4ADC-AE13-4E0C3FB0F4B0}" destId="{9A53C74D-FB8C-4801-A0D9-7E5F47ABA65D}" srcOrd="0" destOrd="0" presId="urn:microsoft.com/office/officeart/2005/8/layout/cycle8"/>
    <dgm:cxn modelId="{B84E8F45-760E-47B3-88FA-173FBD04E88E}" type="presOf" srcId="{E750E229-DA0F-4882-845C-3019BCB2E385}" destId="{6CE6B396-1A04-481C-9872-6F152A5793FC}" srcOrd="0" destOrd="0" presId="urn:microsoft.com/office/officeart/2005/8/layout/cycle8"/>
    <dgm:cxn modelId="{1771294A-4398-4F78-BA69-7223219ED795}" type="presOf" srcId="{9D470627-4DB9-4A8F-8B61-92866ABD39E0}" destId="{B56B81E0-8AB5-44D9-B58C-713D7038454B}" srcOrd="1" destOrd="0" presId="urn:microsoft.com/office/officeart/2005/8/layout/cycle8"/>
    <dgm:cxn modelId="{6C3B8A6C-7AC5-4851-9783-881C9A4A5809}" srcId="{8CD1E0AE-FEFB-4ADC-AE13-4E0C3FB0F4B0}" destId="{E750E229-DA0F-4882-845C-3019BCB2E385}" srcOrd="2" destOrd="0" parTransId="{4C34F551-CFD6-440A-B601-B65381B0AF67}" sibTransId="{4475E0FE-6F9C-4278-89A4-4141F29369FD}"/>
    <dgm:cxn modelId="{C8173587-9CD4-4BF5-B547-58AED2AED6C5}" srcId="{8CD1E0AE-FEFB-4ADC-AE13-4E0C3FB0F4B0}" destId="{9D470627-4DB9-4A8F-8B61-92866ABD39E0}" srcOrd="1" destOrd="0" parTransId="{1E6603F0-3DA1-47B6-BEFF-982FD036CAE6}" sibTransId="{28073535-BF83-4B05-9191-5F9905754A6A}"/>
    <dgm:cxn modelId="{5673C394-4BCE-4F0C-B538-FFF633A064F1}" type="presOf" srcId="{E750E229-DA0F-4882-845C-3019BCB2E385}" destId="{9A06BB0B-89BB-4ED9-93FD-AA4F9F2C4A8C}" srcOrd="1" destOrd="0" presId="urn:microsoft.com/office/officeart/2005/8/layout/cycle8"/>
    <dgm:cxn modelId="{558DF7BF-C426-4811-9504-BE74A73F8296}" type="presOf" srcId="{F2E240CB-40AA-4AC1-A502-BDDD6332643F}" destId="{1BC103FB-3C02-4CFA-9FCE-F462DFDA2239}" srcOrd="0" destOrd="0" presId="urn:microsoft.com/office/officeart/2005/8/layout/cycle8"/>
    <dgm:cxn modelId="{043485E7-C493-42EF-BC2C-D8217B8ED479}" srcId="{8CD1E0AE-FEFB-4ADC-AE13-4E0C3FB0F4B0}" destId="{F2E240CB-40AA-4AC1-A502-BDDD6332643F}" srcOrd="0" destOrd="0" parTransId="{F84602CA-F88C-4D9F-87DB-B6C43A5457B2}" sibTransId="{AF7B2CFB-D56C-4A55-B086-EB0F859B9FE7}"/>
    <dgm:cxn modelId="{0BEB4FF3-9765-438E-8702-C939F90B91DD}" type="presOf" srcId="{9D470627-4DB9-4A8F-8B61-92866ABD39E0}" destId="{E81A623D-AD51-4E8F-B79D-376D3DCB7776}" srcOrd="0" destOrd="0" presId="urn:microsoft.com/office/officeart/2005/8/layout/cycle8"/>
    <dgm:cxn modelId="{9272721F-BD6D-4A0E-931A-61BE3F477FB3}" type="presParOf" srcId="{9A53C74D-FB8C-4801-A0D9-7E5F47ABA65D}" destId="{1BC103FB-3C02-4CFA-9FCE-F462DFDA2239}" srcOrd="0" destOrd="0" presId="urn:microsoft.com/office/officeart/2005/8/layout/cycle8"/>
    <dgm:cxn modelId="{827D816C-EEA2-40F0-BA75-4B9F679626FA}" type="presParOf" srcId="{9A53C74D-FB8C-4801-A0D9-7E5F47ABA65D}" destId="{7325ED18-8005-469C-8B5A-E8191A357B50}" srcOrd="1" destOrd="0" presId="urn:microsoft.com/office/officeart/2005/8/layout/cycle8"/>
    <dgm:cxn modelId="{0301C3B5-A262-4972-BE88-3C94F3E65C6F}" type="presParOf" srcId="{9A53C74D-FB8C-4801-A0D9-7E5F47ABA65D}" destId="{8932423A-B404-4176-90B6-C6CD5EC820F8}" srcOrd="2" destOrd="0" presId="urn:microsoft.com/office/officeart/2005/8/layout/cycle8"/>
    <dgm:cxn modelId="{181552D8-75D2-462F-936D-00DAABA4A2EB}" type="presParOf" srcId="{9A53C74D-FB8C-4801-A0D9-7E5F47ABA65D}" destId="{75B452B4-472D-4C6F-887A-0B168C1112F8}" srcOrd="3" destOrd="0" presId="urn:microsoft.com/office/officeart/2005/8/layout/cycle8"/>
    <dgm:cxn modelId="{4B6255CD-0781-49FB-8F16-B550B1482245}" type="presParOf" srcId="{9A53C74D-FB8C-4801-A0D9-7E5F47ABA65D}" destId="{E81A623D-AD51-4E8F-B79D-376D3DCB7776}" srcOrd="4" destOrd="0" presId="urn:microsoft.com/office/officeart/2005/8/layout/cycle8"/>
    <dgm:cxn modelId="{52110F32-5F5F-413C-BF75-9E23EA53A9C4}" type="presParOf" srcId="{9A53C74D-FB8C-4801-A0D9-7E5F47ABA65D}" destId="{6D523BCD-1F27-484D-B793-CBCE978911AE}" srcOrd="5" destOrd="0" presId="urn:microsoft.com/office/officeart/2005/8/layout/cycle8"/>
    <dgm:cxn modelId="{29FD9A5E-073D-4D3B-9384-8CBD34DC3682}" type="presParOf" srcId="{9A53C74D-FB8C-4801-A0D9-7E5F47ABA65D}" destId="{2C037D72-8D77-4A5B-92A6-8A8EC37EB5E1}" srcOrd="6" destOrd="0" presId="urn:microsoft.com/office/officeart/2005/8/layout/cycle8"/>
    <dgm:cxn modelId="{E2FCC36A-573F-41BE-9D89-ACEBC16F315E}" type="presParOf" srcId="{9A53C74D-FB8C-4801-A0D9-7E5F47ABA65D}" destId="{B56B81E0-8AB5-44D9-B58C-713D7038454B}" srcOrd="7" destOrd="0" presId="urn:microsoft.com/office/officeart/2005/8/layout/cycle8"/>
    <dgm:cxn modelId="{A36E4233-1060-4974-B5E9-30A86A38B25D}" type="presParOf" srcId="{9A53C74D-FB8C-4801-A0D9-7E5F47ABA65D}" destId="{6CE6B396-1A04-481C-9872-6F152A5793FC}" srcOrd="8" destOrd="0" presId="urn:microsoft.com/office/officeart/2005/8/layout/cycle8"/>
    <dgm:cxn modelId="{A01B007A-E568-44E6-B6AC-B2C08BBD7670}" type="presParOf" srcId="{9A53C74D-FB8C-4801-A0D9-7E5F47ABA65D}" destId="{E8836382-DAF0-4CD2-9C07-19037CF19D30}" srcOrd="9" destOrd="0" presId="urn:microsoft.com/office/officeart/2005/8/layout/cycle8"/>
    <dgm:cxn modelId="{7DE3AA28-7121-411B-A59D-64CCDDD7F912}" type="presParOf" srcId="{9A53C74D-FB8C-4801-A0D9-7E5F47ABA65D}" destId="{020B89B8-F28E-4571-B2E0-DDC89B850440}" srcOrd="10" destOrd="0" presId="urn:microsoft.com/office/officeart/2005/8/layout/cycle8"/>
    <dgm:cxn modelId="{CC96EB5F-B73C-42A9-B27A-77B7053261E3}" type="presParOf" srcId="{9A53C74D-FB8C-4801-A0D9-7E5F47ABA65D}" destId="{9A06BB0B-89BB-4ED9-93FD-AA4F9F2C4A8C}" srcOrd="11" destOrd="0" presId="urn:microsoft.com/office/officeart/2005/8/layout/cycle8"/>
    <dgm:cxn modelId="{E5DA7E23-1FA0-4D8B-8B00-CD0AD208BFA5}" type="presParOf" srcId="{9A53C74D-FB8C-4801-A0D9-7E5F47ABA65D}" destId="{33F4A8FD-1FB3-4762-B889-614855A3F623}" srcOrd="12" destOrd="0" presId="urn:microsoft.com/office/officeart/2005/8/layout/cycle8"/>
    <dgm:cxn modelId="{58FA248D-FDA8-450F-B177-EC13AD7F99F5}" type="presParOf" srcId="{9A53C74D-FB8C-4801-A0D9-7E5F47ABA65D}" destId="{B4CE24AD-BF15-423F-BB1F-E7969C9C5E49}" srcOrd="13" destOrd="0" presId="urn:microsoft.com/office/officeart/2005/8/layout/cycle8"/>
    <dgm:cxn modelId="{43DE91B9-64F2-44BF-B1CA-2EE28010ED99}" type="presParOf" srcId="{9A53C74D-FB8C-4801-A0D9-7E5F47ABA65D}" destId="{0593D69E-C567-4AB3-A9B8-0763CF8ADB0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D6853-EE69-4CB6-8F5F-E33820235AC2}">
      <dsp:nvSpPr>
        <dsp:cNvPr id="0" name=""/>
        <dsp:cNvSpPr/>
      </dsp:nvSpPr>
      <dsp:spPr>
        <a:xfrm rot="5400000">
          <a:off x="4747172" y="-1615874"/>
          <a:ext cx="1585912" cy="521423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Hakikat</a:t>
          </a:r>
          <a:r>
            <a:rPr lang="en-US" sz="2400" kern="1200" dirty="0"/>
            <a:t> </a:t>
          </a:r>
          <a:r>
            <a:rPr lang="en-US" sz="2400" kern="1200" dirty="0" err="1"/>
            <a:t>hukum</a:t>
          </a:r>
          <a:r>
            <a:rPr lang="en-US" sz="2400" kern="1200" dirty="0"/>
            <a:t> </a:t>
          </a:r>
          <a:r>
            <a:rPr lang="en-US" sz="2400" kern="1200" dirty="0" err="1"/>
            <a:t>itu</a:t>
          </a:r>
          <a:r>
            <a:rPr lang="en-US" sz="2400" kern="1200" dirty="0"/>
            <a:t> </a:t>
          </a:r>
          <a:r>
            <a:rPr lang="en-US" sz="2400" kern="1200" dirty="0" err="1"/>
            <a:t>ada</a:t>
          </a:r>
          <a:r>
            <a:rPr lang="en-US" sz="2400" kern="1200" dirty="0"/>
            <a:t> </a:t>
          </a:r>
          <a:r>
            <a:rPr lang="en-US" sz="2400" kern="1200" dirty="0" err="1"/>
            <a:t>karena</a:t>
          </a:r>
          <a:r>
            <a:rPr lang="en-US" sz="2400" kern="1200" dirty="0"/>
            <a:t> </a:t>
          </a:r>
          <a:r>
            <a:rPr lang="en-US" sz="2400" kern="1200" dirty="0" err="1"/>
            <a:t>kausalitas</a:t>
          </a:r>
          <a:endParaRPr lang="en-ID" sz="2400" kern="1200" dirty="0"/>
        </a:p>
      </dsp:txBody>
      <dsp:txXfrm rot="-5400000">
        <a:off x="2933009" y="275707"/>
        <a:ext cx="5136820" cy="1431076"/>
      </dsp:txXfrm>
    </dsp:sp>
    <dsp:sp modelId="{E30787B5-CCAC-4FFD-9ECD-243BDDFAB530}">
      <dsp:nvSpPr>
        <dsp:cNvPr id="0" name=""/>
        <dsp:cNvSpPr/>
      </dsp:nvSpPr>
      <dsp:spPr>
        <a:xfrm>
          <a:off x="0" y="49"/>
          <a:ext cx="2933009" cy="19823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200" kern="1200" dirty="0"/>
            <a:t>Aristoteles</a:t>
          </a:r>
        </a:p>
      </dsp:txBody>
      <dsp:txXfrm>
        <a:off x="96772" y="96821"/>
        <a:ext cx="2739465" cy="1788846"/>
      </dsp:txXfrm>
    </dsp:sp>
    <dsp:sp modelId="{02955CE1-507B-4ADC-8323-ED026E31E179}">
      <dsp:nvSpPr>
        <dsp:cNvPr id="0" name=""/>
        <dsp:cNvSpPr/>
      </dsp:nvSpPr>
      <dsp:spPr>
        <a:xfrm rot="5400000">
          <a:off x="4747172" y="465635"/>
          <a:ext cx="1585912" cy="5214238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/>
            <a:t>Hakikat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itu</a:t>
          </a:r>
          <a:r>
            <a:rPr lang="en-ID" sz="2400" kern="1200" dirty="0"/>
            <a:t> </a:t>
          </a:r>
          <a:r>
            <a:rPr lang="en-ID" sz="2400" kern="1200" dirty="0" err="1"/>
            <a:t>adalah</a:t>
          </a:r>
          <a:r>
            <a:rPr lang="en-ID" sz="2400" kern="1200" dirty="0"/>
            <a:t> </a:t>
          </a:r>
          <a:r>
            <a:rPr lang="en-ID" sz="2400" kern="1200" dirty="0" err="1"/>
            <a:t>bahasa</a:t>
          </a:r>
          <a:r>
            <a:rPr lang="en-ID" sz="2400" kern="1200" dirty="0"/>
            <a:t>,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itu</a:t>
          </a:r>
          <a:r>
            <a:rPr lang="en-ID" sz="2400" kern="1200" dirty="0"/>
            <a:t> </a:t>
          </a:r>
          <a:r>
            <a:rPr lang="en-ID" sz="2400" kern="1200" dirty="0" err="1"/>
            <a:t>ada</a:t>
          </a:r>
          <a:r>
            <a:rPr lang="en-ID" sz="2400" kern="1200" dirty="0"/>
            <a:t> dan </a:t>
          </a:r>
          <a:r>
            <a:rPr lang="en-ID" sz="2400" kern="1200" dirty="0" err="1"/>
            <a:t>dapat</a:t>
          </a:r>
          <a:r>
            <a:rPr lang="en-ID" sz="2400" kern="1200" dirty="0"/>
            <a:t> </a:t>
          </a:r>
          <a:r>
            <a:rPr lang="en-ID" sz="2400" kern="1200" dirty="0" err="1"/>
            <a:t>dipahami</a:t>
          </a:r>
          <a:r>
            <a:rPr lang="en-ID" sz="2400" kern="1200" dirty="0"/>
            <a:t> </a:t>
          </a:r>
          <a:r>
            <a:rPr lang="en-ID" sz="2400" kern="1200" dirty="0" err="1"/>
            <a:t>dengan</a:t>
          </a:r>
          <a:r>
            <a:rPr lang="en-ID" sz="2400" kern="1200" dirty="0"/>
            <a:t> </a:t>
          </a:r>
          <a:r>
            <a:rPr lang="en-ID" sz="2400" kern="1200" dirty="0" err="1"/>
            <a:t>beberapa</a:t>
          </a:r>
          <a:r>
            <a:rPr lang="en-ID" sz="2400" kern="1200" dirty="0"/>
            <a:t> </a:t>
          </a:r>
          <a:r>
            <a:rPr lang="en-ID" sz="2400" kern="1200" dirty="0" err="1"/>
            <a:t>definisi</a:t>
          </a:r>
          <a:r>
            <a:rPr lang="en-ID" sz="2400" kern="1200" dirty="0"/>
            <a:t> </a:t>
          </a:r>
          <a:r>
            <a:rPr lang="en-ID" sz="2400" kern="1200" dirty="0" err="1"/>
            <a:t>adalah</a:t>
          </a:r>
          <a:r>
            <a:rPr lang="en-ID" sz="2400" kern="1200" dirty="0"/>
            <a:t> </a:t>
          </a:r>
          <a:r>
            <a:rPr lang="en-ID" sz="2400" kern="1200" dirty="0" err="1"/>
            <a:t>dari</a:t>
          </a:r>
          <a:r>
            <a:rPr lang="en-ID" sz="2400" kern="1200" dirty="0"/>
            <a:t> </a:t>
          </a:r>
          <a:r>
            <a:rPr lang="en-ID" sz="2400" kern="1200" dirty="0" err="1"/>
            <a:t>bahasa</a:t>
          </a:r>
          <a:r>
            <a:rPr lang="en-ID" sz="2400" kern="1200" dirty="0"/>
            <a:t>.</a:t>
          </a:r>
        </a:p>
      </dsp:txBody>
      <dsp:txXfrm rot="-5400000">
        <a:off x="2933009" y="2357216"/>
        <a:ext cx="5136820" cy="1431076"/>
      </dsp:txXfrm>
    </dsp:sp>
    <dsp:sp modelId="{F642ED2F-7F8F-4C6B-BA8D-9BF6A083058A}">
      <dsp:nvSpPr>
        <dsp:cNvPr id="0" name=""/>
        <dsp:cNvSpPr/>
      </dsp:nvSpPr>
      <dsp:spPr>
        <a:xfrm>
          <a:off x="0" y="2081559"/>
          <a:ext cx="2933009" cy="198239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200" kern="1200" dirty="0"/>
            <a:t>J.J.H. Bruggink</a:t>
          </a:r>
        </a:p>
      </dsp:txBody>
      <dsp:txXfrm>
        <a:off x="96772" y="2178331"/>
        <a:ext cx="2739465" cy="1788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32AD5-8515-48D4-8C5F-6786872BF33B}">
      <dsp:nvSpPr>
        <dsp:cNvPr id="0" name=""/>
        <dsp:cNvSpPr/>
      </dsp:nvSpPr>
      <dsp:spPr>
        <a:xfrm>
          <a:off x="531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Menggunakan</a:t>
          </a:r>
          <a:r>
            <a:rPr lang="en-US" sz="1500" kern="1200" dirty="0"/>
            <a:t> </a:t>
          </a:r>
          <a:r>
            <a:rPr lang="en-US" sz="1500" kern="1200" dirty="0" err="1"/>
            <a:t>cara</a:t>
          </a:r>
          <a:r>
            <a:rPr lang="en-US" sz="1500" kern="1200" dirty="0"/>
            <a:t> </a:t>
          </a:r>
          <a:r>
            <a:rPr lang="en-US" sz="1500" kern="1200" dirty="0" err="1"/>
            <a:t>ilmiah</a:t>
          </a:r>
          <a:endParaRPr lang="en-ID" sz="1500" kern="1200" dirty="0"/>
        </a:p>
      </dsp:txBody>
      <dsp:txXfrm>
        <a:off x="38279" y="91164"/>
        <a:ext cx="1818747" cy="1373906"/>
      </dsp:txXfrm>
    </dsp:sp>
    <dsp:sp modelId="{03CFFDBD-2274-42F7-A78C-B3EA3C98A310}">
      <dsp:nvSpPr>
        <dsp:cNvPr id="0" name=""/>
        <dsp:cNvSpPr/>
      </dsp:nvSpPr>
      <dsp:spPr>
        <a:xfrm>
          <a:off x="5314" y="1465071"/>
          <a:ext cx="1884677" cy="6049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Metodis</a:t>
          </a:r>
          <a:endParaRPr lang="en-ID" sz="1700" kern="1200" dirty="0"/>
        </a:p>
      </dsp:txBody>
      <dsp:txXfrm>
        <a:off x="5314" y="1465071"/>
        <a:ext cx="1327237" cy="604954"/>
      </dsp:txXfrm>
    </dsp:sp>
    <dsp:sp modelId="{87CC79E1-5849-47C1-83E8-27E4019F3F56}">
      <dsp:nvSpPr>
        <dsp:cNvPr id="0" name=""/>
        <dsp:cNvSpPr/>
      </dsp:nvSpPr>
      <dsp:spPr>
        <a:xfrm>
          <a:off x="1385866" y="1561162"/>
          <a:ext cx="659637" cy="659637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E4117-F622-4EFE-A97B-E7B492EB0250}">
      <dsp:nvSpPr>
        <dsp:cNvPr id="0" name=""/>
        <dsp:cNvSpPr/>
      </dsp:nvSpPr>
      <dsp:spPr>
        <a:xfrm>
          <a:off x="220892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Berkaitan</a:t>
          </a:r>
          <a:r>
            <a:rPr lang="en-US" sz="1500" kern="1200" dirty="0"/>
            <a:t> </a:t>
          </a:r>
          <a:r>
            <a:rPr lang="en-US" sz="1500" kern="1200" dirty="0" err="1"/>
            <a:t>secara</a:t>
          </a:r>
          <a:r>
            <a:rPr lang="en-US" sz="1500" kern="1200" dirty="0"/>
            <a:t> </a:t>
          </a:r>
          <a:r>
            <a:rPr lang="en-US" sz="1500" kern="1200" dirty="0" err="1"/>
            <a:t>teratur</a:t>
          </a:r>
          <a:endParaRPr lang="en-ID" sz="1500" kern="1200" dirty="0"/>
        </a:p>
      </dsp:txBody>
      <dsp:txXfrm>
        <a:off x="2241889" y="91164"/>
        <a:ext cx="1818747" cy="1373906"/>
      </dsp:txXfrm>
    </dsp:sp>
    <dsp:sp modelId="{9DFE71B2-A44B-46E2-9359-98DEC0946A64}">
      <dsp:nvSpPr>
        <dsp:cNvPr id="0" name=""/>
        <dsp:cNvSpPr/>
      </dsp:nvSpPr>
      <dsp:spPr>
        <a:xfrm>
          <a:off x="2208924" y="1465071"/>
          <a:ext cx="1884677" cy="6049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Sistematis</a:t>
          </a:r>
          <a:endParaRPr lang="en-ID" sz="1700" kern="1200" dirty="0"/>
        </a:p>
      </dsp:txBody>
      <dsp:txXfrm>
        <a:off x="2208924" y="1465071"/>
        <a:ext cx="1327237" cy="604954"/>
      </dsp:txXfrm>
    </dsp:sp>
    <dsp:sp modelId="{234D472D-51B7-4603-A7F5-5EA1FB906E96}">
      <dsp:nvSpPr>
        <dsp:cNvPr id="0" name=""/>
        <dsp:cNvSpPr/>
      </dsp:nvSpPr>
      <dsp:spPr>
        <a:xfrm>
          <a:off x="3589476" y="1561162"/>
          <a:ext cx="659637" cy="659637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74F95A-CB97-47DE-87A2-5C3DD315BBA2}">
      <dsp:nvSpPr>
        <dsp:cNvPr id="0" name=""/>
        <dsp:cNvSpPr/>
      </dsp:nvSpPr>
      <dsp:spPr>
        <a:xfrm>
          <a:off x="441253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Tidak</a:t>
          </a:r>
          <a:r>
            <a:rPr lang="en-US" sz="1500" kern="1200" dirty="0"/>
            <a:t> </a:t>
          </a:r>
          <a:r>
            <a:rPr lang="en-US" sz="1500" kern="1200" dirty="0" err="1"/>
            <a:t>saling</a:t>
          </a:r>
          <a:r>
            <a:rPr lang="en-US" sz="1500" kern="1200" dirty="0"/>
            <a:t> </a:t>
          </a:r>
          <a:r>
            <a:rPr lang="en-US" sz="1500" kern="1200" dirty="0" err="1"/>
            <a:t>bertentangan</a:t>
          </a:r>
          <a:endParaRPr lang="en-ID" sz="1500" kern="1200" dirty="0"/>
        </a:p>
      </dsp:txBody>
      <dsp:txXfrm>
        <a:off x="4445499" y="91164"/>
        <a:ext cx="1818747" cy="1373906"/>
      </dsp:txXfrm>
    </dsp:sp>
    <dsp:sp modelId="{F8C433BD-E8E9-45D0-A48A-85D2DA51B613}">
      <dsp:nvSpPr>
        <dsp:cNvPr id="0" name=""/>
        <dsp:cNvSpPr/>
      </dsp:nvSpPr>
      <dsp:spPr>
        <a:xfrm>
          <a:off x="4412534" y="1465071"/>
          <a:ext cx="1884677" cy="6049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Koheren</a:t>
          </a:r>
          <a:endParaRPr lang="en-ID" sz="1700" kern="1200" dirty="0"/>
        </a:p>
      </dsp:txBody>
      <dsp:txXfrm>
        <a:off x="4412534" y="1465071"/>
        <a:ext cx="1327237" cy="604954"/>
      </dsp:txXfrm>
    </dsp:sp>
    <dsp:sp modelId="{DC7CB54E-0836-439E-A365-5716CD8EBB52}">
      <dsp:nvSpPr>
        <dsp:cNvPr id="0" name=""/>
        <dsp:cNvSpPr/>
      </dsp:nvSpPr>
      <dsp:spPr>
        <a:xfrm>
          <a:off x="5793086" y="1561162"/>
          <a:ext cx="659637" cy="659637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B2A2C-A4DE-4FB1-8CE2-CA94DF2F3691}">
      <dsp:nvSpPr>
        <dsp:cNvPr id="0" name=""/>
        <dsp:cNvSpPr/>
      </dsp:nvSpPr>
      <dsp:spPr>
        <a:xfrm>
          <a:off x="661614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Berdasarkan</a:t>
          </a:r>
          <a:r>
            <a:rPr lang="en-US" sz="1500" kern="1200" dirty="0"/>
            <a:t> </a:t>
          </a:r>
          <a:r>
            <a:rPr lang="en-US" sz="1500" kern="1200" dirty="0" err="1"/>
            <a:t>kaidah</a:t>
          </a:r>
          <a:r>
            <a:rPr lang="en-US" sz="1500" kern="1200" dirty="0"/>
            <a:t> </a:t>
          </a:r>
          <a:r>
            <a:rPr lang="en-US" sz="1500" kern="1200" dirty="0" err="1"/>
            <a:t>berpikir</a:t>
          </a:r>
          <a:r>
            <a:rPr lang="en-US" sz="1500" kern="1200" dirty="0"/>
            <a:t> </a:t>
          </a:r>
          <a:r>
            <a:rPr lang="en-US" sz="1500" kern="1200" dirty="0" err="1"/>
            <a:t>yg</a:t>
          </a:r>
          <a:r>
            <a:rPr lang="en-US" sz="1500" kern="1200" dirty="0"/>
            <a:t> </a:t>
          </a:r>
          <a:r>
            <a:rPr lang="en-US" sz="1500" kern="1200" dirty="0" err="1"/>
            <a:t>logis</a:t>
          </a:r>
          <a:endParaRPr lang="en-ID" sz="1500" kern="1200" dirty="0"/>
        </a:p>
      </dsp:txBody>
      <dsp:txXfrm>
        <a:off x="6649109" y="91164"/>
        <a:ext cx="1818747" cy="1373906"/>
      </dsp:txXfrm>
    </dsp:sp>
    <dsp:sp modelId="{ADF6E0EA-44D3-4F44-A793-6831A2F1324C}">
      <dsp:nvSpPr>
        <dsp:cNvPr id="0" name=""/>
        <dsp:cNvSpPr/>
      </dsp:nvSpPr>
      <dsp:spPr>
        <a:xfrm>
          <a:off x="6616144" y="1465071"/>
          <a:ext cx="1884677" cy="6049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Rasional</a:t>
          </a:r>
          <a:endParaRPr lang="en-ID" sz="1700" kern="1200" dirty="0"/>
        </a:p>
      </dsp:txBody>
      <dsp:txXfrm>
        <a:off x="6616144" y="1465071"/>
        <a:ext cx="1327237" cy="604954"/>
      </dsp:txXfrm>
    </dsp:sp>
    <dsp:sp modelId="{6E5B7495-0242-434F-A755-9DFE5C219950}">
      <dsp:nvSpPr>
        <dsp:cNvPr id="0" name=""/>
        <dsp:cNvSpPr/>
      </dsp:nvSpPr>
      <dsp:spPr>
        <a:xfrm>
          <a:off x="7996696" y="1561162"/>
          <a:ext cx="659637" cy="659637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C91C2-3D2F-492C-B474-9416B2555590}">
      <dsp:nvSpPr>
        <dsp:cNvPr id="0" name=""/>
        <dsp:cNvSpPr/>
      </dsp:nvSpPr>
      <dsp:spPr>
        <a:xfrm>
          <a:off x="110711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Melihat</a:t>
          </a:r>
          <a:r>
            <a:rPr lang="en-ID" sz="1500" kern="1200" dirty="0"/>
            <a:t> </a:t>
          </a:r>
          <a:r>
            <a:rPr lang="en-ID" sz="1500" kern="1200" dirty="0" err="1"/>
            <a:t>objek</a:t>
          </a:r>
          <a:r>
            <a:rPr lang="en-ID" sz="1500" kern="1200" dirty="0"/>
            <a:t> </a:t>
          </a:r>
          <a:r>
            <a:rPr lang="en-ID" sz="1500" kern="1200" dirty="0" err="1"/>
            <a:t>tidak</a:t>
          </a:r>
          <a:r>
            <a:rPr lang="en-ID" sz="1500" kern="1200" dirty="0"/>
            <a:t> </a:t>
          </a:r>
          <a:r>
            <a:rPr lang="en-ID" sz="1500" kern="1200" dirty="0" err="1"/>
            <a:t>hanya</a:t>
          </a:r>
          <a:r>
            <a:rPr lang="en-ID" sz="1500" kern="1200" dirty="0"/>
            <a:t> </a:t>
          </a:r>
          <a:r>
            <a:rPr lang="en-ID" sz="1500" kern="1200" dirty="0" err="1"/>
            <a:t>dari</a:t>
          </a:r>
          <a:r>
            <a:rPr lang="en-ID" sz="1500" kern="1200" dirty="0"/>
            <a:t> </a:t>
          </a:r>
          <a:r>
            <a:rPr lang="en-ID" sz="1500" kern="1200" dirty="0" err="1"/>
            <a:t>satu</a:t>
          </a:r>
          <a:r>
            <a:rPr lang="en-ID" sz="1500" kern="1200" dirty="0"/>
            <a:t> </a:t>
          </a:r>
          <a:r>
            <a:rPr lang="en-ID" sz="1500" kern="1200" dirty="0" err="1"/>
            <a:t>sisi</a:t>
          </a:r>
          <a:r>
            <a:rPr lang="en-ID" sz="1500" kern="1200" dirty="0"/>
            <a:t>/</a:t>
          </a:r>
          <a:r>
            <a:rPr lang="en-ID" sz="1500" kern="1200" dirty="0" err="1"/>
            <a:t>sudut</a:t>
          </a:r>
          <a:r>
            <a:rPr lang="en-ID" sz="1500" kern="1200" dirty="0"/>
            <a:t> </a:t>
          </a:r>
          <a:r>
            <a:rPr lang="en-ID" sz="1500" kern="1200" dirty="0" err="1"/>
            <a:t>pandang</a:t>
          </a:r>
          <a:endParaRPr lang="en-ID" sz="1500" kern="1200" dirty="0"/>
        </a:p>
      </dsp:txBody>
      <dsp:txXfrm>
        <a:off x="1140084" y="2580469"/>
        <a:ext cx="1818747" cy="1373906"/>
      </dsp:txXfrm>
    </dsp:sp>
    <dsp:sp modelId="{7B06A6EC-ADCB-4EEE-842D-990CE9080026}">
      <dsp:nvSpPr>
        <dsp:cNvPr id="0" name=""/>
        <dsp:cNvSpPr/>
      </dsp:nvSpPr>
      <dsp:spPr>
        <a:xfrm>
          <a:off x="1107119" y="3954375"/>
          <a:ext cx="1884677" cy="60495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Komprehensif</a:t>
          </a:r>
          <a:endParaRPr lang="en-ID" sz="1700" kern="1200" dirty="0"/>
        </a:p>
      </dsp:txBody>
      <dsp:txXfrm>
        <a:off x="1107119" y="3954375"/>
        <a:ext cx="1327237" cy="604954"/>
      </dsp:txXfrm>
    </dsp:sp>
    <dsp:sp modelId="{E83A749D-07A6-4CC5-8916-50A2D87D724C}">
      <dsp:nvSpPr>
        <dsp:cNvPr id="0" name=""/>
        <dsp:cNvSpPr/>
      </dsp:nvSpPr>
      <dsp:spPr>
        <a:xfrm>
          <a:off x="2487671" y="4050467"/>
          <a:ext cx="659637" cy="659637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421F4-5650-4FB5-B81C-ADA95CC000BC}">
      <dsp:nvSpPr>
        <dsp:cNvPr id="0" name=""/>
        <dsp:cNvSpPr/>
      </dsp:nvSpPr>
      <dsp:spPr>
        <a:xfrm>
          <a:off x="331072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Diuraikan</a:t>
          </a:r>
          <a:r>
            <a:rPr lang="en-ID" sz="1500" kern="1200" dirty="0"/>
            <a:t> </a:t>
          </a:r>
          <a:r>
            <a:rPr lang="en-ID" sz="1500" kern="1200" dirty="0" err="1"/>
            <a:t>sampai</a:t>
          </a:r>
          <a:r>
            <a:rPr lang="en-ID" sz="1500" kern="1200" dirty="0"/>
            <a:t> </a:t>
          </a:r>
          <a:r>
            <a:rPr lang="en-ID" sz="1500" kern="1200" dirty="0" err="1"/>
            <a:t>akar</a:t>
          </a:r>
          <a:r>
            <a:rPr lang="en-ID" sz="1500" kern="1200" dirty="0"/>
            <a:t> </a:t>
          </a:r>
          <a:r>
            <a:rPr lang="en-ID" sz="1500" kern="1200" dirty="0" err="1"/>
            <a:t>persoalannya</a:t>
          </a:r>
          <a:endParaRPr lang="en-ID" sz="1500" kern="1200" dirty="0"/>
        </a:p>
      </dsp:txBody>
      <dsp:txXfrm>
        <a:off x="3343694" y="2580469"/>
        <a:ext cx="1818747" cy="1373906"/>
      </dsp:txXfrm>
    </dsp:sp>
    <dsp:sp modelId="{5952E9CB-E51C-4338-9D8D-2AB64E6A6BDF}">
      <dsp:nvSpPr>
        <dsp:cNvPr id="0" name=""/>
        <dsp:cNvSpPr/>
      </dsp:nvSpPr>
      <dsp:spPr>
        <a:xfrm>
          <a:off x="3310729" y="3954375"/>
          <a:ext cx="1884677" cy="6049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Radikal</a:t>
          </a:r>
          <a:endParaRPr lang="en-ID" sz="1700" kern="1200" dirty="0"/>
        </a:p>
      </dsp:txBody>
      <dsp:txXfrm>
        <a:off x="3310729" y="3954375"/>
        <a:ext cx="1327237" cy="604954"/>
      </dsp:txXfrm>
    </dsp:sp>
    <dsp:sp modelId="{9D8E0DED-F20F-4C63-B145-6EE82DC4303A}">
      <dsp:nvSpPr>
        <dsp:cNvPr id="0" name=""/>
        <dsp:cNvSpPr/>
      </dsp:nvSpPr>
      <dsp:spPr>
        <a:xfrm>
          <a:off x="4691281" y="4050467"/>
          <a:ext cx="659637" cy="659637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AB189E-8AB9-42CC-817E-2832C6317B28}">
      <dsp:nvSpPr>
        <dsp:cNvPr id="0" name=""/>
        <dsp:cNvSpPr/>
      </dsp:nvSpPr>
      <dsp:spPr>
        <a:xfrm>
          <a:off x="551433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Muatan</a:t>
          </a:r>
          <a:r>
            <a:rPr lang="en-ID" sz="1500" kern="1200" dirty="0"/>
            <a:t> </a:t>
          </a:r>
          <a:r>
            <a:rPr lang="en-ID" sz="1500" kern="1200" dirty="0" err="1"/>
            <a:t>kebenarannya</a:t>
          </a:r>
          <a:r>
            <a:rPr lang="en-ID" sz="1500" kern="1200" dirty="0"/>
            <a:t> </a:t>
          </a:r>
          <a:r>
            <a:rPr lang="en-ID" sz="1500" kern="1200" dirty="0" err="1"/>
            <a:t>sampai</a:t>
          </a:r>
          <a:r>
            <a:rPr lang="en-ID" sz="1500" kern="1200" dirty="0"/>
            <a:t> </a:t>
          </a:r>
          <a:r>
            <a:rPr lang="en-ID" sz="1500" kern="1200" dirty="0" err="1"/>
            <a:t>tingkat</a:t>
          </a:r>
          <a:r>
            <a:rPr lang="en-ID" sz="1500" kern="1200" dirty="0"/>
            <a:t> </a:t>
          </a:r>
          <a:r>
            <a:rPr lang="en-ID" sz="1500" kern="1200" dirty="0" err="1"/>
            <a:t>umum</a:t>
          </a:r>
          <a:r>
            <a:rPr lang="en-ID" sz="1500" kern="1200" dirty="0"/>
            <a:t> yang </a:t>
          </a:r>
          <a:r>
            <a:rPr lang="en-ID" sz="1500" kern="1200" dirty="0" err="1"/>
            <a:t>berlaku</a:t>
          </a:r>
          <a:r>
            <a:rPr lang="en-ID" sz="1500" kern="1200" dirty="0"/>
            <a:t> di mana </a:t>
          </a:r>
          <a:r>
            <a:rPr lang="en-ID" sz="1500" kern="1200" dirty="0" err="1"/>
            <a:t>saja</a:t>
          </a:r>
          <a:endParaRPr lang="en-ID" sz="1500" kern="1200" dirty="0"/>
        </a:p>
      </dsp:txBody>
      <dsp:txXfrm>
        <a:off x="5547304" y="2580469"/>
        <a:ext cx="1818747" cy="1373906"/>
      </dsp:txXfrm>
    </dsp:sp>
    <dsp:sp modelId="{1BF7FC9A-E1A5-4817-963E-61B407CFAABF}">
      <dsp:nvSpPr>
        <dsp:cNvPr id="0" name=""/>
        <dsp:cNvSpPr/>
      </dsp:nvSpPr>
      <dsp:spPr>
        <a:xfrm>
          <a:off x="5514339" y="3954375"/>
          <a:ext cx="1884677" cy="6049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Universal</a:t>
          </a:r>
          <a:endParaRPr lang="en-ID" sz="1700" kern="1200" dirty="0"/>
        </a:p>
      </dsp:txBody>
      <dsp:txXfrm>
        <a:off x="5514339" y="3954375"/>
        <a:ext cx="1327237" cy="604954"/>
      </dsp:txXfrm>
    </dsp:sp>
    <dsp:sp modelId="{454E45C4-BC2F-40A8-B891-8A59282AD30C}">
      <dsp:nvSpPr>
        <dsp:cNvPr id="0" name=""/>
        <dsp:cNvSpPr/>
      </dsp:nvSpPr>
      <dsp:spPr>
        <a:xfrm>
          <a:off x="6894891" y="4050467"/>
          <a:ext cx="659637" cy="659637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7ECF3-8C9C-4238-A2B9-28FFD988FB69}">
      <dsp:nvSpPr>
        <dsp:cNvPr id="0" name=""/>
        <dsp:cNvSpPr/>
      </dsp:nvSpPr>
      <dsp:spPr>
        <a:xfrm>
          <a:off x="3215645" y="2461690"/>
          <a:ext cx="2065653" cy="206565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Kegiatan</a:t>
          </a:r>
          <a:r>
            <a:rPr lang="en-US" sz="3100" kern="1200" dirty="0"/>
            <a:t> </a:t>
          </a:r>
          <a:r>
            <a:rPr lang="en-US" sz="3100" kern="1200" dirty="0" err="1"/>
            <a:t>hukum</a:t>
          </a:r>
          <a:endParaRPr lang="en-ID" sz="3100" kern="1200" dirty="0"/>
        </a:p>
      </dsp:txBody>
      <dsp:txXfrm>
        <a:off x="3518153" y="2764198"/>
        <a:ext cx="1460637" cy="1460637"/>
      </dsp:txXfrm>
    </dsp:sp>
    <dsp:sp modelId="{10509DBC-D9FD-4FB8-AFAA-1B254D2FB821}">
      <dsp:nvSpPr>
        <dsp:cNvPr id="0" name=""/>
        <dsp:cNvSpPr/>
      </dsp:nvSpPr>
      <dsp:spPr>
        <a:xfrm rot="12900000">
          <a:off x="1886766" y="2100814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71ED15-B411-40A3-B6E8-CEDD05EA68E3}">
      <dsp:nvSpPr>
        <dsp:cNvPr id="0" name=""/>
        <dsp:cNvSpPr/>
      </dsp:nvSpPr>
      <dsp:spPr>
        <a:xfrm>
          <a:off x="1048753" y="1156135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Pembentukan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1094734" y="1202116"/>
        <a:ext cx="1870408" cy="1477934"/>
      </dsp:txXfrm>
    </dsp:sp>
    <dsp:sp modelId="{D6D66F0C-4946-453B-95E1-9055D4C8D459}">
      <dsp:nvSpPr>
        <dsp:cNvPr id="0" name=""/>
        <dsp:cNvSpPr/>
      </dsp:nvSpPr>
      <dsp:spPr>
        <a:xfrm rot="16200000">
          <a:off x="3456797" y="1283507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DCC251-F378-40A5-874D-2B7C1D3A1DBE}">
      <dsp:nvSpPr>
        <dsp:cNvPr id="0" name=""/>
        <dsp:cNvSpPr/>
      </dsp:nvSpPr>
      <dsp:spPr>
        <a:xfrm>
          <a:off x="3267286" y="1240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Penerapan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3313267" y="47221"/>
        <a:ext cx="1870408" cy="1477934"/>
      </dsp:txXfrm>
    </dsp:sp>
    <dsp:sp modelId="{FE21E1BB-CC3D-456E-AD71-93C09580715A}">
      <dsp:nvSpPr>
        <dsp:cNvPr id="0" name=""/>
        <dsp:cNvSpPr/>
      </dsp:nvSpPr>
      <dsp:spPr>
        <a:xfrm rot="19500000">
          <a:off x="5026828" y="2100814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34F07C-07DE-4EC4-B074-793951783394}">
      <dsp:nvSpPr>
        <dsp:cNvPr id="0" name=""/>
        <dsp:cNvSpPr/>
      </dsp:nvSpPr>
      <dsp:spPr>
        <a:xfrm>
          <a:off x="5485819" y="1156135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Perkembangan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5531800" y="1202116"/>
        <a:ext cx="1870408" cy="14779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1BB16-05F0-43EF-9239-F9A5F870FDF0}">
      <dsp:nvSpPr>
        <dsp:cNvPr id="0" name=""/>
        <dsp:cNvSpPr/>
      </dsp:nvSpPr>
      <dsp:spPr>
        <a:xfrm>
          <a:off x="3513990" y="1396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600" kern="1200" dirty="0"/>
            <a:t>Langkah </a:t>
          </a:r>
          <a:r>
            <a:rPr lang="en-ID" sz="1600" kern="1200" dirty="0" err="1"/>
            <a:t>ini</a:t>
          </a:r>
          <a:r>
            <a:rPr lang="en-ID" sz="1600" kern="1200" dirty="0"/>
            <a:t> </a:t>
          </a:r>
          <a:r>
            <a:rPr lang="en-ID" sz="1600" kern="1200" dirty="0" err="1"/>
            <a:t>berkenaan</a:t>
          </a:r>
          <a:r>
            <a:rPr lang="en-ID" sz="1600" kern="1200" dirty="0"/>
            <a:t> </a:t>
          </a:r>
          <a:r>
            <a:rPr lang="en-ID" sz="1600" kern="1200" dirty="0" err="1"/>
            <a:t>dengan</a:t>
          </a:r>
          <a:r>
            <a:rPr lang="en-ID" sz="1600" kern="1200" dirty="0"/>
            <a:t> </a:t>
          </a:r>
          <a:r>
            <a:rPr lang="en-ID" sz="1600" kern="1200" dirty="0" err="1"/>
            <a:t>penataan</a:t>
          </a:r>
          <a:r>
            <a:rPr lang="en-ID" sz="1600" kern="1200" dirty="0"/>
            <a:t> </a:t>
          </a:r>
          <a:r>
            <a:rPr lang="en-ID" sz="1600" kern="1200" dirty="0" err="1"/>
            <a:t>sekelompok</a:t>
          </a:r>
          <a:r>
            <a:rPr lang="en-ID" sz="1600" kern="1200" dirty="0"/>
            <a:t> </a:t>
          </a:r>
          <a:r>
            <a:rPr lang="en-ID" sz="1600" kern="1200" dirty="0" err="1"/>
            <a:t>fakta-fakta</a:t>
          </a:r>
          <a:r>
            <a:rPr lang="en-ID" sz="1600" kern="1200" dirty="0"/>
            <a:t> dan </a:t>
          </a:r>
          <a:r>
            <a:rPr lang="en-ID" sz="1600" kern="1200" dirty="0" err="1"/>
            <a:t>kejadian-kejadian</a:t>
          </a:r>
          <a:r>
            <a:rPr lang="en-ID" sz="1600" kern="1200" dirty="0"/>
            <a:t> </a:t>
          </a:r>
          <a:r>
            <a:rPr lang="en-ID" sz="1600" kern="1200" dirty="0" err="1"/>
            <a:t>hingga</a:t>
          </a:r>
          <a:r>
            <a:rPr lang="en-ID" sz="1600" kern="1200" dirty="0"/>
            <a:t> </a:t>
          </a:r>
          <a:r>
            <a:rPr lang="en-ID" sz="1600" kern="1200" dirty="0" err="1"/>
            <a:t>mewujudkan</a:t>
          </a:r>
          <a:r>
            <a:rPr lang="en-ID" sz="1600" kern="1200" dirty="0"/>
            <a:t> </a:t>
          </a:r>
          <a:r>
            <a:rPr lang="en-ID" sz="1600" kern="1200" dirty="0" err="1"/>
            <a:t>suatu</a:t>
          </a:r>
          <a:r>
            <a:rPr lang="en-ID" sz="1600" kern="1200" dirty="0"/>
            <a:t> </a:t>
          </a:r>
          <a:r>
            <a:rPr lang="en-ID" sz="1600" kern="1200" dirty="0" err="1"/>
            <a:t>keseluruhan</a:t>
          </a:r>
          <a:r>
            <a:rPr lang="en-ID" sz="1600" kern="1200" dirty="0"/>
            <a:t> yang </a:t>
          </a:r>
          <a:r>
            <a:rPr lang="en-ID" sz="1600" kern="1200" dirty="0" err="1"/>
            <a:t>jelas</a:t>
          </a:r>
          <a:r>
            <a:rPr lang="en-ID" sz="1600" kern="1200" dirty="0"/>
            <a:t> dan </a:t>
          </a:r>
          <a:r>
            <a:rPr lang="en-ID" sz="1600" kern="1200" dirty="0" err="1"/>
            <a:t>berkerangka</a:t>
          </a:r>
          <a:r>
            <a:rPr lang="en-ID" sz="1600" kern="1200" dirty="0"/>
            <a:t> </a:t>
          </a:r>
          <a:r>
            <a:rPr lang="en-ID" sz="1600" kern="1200" dirty="0" err="1"/>
            <a:t>umum</a:t>
          </a:r>
          <a:r>
            <a:rPr lang="en-ID" sz="1600" kern="1200" dirty="0"/>
            <a:t> </a:t>
          </a:r>
          <a:r>
            <a:rPr lang="en-ID" sz="1600" kern="1200" dirty="0" err="1"/>
            <a:t>atau</a:t>
          </a:r>
          <a:r>
            <a:rPr lang="en-ID" sz="1600" kern="1200" dirty="0"/>
            <a:t> </a:t>
          </a:r>
          <a:r>
            <a:rPr lang="en-ID" sz="1600" kern="1200" dirty="0" err="1"/>
            <a:t>suatu</a:t>
          </a:r>
          <a:r>
            <a:rPr lang="en-ID" sz="1600" kern="1200" dirty="0"/>
            <a:t> </a:t>
          </a:r>
          <a:r>
            <a:rPr lang="en-ID" sz="1600" kern="1200" dirty="0" err="1"/>
            <a:t>gambaran</a:t>
          </a:r>
          <a:r>
            <a:rPr lang="en-ID" sz="1600" kern="1200" dirty="0"/>
            <a:t> </a:t>
          </a:r>
          <a:r>
            <a:rPr lang="en-ID" sz="1600" kern="1200" dirty="0" err="1"/>
            <a:t>umum</a:t>
          </a:r>
          <a:r>
            <a:rPr lang="en-ID" sz="1600" kern="1200" dirty="0"/>
            <a:t> </a:t>
          </a:r>
          <a:r>
            <a:rPr lang="en-ID" sz="1600" kern="1200" dirty="0" err="1"/>
            <a:t>menyeluruh</a:t>
          </a:r>
          <a:r>
            <a:rPr lang="en-ID" sz="1600" kern="1200" dirty="0"/>
            <a:t>. </a:t>
          </a:r>
        </a:p>
      </dsp:txBody>
      <dsp:txXfrm>
        <a:off x="3513990" y="139928"/>
        <a:ext cx="4855388" cy="831194"/>
      </dsp:txXfrm>
    </dsp:sp>
    <dsp:sp modelId="{1748EAE7-3037-47FB-9C9F-F7ED64D0E4D9}">
      <dsp:nvSpPr>
        <dsp:cNvPr id="0" name=""/>
        <dsp:cNvSpPr/>
      </dsp:nvSpPr>
      <dsp:spPr>
        <a:xfrm>
          <a:off x="0" y="1396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Pemaparan</a:t>
          </a:r>
          <a:r>
            <a:rPr lang="en-ID" sz="2100" kern="1200" dirty="0"/>
            <a:t> </a:t>
          </a:r>
          <a:r>
            <a:rPr lang="en-ID" sz="2100" kern="1200" dirty="0" err="1"/>
            <a:t>singkat</a:t>
          </a:r>
          <a:r>
            <a:rPr lang="en-ID" sz="2100" kern="1200" dirty="0"/>
            <a:t> duduk </a:t>
          </a:r>
          <a:r>
            <a:rPr lang="en-ID" sz="2100" kern="1200" dirty="0" err="1"/>
            <a:t>perkara</a:t>
          </a:r>
          <a:r>
            <a:rPr lang="en-ID" sz="2100" kern="1200" dirty="0"/>
            <a:t> (</a:t>
          </a:r>
          <a:r>
            <a:rPr lang="en-ID" sz="2100" kern="1200" dirty="0" err="1"/>
            <a:t>skematisasi</a:t>
          </a:r>
          <a:r>
            <a:rPr lang="en-ID" sz="2100" kern="1200" dirty="0"/>
            <a:t>)</a:t>
          </a:r>
        </a:p>
      </dsp:txBody>
      <dsp:txXfrm>
        <a:off x="54101" y="55497"/>
        <a:ext cx="3405788" cy="1000056"/>
      </dsp:txXfrm>
    </dsp:sp>
    <dsp:sp modelId="{544BA2C4-997C-4556-9890-C63721628E73}">
      <dsp:nvSpPr>
        <dsp:cNvPr id="0" name=""/>
        <dsp:cNvSpPr/>
      </dsp:nvSpPr>
      <dsp:spPr>
        <a:xfrm>
          <a:off x="3513990" y="1220480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/>
            <a:t>Pada </a:t>
          </a:r>
          <a:r>
            <a:rPr lang="en-ID" sz="1800" kern="1200" dirty="0" err="1"/>
            <a:t>fase</a:t>
          </a:r>
          <a:r>
            <a:rPr lang="en-ID" sz="1800" kern="1200" dirty="0"/>
            <a:t> </a:t>
          </a:r>
          <a:r>
            <a:rPr lang="en-ID" sz="1800" kern="1200" dirty="0" err="1"/>
            <a:t>ini</a:t>
          </a:r>
          <a:r>
            <a:rPr lang="en-ID" sz="1800" kern="1200" dirty="0"/>
            <a:t>, yang </a:t>
          </a:r>
          <a:r>
            <a:rPr lang="en-ID" sz="1800" kern="1200" dirty="0" err="1"/>
            <a:t>dilakukan</a:t>
          </a:r>
          <a:r>
            <a:rPr lang="en-ID" sz="1800" kern="1200" dirty="0"/>
            <a:t> </a:t>
          </a:r>
          <a:r>
            <a:rPr lang="en-ID" sz="1800" kern="1200" dirty="0" err="1"/>
            <a:t>adalah</a:t>
          </a:r>
          <a:r>
            <a:rPr lang="en-ID" sz="1800" kern="1200" dirty="0"/>
            <a:t> </a:t>
          </a:r>
          <a:r>
            <a:rPr lang="en-ID" sz="1800" kern="1200" dirty="0" err="1"/>
            <a:t>meletakkan</a:t>
          </a:r>
          <a:r>
            <a:rPr lang="en-ID" sz="1800" kern="1200" dirty="0"/>
            <a:t> </a:t>
          </a:r>
          <a:r>
            <a:rPr lang="en-ID" sz="1800" kern="1200" dirty="0" err="1"/>
            <a:t>hubungan</a:t>
          </a:r>
          <a:r>
            <a:rPr lang="en-ID" sz="1800" kern="1200" dirty="0"/>
            <a:t> </a:t>
          </a:r>
          <a:r>
            <a:rPr lang="en-ID" sz="1800" kern="1200" dirty="0" err="1"/>
            <a:t>antara</a:t>
          </a:r>
          <a:r>
            <a:rPr lang="en-ID" sz="1800" kern="1200" dirty="0"/>
            <a:t> </a:t>
          </a:r>
          <a:r>
            <a:rPr lang="en-ID" sz="1800" kern="1200" dirty="0" err="1"/>
            <a:t>fakta-fakta</a:t>
          </a:r>
          <a:r>
            <a:rPr lang="en-ID" sz="1800" kern="1200" dirty="0"/>
            <a:t> dan </a:t>
          </a:r>
          <a:r>
            <a:rPr lang="en-ID" sz="1800" kern="1200" dirty="0" err="1"/>
            <a:t>aturan-aturan</a:t>
          </a:r>
          <a:r>
            <a:rPr lang="en-ID" sz="1800" kern="1200" dirty="0"/>
            <a:t> </a:t>
          </a:r>
          <a:r>
            <a:rPr lang="en-ID" sz="1800" kern="1200" dirty="0" err="1"/>
            <a:t>hukum</a:t>
          </a:r>
          <a:r>
            <a:rPr lang="en-ID" sz="1800" kern="1200" dirty="0"/>
            <a:t>.</a:t>
          </a:r>
        </a:p>
      </dsp:txBody>
      <dsp:txXfrm>
        <a:off x="3513990" y="1359012"/>
        <a:ext cx="4855388" cy="831194"/>
      </dsp:txXfrm>
    </dsp:sp>
    <dsp:sp modelId="{DE2D09C9-DD5A-4A36-9561-C200E2511EA2}">
      <dsp:nvSpPr>
        <dsp:cNvPr id="0" name=""/>
        <dsp:cNvSpPr/>
      </dsp:nvSpPr>
      <dsp:spPr>
        <a:xfrm>
          <a:off x="0" y="1220480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Penerjemahan</a:t>
          </a:r>
          <a:r>
            <a:rPr lang="en-ID" sz="2100" kern="1200" dirty="0"/>
            <a:t> </a:t>
          </a:r>
          <a:r>
            <a:rPr lang="en-ID" sz="2100" kern="1200" dirty="0" err="1"/>
            <a:t>kasus</a:t>
          </a:r>
          <a:r>
            <a:rPr lang="en-ID" sz="2100" kern="1200" dirty="0"/>
            <a:t> </a:t>
          </a:r>
          <a:r>
            <a:rPr lang="en-ID" sz="2100" kern="1200" dirty="0" err="1"/>
            <a:t>ke</a:t>
          </a:r>
          <a:r>
            <a:rPr lang="en-ID" sz="2100" kern="1200" dirty="0"/>
            <a:t> </a:t>
          </a:r>
          <a:r>
            <a:rPr lang="en-ID" sz="2100" kern="1200" dirty="0" err="1"/>
            <a:t>dalam</a:t>
          </a:r>
          <a:r>
            <a:rPr lang="en-ID" sz="2100" kern="1200" dirty="0"/>
            <a:t> </a:t>
          </a:r>
          <a:r>
            <a:rPr lang="en-ID" sz="2100" kern="1200" dirty="0" err="1"/>
            <a:t>peristilahan</a:t>
          </a:r>
          <a:r>
            <a:rPr lang="en-ID" sz="2100" kern="1200" dirty="0"/>
            <a:t> </a:t>
          </a:r>
          <a:r>
            <a:rPr lang="en-ID" sz="2100" kern="1200" dirty="0" err="1"/>
            <a:t>yuridis</a:t>
          </a:r>
          <a:r>
            <a:rPr lang="en-ID" sz="2100" kern="1200" dirty="0"/>
            <a:t> (</a:t>
          </a:r>
          <a:r>
            <a:rPr lang="en-ID" sz="2100" kern="1200" dirty="0" err="1"/>
            <a:t>kualifikasi</a:t>
          </a:r>
          <a:r>
            <a:rPr lang="en-ID" sz="2100" kern="1200" dirty="0"/>
            <a:t>)</a:t>
          </a:r>
        </a:p>
      </dsp:txBody>
      <dsp:txXfrm>
        <a:off x="54101" y="1274581"/>
        <a:ext cx="3405788" cy="1000056"/>
      </dsp:txXfrm>
    </dsp:sp>
    <dsp:sp modelId="{3D306EFB-E2EF-40EF-A3B7-7E5D9C221D86}">
      <dsp:nvSpPr>
        <dsp:cNvPr id="0" name=""/>
        <dsp:cNvSpPr/>
      </dsp:nvSpPr>
      <dsp:spPr>
        <a:xfrm>
          <a:off x="3513990" y="2439564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/>
            <a:t>Pada </a:t>
          </a:r>
          <a:r>
            <a:rPr lang="en-ID" sz="1500" kern="1200" dirty="0" err="1"/>
            <a:t>fase</a:t>
          </a:r>
          <a:r>
            <a:rPr lang="en-ID" sz="1500" kern="1200" dirty="0"/>
            <a:t> </a:t>
          </a:r>
          <a:r>
            <a:rPr lang="en-ID" sz="1500" kern="1200" dirty="0" err="1"/>
            <a:t>ini</a:t>
          </a:r>
          <a:r>
            <a:rPr lang="en-ID" sz="1500" kern="1200" dirty="0"/>
            <a:t> orang </a:t>
          </a:r>
          <a:r>
            <a:rPr lang="en-ID" sz="1500" kern="1200" dirty="0" err="1"/>
            <a:t>dikonfrontasikan</a:t>
          </a:r>
          <a:r>
            <a:rPr lang="en-ID" sz="1500" kern="1200" dirty="0"/>
            <a:t> (</a:t>
          </a:r>
          <a:r>
            <a:rPr lang="en-ID" sz="1500" kern="1200" dirty="0" err="1"/>
            <a:t>dihadapkan</a:t>
          </a:r>
          <a:r>
            <a:rPr lang="en-ID" sz="1500" kern="1200" dirty="0"/>
            <a:t>) pada </a:t>
          </a:r>
          <a:r>
            <a:rPr lang="en-ID" sz="1500" kern="1200" dirty="0" err="1"/>
            <a:t>pertanyaan</a:t>
          </a:r>
          <a:r>
            <a:rPr lang="en-ID" sz="1500" kern="1200" dirty="0"/>
            <a:t>:  di mana dan </a:t>
          </a:r>
          <a:r>
            <a:rPr lang="en-ID" sz="1500" kern="1200" dirty="0" err="1"/>
            <a:t>dengan</a:t>
          </a:r>
          <a:r>
            <a:rPr lang="en-ID" sz="1500" kern="1200" dirty="0"/>
            <a:t> </a:t>
          </a:r>
          <a:r>
            <a:rPr lang="en-ID" sz="1500" kern="1200" dirty="0" err="1"/>
            <a:t>cara</a:t>
          </a:r>
          <a:r>
            <a:rPr lang="en-ID" sz="1500" kern="1200" dirty="0"/>
            <a:t> </a:t>
          </a:r>
          <a:r>
            <a:rPr lang="en-ID" sz="1500" kern="1200" dirty="0" err="1"/>
            <a:t>apa</a:t>
          </a:r>
          <a:r>
            <a:rPr lang="en-ID" sz="1500" kern="1200" dirty="0"/>
            <a:t> </a:t>
          </a:r>
          <a:r>
            <a:rPr lang="en-ID" sz="1500" kern="1200" dirty="0" err="1"/>
            <a:t>saya</a:t>
          </a:r>
          <a:r>
            <a:rPr lang="en-ID" sz="1500" kern="1200" dirty="0"/>
            <a:t> </a:t>
          </a:r>
          <a:r>
            <a:rPr lang="en-ID" sz="1500" kern="1200" dirty="0" err="1"/>
            <a:t>temukan</a:t>
          </a:r>
          <a:r>
            <a:rPr lang="en-ID" sz="1500" kern="1200" dirty="0"/>
            <a:t> </a:t>
          </a:r>
          <a:r>
            <a:rPr lang="en-ID" sz="1500" kern="1200" dirty="0" err="1"/>
            <a:t>aturan-aturan</a:t>
          </a:r>
          <a:r>
            <a:rPr lang="en-ID" sz="1500" kern="1200" dirty="0"/>
            <a:t> </a:t>
          </a:r>
          <a:r>
            <a:rPr lang="en-ID" sz="1500" kern="1200" dirty="0" err="1"/>
            <a:t>hukum</a:t>
          </a:r>
          <a:r>
            <a:rPr lang="en-ID" sz="1500" kern="1200" dirty="0"/>
            <a:t> yang </a:t>
          </a:r>
          <a:r>
            <a:rPr lang="en-ID" sz="1500" kern="1200" dirty="0" err="1"/>
            <a:t>dapat</a:t>
          </a:r>
          <a:r>
            <a:rPr lang="en-ID" sz="1500" kern="1200" dirty="0"/>
            <a:t> </a:t>
          </a:r>
          <a:r>
            <a:rPr lang="en-ID" sz="1500" kern="1200" dirty="0" err="1"/>
            <a:t>diterapkan</a:t>
          </a:r>
          <a:r>
            <a:rPr lang="en-ID" sz="1500" kern="1200" dirty="0"/>
            <a:t> pada </a:t>
          </a:r>
          <a:r>
            <a:rPr lang="en-ID" sz="1500" kern="1200" dirty="0" err="1"/>
            <a:t>kasus</a:t>
          </a:r>
          <a:r>
            <a:rPr lang="en-ID" sz="1500" kern="1200" dirty="0"/>
            <a:t> </a:t>
          </a:r>
          <a:r>
            <a:rPr lang="en-ID" sz="1500" kern="1200" dirty="0" err="1"/>
            <a:t>itu</a:t>
          </a:r>
          <a:r>
            <a:rPr lang="en-ID" sz="1500" kern="1200" dirty="0"/>
            <a:t>.</a:t>
          </a:r>
        </a:p>
      </dsp:txBody>
      <dsp:txXfrm>
        <a:off x="3513990" y="2578096"/>
        <a:ext cx="4855388" cy="831194"/>
      </dsp:txXfrm>
    </dsp:sp>
    <dsp:sp modelId="{1A7DA260-A0A1-45B5-BB0D-700E9EEB7715}">
      <dsp:nvSpPr>
        <dsp:cNvPr id="0" name=""/>
        <dsp:cNvSpPr/>
      </dsp:nvSpPr>
      <dsp:spPr>
        <a:xfrm>
          <a:off x="0" y="2439564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Seleksi</a:t>
          </a:r>
          <a:r>
            <a:rPr lang="en-ID" sz="2100" kern="1200" dirty="0"/>
            <a:t> </a:t>
          </a:r>
          <a:r>
            <a:rPr lang="en-ID" sz="2100" kern="1200" dirty="0" err="1"/>
            <a:t>aturan-aturan</a:t>
          </a:r>
          <a:r>
            <a:rPr lang="en-ID" sz="2100" kern="1200" dirty="0"/>
            <a:t> </a:t>
          </a:r>
          <a:r>
            <a:rPr lang="en-ID" sz="2100" kern="1200" dirty="0" err="1"/>
            <a:t>hukum</a:t>
          </a:r>
          <a:r>
            <a:rPr lang="en-ID" sz="2100" kern="1200" dirty="0"/>
            <a:t> yang </a:t>
          </a:r>
          <a:r>
            <a:rPr lang="en-ID" sz="2100" kern="1200" dirty="0" err="1"/>
            <a:t>relevan</a:t>
          </a:r>
          <a:endParaRPr lang="en-ID" sz="2100" kern="1200" dirty="0"/>
        </a:p>
      </dsp:txBody>
      <dsp:txXfrm>
        <a:off x="54101" y="2493665"/>
        <a:ext cx="3405788" cy="1000056"/>
      </dsp:txXfrm>
    </dsp:sp>
    <dsp:sp modelId="{145E5657-2177-4982-B420-A45C0045A2F0}">
      <dsp:nvSpPr>
        <dsp:cNvPr id="0" name=""/>
        <dsp:cNvSpPr/>
      </dsp:nvSpPr>
      <dsp:spPr>
        <a:xfrm>
          <a:off x="3513990" y="3658648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600" kern="1200" dirty="0"/>
            <a:t>Tentang aturan-aturan hukum, hendaknya jangan hanya terfokus pada aturan-aturan hukum yang tercantum dalam pasal-pasal undang-undang saja.</a:t>
          </a:r>
          <a:endParaRPr lang="en-ID" sz="1600" kern="1200" dirty="0"/>
        </a:p>
      </dsp:txBody>
      <dsp:txXfrm>
        <a:off x="3513990" y="3797180"/>
        <a:ext cx="4855388" cy="831194"/>
      </dsp:txXfrm>
    </dsp:sp>
    <dsp:sp modelId="{E34FEA69-35E6-40AE-8539-842B8D2AC62E}">
      <dsp:nvSpPr>
        <dsp:cNvPr id="0" name=""/>
        <dsp:cNvSpPr/>
      </dsp:nvSpPr>
      <dsp:spPr>
        <a:xfrm>
          <a:off x="0" y="3658648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Analisis</a:t>
          </a:r>
          <a:r>
            <a:rPr lang="en-ID" sz="2100" kern="1200" dirty="0"/>
            <a:t> dan </a:t>
          </a:r>
          <a:r>
            <a:rPr lang="en-ID" sz="2100" kern="1200" dirty="0" err="1"/>
            <a:t>interpretasi</a:t>
          </a:r>
          <a:r>
            <a:rPr lang="en-ID" sz="2100" kern="1200" dirty="0"/>
            <a:t> </a:t>
          </a:r>
          <a:r>
            <a:rPr lang="en-ID" sz="2100" kern="1200" dirty="0" err="1"/>
            <a:t>aturan-aturan</a:t>
          </a:r>
          <a:r>
            <a:rPr lang="en-ID" sz="2100" kern="1200" dirty="0"/>
            <a:t> </a:t>
          </a:r>
          <a:r>
            <a:rPr lang="en-ID" sz="2100" kern="1200" dirty="0" err="1"/>
            <a:t>hukum</a:t>
          </a:r>
          <a:endParaRPr lang="en-ID" sz="2100" kern="1200" dirty="0"/>
        </a:p>
      </dsp:txBody>
      <dsp:txXfrm>
        <a:off x="54101" y="3712749"/>
        <a:ext cx="3405788" cy="10000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1BB16-05F0-43EF-9239-F9A5F870FDF0}">
      <dsp:nvSpPr>
        <dsp:cNvPr id="0" name=""/>
        <dsp:cNvSpPr/>
      </dsp:nvSpPr>
      <dsp:spPr>
        <a:xfrm>
          <a:off x="3513990" y="0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/>
            <a:t>Aturan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harus</a:t>
          </a:r>
          <a:r>
            <a:rPr lang="en-ID" sz="2400" kern="1200" dirty="0"/>
            <a:t> </a:t>
          </a:r>
          <a:r>
            <a:rPr lang="en-ID" sz="2400" kern="1200" dirty="0" err="1"/>
            <a:t>diterapkan</a:t>
          </a:r>
          <a:r>
            <a:rPr lang="en-ID" sz="2400" kern="1200" dirty="0"/>
            <a:t> pada </a:t>
          </a:r>
          <a:r>
            <a:rPr lang="en-ID" sz="2400" kern="1200" dirty="0" err="1"/>
            <a:t>kasus-kasus</a:t>
          </a:r>
          <a:r>
            <a:rPr lang="en-ID" sz="2400" kern="1200" dirty="0"/>
            <a:t> yang </a:t>
          </a:r>
          <a:r>
            <a:rPr lang="en-ID" sz="2400" kern="1200" dirty="0" err="1"/>
            <a:t>relevan</a:t>
          </a:r>
          <a:endParaRPr lang="en-ID" sz="2400" kern="1200" dirty="0"/>
        </a:p>
      </dsp:txBody>
      <dsp:txXfrm>
        <a:off x="3513990" y="186262"/>
        <a:ext cx="4712200" cy="1117570"/>
      </dsp:txXfrm>
    </dsp:sp>
    <dsp:sp modelId="{1748EAE7-3037-47FB-9C9F-F7ED64D0E4D9}">
      <dsp:nvSpPr>
        <dsp:cNvPr id="0" name=""/>
        <dsp:cNvSpPr/>
      </dsp:nvSpPr>
      <dsp:spPr>
        <a:xfrm>
          <a:off x="0" y="0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Penerapan</a:t>
          </a:r>
          <a:r>
            <a:rPr lang="en-ID" sz="2400" kern="1200" dirty="0"/>
            <a:t> </a:t>
          </a:r>
          <a:r>
            <a:rPr lang="en-ID" sz="2400" kern="1200" dirty="0" err="1"/>
            <a:t>aturan-aturan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pada </a:t>
          </a:r>
          <a:r>
            <a:rPr lang="en-ID" sz="2400" kern="1200" dirty="0" err="1"/>
            <a:t>kasus</a:t>
          </a:r>
          <a:endParaRPr lang="en-ID" sz="2400" kern="1200" dirty="0"/>
        </a:p>
      </dsp:txBody>
      <dsp:txXfrm>
        <a:off x="72740" y="72740"/>
        <a:ext cx="3368510" cy="1344614"/>
      </dsp:txXfrm>
    </dsp:sp>
    <dsp:sp modelId="{544BA2C4-997C-4556-9890-C63721628E73}">
      <dsp:nvSpPr>
        <dsp:cNvPr id="0" name=""/>
        <dsp:cNvSpPr/>
      </dsp:nvSpPr>
      <dsp:spPr>
        <a:xfrm>
          <a:off x="3513990" y="1639104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kern="1200" dirty="0" err="1"/>
            <a:t>Setiap</a:t>
          </a:r>
          <a:r>
            <a:rPr lang="en-ID" sz="2000" kern="1200" dirty="0"/>
            <a:t> </a:t>
          </a:r>
          <a:r>
            <a:rPr lang="en-ID" sz="2000" kern="1200" dirty="0" err="1"/>
            <a:t>interpretasi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disertai</a:t>
          </a:r>
          <a:r>
            <a:rPr lang="en-ID" sz="2000" kern="1200" dirty="0"/>
            <a:t> argument </a:t>
          </a:r>
          <a:r>
            <a:rPr lang="en-ID" sz="2000" kern="1200" dirty="0" err="1"/>
            <a:t>pendukungnya</a:t>
          </a:r>
          <a:r>
            <a:rPr lang="en-ID" sz="2000" kern="1200" dirty="0"/>
            <a:t>. </a:t>
          </a:r>
          <a:r>
            <a:rPr lang="en-ID" sz="2000" kern="1200" dirty="0" err="1"/>
            <a:t>Setiap</a:t>
          </a:r>
          <a:r>
            <a:rPr lang="en-ID" sz="2000" kern="1200" dirty="0"/>
            <a:t> </a:t>
          </a:r>
          <a:r>
            <a:rPr lang="en-ID" sz="2000" kern="1200" dirty="0" err="1"/>
            <a:t>pertimbangan</a:t>
          </a:r>
          <a:r>
            <a:rPr lang="en-ID" sz="2000" kern="1200" dirty="0"/>
            <a:t> </a:t>
          </a:r>
          <a:r>
            <a:rPr lang="en-ID" sz="2000" kern="1200" dirty="0" err="1"/>
            <a:t>dipengaruhi</a:t>
          </a:r>
          <a:r>
            <a:rPr lang="en-ID" sz="2000" kern="1200" dirty="0"/>
            <a:t> oleh </a:t>
          </a:r>
          <a:r>
            <a:rPr lang="en-ID" sz="2000" kern="1200" dirty="0" err="1"/>
            <a:t>sikap</a:t>
          </a:r>
          <a:r>
            <a:rPr lang="en-ID" sz="2000" kern="1200" dirty="0"/>
            <a:t> para </a:t>
          </a:r>
          <a:r>
            <a:rPr lang="en-ID" sz="2000" kern="1200" dirty="0" err="1"/>
            <a:t>yuris</a:t>
          </a:r>
          <a:r>
            <a:rPr lang="en-ID" sz="2000" kern="1200" dirty="0"/>
            <a:t> dan </a:t>
          </a:r>
          <a:r>
            <a:rPr lang="en-ID" sz="2000" kern="1200" dirty="0" err="1"/>
            <a:t>masalah</a:t>
          </a:r>
          <a:r>
            <a:rPr lang="en-ID" sz="2000" kern="1200" dirty="0"/>
            <a:t>” </a:t>
          </a:r>
          <a:r>
            <a:rPr lang="en-ID" sz="2000" kern="1200" dirty="0" err="1"/>
            <a:t>kemasyarakatan</a:t>
          </a:r>
          <a:endParaRPr lang="en-ID" sz="2000" kern="1200" dirty="0"/>
        </a:p>
      </dsp:txBody>
      <dsp:txXfrm>
        <a:off x="3513990" y="1825366"/>
        <a:ext cx="4712200" cy="1117570"/>
      </dsp:txXfrm>
    </dsp:sp>
    <dsp:sp modelId="{DE2D09C9-DD5A-4A36-9561-C200E2511EA2}">
      <dsp:nvSpPr>
        <dsp:cNvPr id="0" name=""/>
        <dsp:cNvSpPr/>
      </dsp:nvSpPr>
      <dsp:spPr>
        <a:xfrm>
          <a:off x="0" y="1639104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Mengevaluasi</a:t>
          </a:r>
          <a:r>
            <a:rPr lang="en-ID" sz="2400" kern="1200" dirty="0"/>
            <a:t> dan </a:t>
          </a:r>
          <a:r>
            <a:rPr lang="en-ID" sz="2400" kern="1200" dirty="0" err="1"/>
            <a:t>menimbang</a:t>
          </a:r>
          <a:r>
            <a:rPr lang="en-ID" sz="2400" kern="1200" dirty="0"/>
            <a:t> </a:t>
          </a:r>
          <a:r>
            <a:rPr lang="en-ID" sz="2400" kern="1200" dirty="0" err="1"/>
            <a:t>argumentasi</a:t>
          </a:r>
          <a:r>
            <a:rPr lang="en-ID" sz="2400" kern="1200" dirty="0"/>
            <a:t> dan </a:t>
          </a:r>
          <a:r>
            <a:rPr lang="en-ID" sz="2400" kern="1200" dirty="0" err="1"/>
            <a:t>penyelesaian</a:t>
          </a:r>
          <a:endParaRPr lang="en-ID" sz="2400" kern="1200" dirty="0"/>
        </a:p>
      </dsp:txBody>
      <dsp:txXfrm>
        <a:off x="72740" y="1711844"/>
        <a:ext cx="3368510" cy="1344614"/>
      </dsp:txXfrm>
    </dsp:sp>
    <dsp:sp modelId="{3D306EFB-E2EF-40EF-A3B7-7E5D9C221D86}">
      <dsp:nvSpPr>
        <dsp:cNvPr id="0" name=""/>
        <dsp:cNvSpPr/>
      </dsp:nvSpPr>
      <dsp:spPr>
        <a:xfrm>
          <a:off x="3513990" y="3278208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500" kern="1200" dirty="0"/>
            <a:t>Penyelesaian itu harus dipaparkan dalam </a:t>
          </a:r>
          <a:r>
            <a:rPr lang="es-ES" sz="2500" kern="1200" dirty="0"/>
            <a:t>bahasa yang </a:t>
          </a:r>
          <a:r>
            <a:rPr lang="es-ES" sz="2500" kern="1200" dirty="0" err="1"/>
            <a:t>jelas</a:t>
          </a:r>
          <a:r>
            <a:rPr lang="es-ES" sz="2500" kern="1200" dirty="0"/>
            <a:t> dan </a:t>
          </a:r>
          <a:r>
            <a:rPr lang="es-ES" sz="2500" kern="1200" dirty="0" err="1"/>
            <a:t>dapat</a:t>
          </a:r>
          <a:r>
            <a:rPr lang="es-ES" sz="2500" kern="1200" dirty="0"/>
            <a:t> </a:t>
          </a:r>
          <a:r>
            <a:rPr lang="es-ES" sz="2500" kern="1200" dirty="0" err="1"/>
            <a:t>dipahami</a:t>
          </a:r>
          <a:r>
            <a:rPr lang="es-ES" sz="2500" kern="1200" dirty="0"/>
            <a:t>.</a:t>
          </a:r>
          <a:endParaRPr lang="en-ID" sz="2500" kern="1200" dirty="0"/>
        </a:p>
      </dsp:txBody>
      <dsp:txXfrm>
        <a:off x="3513990" y="3464470"/>
        <a:ext cx="4712200" cy="1117570"/>
      </dsp:txXfrm>
    </dsp:sp>
    <dsp:sp modelId="{1A7DA260-A0A1-45B5-BB0D-700E9EEB7715}">
      <dsp:nvSpPr>
        <dsp:cNvPr id="0" name=""/>
        <dsp:cNvSpPr/>
      </dsp:nvSpPr>
      <dsp:spPr>
        <a:xfrm>
          <a:off x="0" y="3278208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Formulasi</a:t>
          </a:r>
          <a:r>
            <a:rPr lang="en-ID" sz="2400" kern="1200" dirty="0"/>
            <a:t> </a:t>
          </a:r>
          <a:r>
            <a:rPr lang="en-ID" sz="2400" kern="1200" dirty="0" err="1"/>
            <a:t>penyelesaian</a:t>
          </a:r>
          <a:endParaRPr lang="en-ID" sz="2400" kern="1200" dirty="0"/>
        </a:p>
      </dsp:txBody>
      <dsp:txXfrm>
        <a:off x="72740" y="3350948"/>
        <a:ext cx="3368510" cy="13446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AB5EF-CC61-4F5B-B7D0-D2C0AC85BB2E}">
      <dsp:nvSpPr>
        <dsp:cNvPr id="0" name=""/>
        <dsp:cNvSpPr/>
      </dsp:nvSpPr>
      <dsp:spPr>
        <a:xfrm>
          <a:off x="0" y="446397"/>
          <a:ext cx="8568952" cy="19269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Permasalahan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permasalahan</a:t>
          </a:r>
          <a:r>
            <a:rPr lang="en-ID" sz="2700" kern="1200" dirty="0"/>
            <a:t> </a:t>
          </a:r>
          <a:r>
            <a:rPr lang="en-ID" sz="2700" kern="1200" dirty="0" err="1"/>
            <a:t>abstrak</a:t>
          </a:r>
          <a:r>
            <a:rPr lang="en-ID" sz="2700" kern="1200" dirty="0"/>
            <a:t>, </a:t>
          </a:r>
          <a:r>
            <a:rPr lang="en-ID" sz="2700" kern="1200" dirty="0" err="1"/>
            <a:t>karena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 </a:t>
          </a:r>
          <a:r>
            <a:rPr lang="en-ID" sz="2700" kern="1200" dirty="0" err="1"/>
            <a:t>itu</a:t>
          </a:r>
          <a:r>
            <a:rPr lang="en-ID" sz="2700" kern="1200" dirty="0"/>
            <a:t> </a:t>
          </a:r>
          <a:r>
            <a:rPr lang="en-ID" sz="2700" kern="1200" dirty="0" err="1"/>
            <a:t>abstrak</a:t>
          </a:r>
          <a:r>
            <a:rPr lang="en-ID" sz="2700" kern="1200" dirty="0"/>
            <a:t>. Yang </a:t>
          </a:r>
          <a:r>
            <a:rPr lang="en-ID" sz="2700" kern="1200" dirty="0" err="1"/>
            <a:t>nyata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fenomena</a:t>
          </a:r>
          <a:r>
            <a:rPr lang="en-ID" sz="2700" kern="1200" dirty="0"/>
            <a:t> </a:t>
          </a:r>
          <a:r>
            <a:rPr lang="en-ID" sz="2700" kern="1200" dirty="0" err="1"/>
            <a:t>atau</a:t>
          </a:r>
          <a:r>
            <a:rPr lang="en-ID" sz="2700" kern="1200" dirty="0"/>
            <a:t> </a:t>
          </a:r>
          <a:r>
            <a:rPr lang="en-ID" sz="2700" kern="1200" dirty="0" err="1"/>
            <a:t>fakta</a:t>
          </a:r>
          <a:r>
            <a:rPr lang="en-ID" sz="2700" kern="1200" dirty="0"/>
            <a:t> </a:t>
          </a:r>
          <a:r>
            <a:rPr lang="en-ID" sz="2700" kern="1200" dirty="0" err="1"/>
            <a:t>perbuatannya</a:t>
          </a:r>
          <a:r>
            <a:rPr lang="en-ID" sz="2700" kern="1200" dirty="0"/>
            <a:t>. Sama </a:t>
          </a:r>
          <a:r>
            <a:rPr lang="en-ID" sz="2700" kern="1200" dirty="0" err="1"/>
            <a:t>abstraknya</a:t>
          </a:r>
          <a:r>
            <a:rPr lang="en-ID" sz="2700" kern="1200" dirty="0"/>
            <a:t> </a:t>
          </a:r>
          <a:r>
            <a:rPr lang="en-ID" sz="2700" kern="1200" dirty="0" err="1"/>
            <a:t>dengan</a:t>
          </a:r>
          <a:r>
            <a:rPr lang="en-ID" sz="2700" kern="1200" dirty="0"/>
            <a:t> </a:t>
          </a:r>
          <a:r>
            <a:rPr lang="en-ID" sz="2700" kern="1200" dirty="0" err="1"/>
            <a:t>hakikat</a:t>
          </a:r>
          <a:r>
            <a:rPr lang="en-ID" sz="2700" kern="1200" dirty="0"/>
            <a:t> </a:t>
          </a:r>
          <a:r>
            <a:rPr lang="en-ID" sz="2700" kern="1200" dirty="0" err="1"/>
            <a:t>hukum</a:t>
          </a:r>
          <a:r>
            <a:rPr lang="en-ID" sz="2700" kern="1200" dirty="0"/>
            <a:t> </a:t>
          </a:r>
          <a:r>
            <a:rPr lang="en-ID" sz="2700" kern="1200" dirty="0" err="1"/>
            <a:t>itu</a:t>
          </a:r>
          <a:r>
            <a:rPr lang="en-ID" sz="2700" kern="1200" dirty="0"/>
            <a:t> </a:t>
          </a:r>
          <a:r>
            <a:rPr lang="en-ID" sz="2700" kern="1200" dirty="0" err="1"/>
            <a:t>sendiri</a:t>
          </a:r>
          <a:r>
            <a:rPr lang="en-ID" sz="2700" kern="1200" dirty="0"/>
            <a:t>, yang </a:t>
          </a:r>
          <a:r>
            <a:rPr lang="en-ID" sz="2700" kern="1200" dirty="0" err="1"/>
            <a:t>nyata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tindakan</a:t>
          </a:r>
          <a:r>
            <a:rPr lang="en-ID" sz="2700" kern="1200" dirty="0"/>
            <a:t> </a:t>
          </a:r>
          <a:r>
            <a:rPr lang="en-ID" sz="2700" kern="1200" dirty="0" err="1"/>
            <a:t>hukumnya</a:t>
          </a:r>
          <a:r>
            <a:rPr lang="en-ID" sz="2700" kern="1200" dirty="0"/>
            <a:t>.</a:t>
          </a:r>
        </a:p>
      </dsp:txBody>
      <dsp:txXfrm>
        <a:off x="94068" y="540465"/>
        <a:ext cx="8380816" cy="1738854"/>
      </dsp:txXfrm>
    </dsp:sp>
    <dsp:sp modelId="{82B4A41D-466C-4339-B942-E4F9DC1EC600}">
      <dsp:nvSpPr>
        <dsp:cNvPr id="0" name=""/>
        <dsp:cNvSpPr/>
      </dsp:nvSpPr>
      <dsp:spPr>
        <a:xfrm>
          <a:off x="0" y="2451148"/>
          <a:ext cx="8568952" cy="19269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Untuk</a:t>
          </a:r>
          <a:r>
            <a:rPr lang="en-ID" sz="2700" kern="1200" dirty="0"/>
            <a:t> </a:t>
          </a:r>
          <a:r>
            <a:rPr lang="en-ID" sz="2700" kern="1200" dirty="0" err="1"/>
            <a:t>lebih</a:t>
          </a:r>
          <a:r>
            <a:rPr lang="en-ID" sz="2700" kern="1200" dirty="0"/>
            <a:t> </a:t>
          </a:r>
          <a:r>
            <a:rPr lang="en-ID" sz="2700" kern="1200" dirty="0" err="1"/>
            <a:t>mengkonkretkan</a:t>
          </a:r>
          <a:r>
            <a:rPr lang="en-ID" sz="2700" kern="1200" dirty="0"/>
            <a:t> </a:t>
          </a:r>
          <a:r>
            <a:rPr lang="en-ID" sz="2700" kern="1200" dirty="0" err="1"/>
            <a:t>suatu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, </a:t>
          </a:r>
          <a:r>
            <a:rPr lang="en-ID" sz="2700" kern="1200" dirty="0" err="1"/>
            <a:t>maka</a:t>
          </a:r>
          <a:r>
            <a:rPr lang="en-ID" sz="2700" kern="1200" dirty="0"/>
            <a:t> </a:t>
          </a:r>
          <a:r>
            <a:rPr lang="en-ID" sz="2700" kern="1200" dirty="0" err="1"/>
            <a:t>perlu</a:t>
          </a:r>
          <a:r>
            <a:rPr lang="en-ID" sz="2700" kern="1200" dirty="0"/>
            <a:t> </a:t>
          </a:r>
          <a:r>
            <a:rPr lang="en-ID" sz="2700" kern="1200" dirty="0" err="1"/>
            <a:t>diurutkan</a:t>
          </a:r>
          <a:r>
            <a:rPr lang="en-ID" sz="2700" kern="1200" dirty="0"/>
            <a:t> </a:t>
          </a:r>
          <a:r>
            <a:rPr lang="en-ID" sz="2700" kern="1200" dirty="0" err="1"/>
            <a:t>atau</a:t>
          </a:r>
          <a:r>
            <a:rPr lang="en-ID" sz="2700" kern="1200" dirty="0"/>
            <a:t> </a:t>
          </a:r>
          <a:r>
            <a:rPr lang="en-ID" sz="2700" kern="1200" dirty="0" err="1"/>
            <a:t>diturunkan</a:t>
          </a:r>
          <a:r>
            <a:rPr lang="en-ID" sz="2700" kern="1200" dirty="0"/>
            <a:t> </a:t>
          </a:r>
          <a:r>
            <a:rPr lang="en-ID" sz="2700" kern="1200" dirty="0" err="1"/>
            <a:t>kepada</a:t>
          </a:r>
          <a:r>
            <a:rPr lang="en-ID" sz="2700" kern="1200" dirty="0"/>
            <a:t> </a:t>
          </a:r>
          <a:r>
            <a:rPr lang="en-ID" sz="2700" kern="1200" dirty="0" err="1"/>
            <a:t>sesuatu</a:t>
          </a:r>
          <a:r>
            <a:rPr lang="en-ID" sz="2700" kern="1200" dirty="0"/>
            <a:t> yang </a:t>
          </a:r>
          <a:r>
            <a:rPr lang="en-ID" sz="2700" kern="1200" dirty="0" err="1"/>
            <a:t>lebih</a:t>
          </a:r>
          <a:r>
            <a:rPr lang="en-ID" sz="2700" kern="1200" dirty="0"/>
            <a:t> </a:t>
          </a:r>
          <a:r>
            <a:rPr lang="en-ID" sz="2700" kern="1200" dirty="0" err="1"/>
            <a:t>konkret</a:t>
          </a:r>
          <a:r>
            <a:rPr lang="en-ID" sz="2700" kern="1200" dirty="0"/>
            <a:t> </a:t>
          </a:r>
          <a:r>
            <a:rPr lang="en-ID" sz="2700" kern="1200" dirty="0" err="1"/>
            <a:t>seperti</a:t>
          </a:r>
          <a:r>
            <a:rPr lang="en-ID" sz="2700" kern="1200" dirty="0"/>
            <a:t> </a:t>
          </a:r>
          <a:r>
            <a:rPr lang="en-ID" sz="2700" kern="1200" dirty="0" err="1"/>
            <a:t>asas</a:t>
          </a:r>
          <a:r>
            <a:rPr lang="en-ID" sz="2700" kern="1200" dirty="0"/>
            <a:t>, </a:t>
          </a:r>
          <a:r>
            <a:rPr lang="en-ID" sz="2700" kern="1200" dirty="0" err="1"/>
            <a:t>kaidah</a:t>
          </a:r>
          <a:r>
            <a:rPr lang="en-ID" sz="2700" kern="1200" dirty="0"/>
            <a:t>, dan </a:t>
          </a:r>
          <a:r>
            <a:rPr lang="en-ID" sz="2700" kern="1200" dirty="0" err="1"/>
            <a:t>sikap</a:t>
          </a:r>
          <a:r>
            <a:rPr lang="en-ID" sz="2700" kern="1200" dirty="0"/>
            <a:t> </a:t>
          </a:r>
          <a:r>
            <a:rPr lang="en-ID" sz="2700" kern="1200" dirty="0" err="1"/>
            <a:t>tindak</a:t>
          </a:r>
          <a:r>
            <a:rPr lang="en-ID" sz="2700" kern="1200" dirty="0"/>
            <a:t>.</a:t>
          </a:r>
        </a:p>
      </dsp:txBody>
      <dsp:txXfrm>
        <a:off x="94068" y="2545216"/>
        <a:ext cx="8380816" cy="17388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4A41D-466C-4339-B942-E4F9DC1EC600}">
      <dsp:nvSpPr>
        <dsp:cNvPr id="0" name=""/>
        <dsp:cNvSpPr/>
      </dsp:nvSpPr>
      <dsp:spPr>
        <a:xfrm>
          <a:off x="0" y="587067"/>
          <a:ext cx="8568952" cy="365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kern="1200" dirty="0"/>
            <a:t>Hukum </a:t>
          </a:r>
          <a:r>
            <a:rPr lang="en-ID" sz="3600" kern="1200" dirty="0" err="1"/>
            <a:t>seharusnya</a:t>
          </a:r>
          <a:r>
            <a:rPr lang="en-ID" sz="3600" kern="1200" dirty="0"/>
            <a:t> </a:t>
          </a:r>
          <a:r>
            <a:rPr lang="en-ID" sz="3600" kern="1200" dirty="0" err="1"/>
            <a:t>menjunjung</a:t>
          </a:r>
          <a:r>
            <a:rPr lang="en-ID" sz="3600" kern="1200" dirty="0"/>
            <a:t> </a:t>
          </a:r>
          <a:r>
            <a:rPr lang="en-ID" sz="3600" kern="1200" dirty="0" err="1"/>
            <a:t>tinggi</a:t>
          </a:r>
          <a:r>
            <a:rPr lang="en-ID" sz="3600" kern="1200" dirty="0"/>
            <a:t>, </a:t>
          </a:r>
          <a:r>
            <a:rPr lang="en-ID" sz="3600" kern="1200" dirty="0" err="1"/>
            <a:t>menjamin</a:t>
          </a:r>
          <a:r>
            <a:rPr lang="en-ID" sz="3600" kern="1200" dirty="0"/>
            <a:t> </a:t>
          </a:r>
          <a:r>
            <a:rPr lang="en-ID" sz="3600" kern="1200" dirty="0" err="1"/>
            <a:t>atau</a:t>
          </a:r>
          <a:r>
            <a:rPr lang="en-ID" sz="3600" kern="1200" dirty="0"/>
            <a:t> “</a:t>
          </a:r>
          <a:r>
            <a:rPr lang="en-ID" sz="3600" kern="1200" dirty="0" err="1"/>
            <a:t>menciptakan</a:t>
          </a:r>
          <a:r>
            <a:rPr lang="en-ID" sz="3600" kern="1200" dirty="0"/>
            <a:t>” </a:t>
          </a:r>
          <a:r>
            <a:rPr lang="fi-FI" sz="3600" kern="1200" dirty="0"/>
            <a:t>nilai-nilai seperti keadilan, kebenaran, kepatuhan, kejujuran (terutama </a:t>
          </a:r>
          <a:r>
            <a:rPr lang="en-ID" sz="3600" kern="1200" dirty="0" err="1"/>
            <a:t>bagi</a:t>
          </a:r>
          <a:r>
            <a:rPr lang="en-ID" sz="3600" kern="1200" dirty="0"/>
            <a:t> </a:t>
          </a:r>
          <a:r>
            <a:rPr lang="en-ID" sz="3600" kern="1200" dirty="0" err="1"/>
            <a:t>penegak</a:t>
          </a:r>
          <a:r>
            <a:rPr lang="en-ID" sz="3600" kern="1200" dirty="0"/>
            <a:t> </a:t>
          </a:r>
          <a:r>
            <a:rPr lang="en-ID" sz="3600" kern="1200" dirty="0" err="1"/>
            <a:t>hukum</a:t>
          </a:r>
          <a:r>
            <a:rPr lang="en-ID" sz="3600" kern="1200" dirty="0"/>
            <a:t>), </a:t>
          </a:r>
          <a:r>
            <a:rPr lang="en-ID" sz="3600" kern="1200" dirty="0" err="1"/>
            <a:t>kepastian</a:t>
          </a:r>
          <a:r>
            <a:rPr lang="en-ID" sz="3600" kern="1200" dirty="0"/>
            <a:t> </a:t>
          </a:r>
          <a:r>
            <a:rPr lang="en-ID" sz="3600" kern="1200" dirty="0" err="1"/>
            <a:t>hukum</a:t>
          </a:r>
          <a:r>
            <a:rPr lang="en-ID" sz="3600" kern="1200" dirty="0"/>
            <a:t>, dan </a:t>
          </a:r>
          <a:r>
            <a:rPr lang="en-ID" sz="3600" kern="1200" dirty="0" err="1"/>
            <a:t>kemanfaatan</a:t>
          </a:r>
          <a:r>
            <a:rPr lang="en-ID" sz="3600" kern="1200" dirty="0"/>
            <a:t> </a:t>
          </a:r>
          <a:r>
            <a:rPr lang="en-ID" sz="3600" kern="1200" dirty="0" err="1"/>
            <a:t>atau</a:t>
          </a:r>
          <a:r>
            <a:rPr lang="en-ID" sz="3600" kern="1200" dirty="0"/>
            <a:t> </a:t>
          </a:r>
          <a:r>
            <a:rPr lang="en-ID" sz="3600" kern="1200" dirty="0" err="1"/>
            <a:t>daya</a:t>
          </a:r>
          <a:r>
            <a:rPr lang="en-ID" sz="3600" kern="1200" dirty="0"/>
            <a:t> </a:t>
          </a:r>
          <a:r>
            <a:rPr lang="en-ID" sz="3600" kern="1200" dirty="0" err="1"/>
            <a:t>guna</a:t>
          </a:r>
          <a:r>
            <a:rPr lang="en-ID" sz="3600" kern="1200" dirty="0"/>
            <a:t>.</a:t>
          </a:r>
        </a:p>
      </dsp:txBody>
      <dsp:txXfrm>
        <a:off x="178198" y="765265"/>
        <a:ext cx="8212556" cy="32940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03FB-3C02-4CFA-9FCE-F462DFDA2239}">
      <dsp:nvSpPr>
        <dsp:cNvPr id="0" name=""/>
        <dsp:cNvSpPr/>
      </dsp:nvSpPr>
      <dsp:spPr>
        <a:xfrm>
          <a:off x="2140284" y="318707"/>
          <a:ext cx="4118681" cy="4118681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Kebenaran</a:t>
          </a:r>
          <a:endParaRPr lang="en-ID" sz="2500" kern="1200" dirty="0"/>
        </a:p>
      </dsp:txBody>
      <dsp:txXfrm>
        <a:off x="4310927" y="1191475"/>
        <a:ext cx="1470957" cy="1225798"/>
      </dsp:txXfrm>
    </dsp:sp>
    <dsp:sp modelId="{E81A623D-AD51-4E8F-B79D-376D3DCB7776}">
      <dsp:nvSpPr>
        <dsp:cNvPr id="0" name=""/>
        <dsp:cNvSpPr/>
      </dsp:nvSpPr>
      <dsp:spPr>
        <a:xfrm>
          <a:off x="2055459" y="465803"/>
          <a:ext cx="4118681" cy="4118681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Kebersamaan</a:t>
          </a:r>
          <a:endParaRPr lang="en-ID" sz="2500" kern="1200" dirty="0"/>
        </a:p>
      </dsp:txBody>
      <dsp:txXfrm>
        <a:off x="3036097" y="3138042"/>
        <a:ext cx="2206436" cy="1078702"/>
      </dsp:txXfrm>
    </dsp:sp>
    <dsp:sp modelId="{6CE6B396-1A04-481C-9872-6F152A5793FC}">
      <dsp:nvSpPr>
        <dsp:cNvPr id="0" name=""/>
        <dsp:cNvSpPr/>
      </dsp:nvSpPr>
      <dsp:spPr>
        <a:xfrm>
          <a:off x="1970634" y="318707"/>
          <a:ext cx="4118681" cy="4118681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Kesamaan</a:t>
          </a:r>
          <a:endParaRPr lang="en-ID" sz="2500" kern="1200" dirty="0"/>
        </a:p>
      </dsp:txBody>
      <dsp:txXfrm>
        <a:off x="2447714" y="1191475"/>
        <a:ext cx="1470957" cy="1225798"/>
      </dsp:txXfrm>
    </dsp:sp>
    <dsp:sp modelId="{33F4A8FD-1FB3-4762-B889-614855A3F623}">
      <dsp:nvSpPr>
        <dsp:cNvPr id="0" name=""/>
        <dsp:cNvSpPr/>
      </dsp:nvSpPr>
      <dsp:spPr>
        <a:xfrm>
          <a:off x="1885658" y="63741"/>
          <a:ext cx="4628613" cy="462861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CE24AD-BF15-423F-BB1F-E7969C9C5E49}">
      <dsp:nvSpPr>
        <dsp:cNvPr id="0" name=""/>
        <dsp:cNvSpPr/>
      </dsp:nvSpPr>
      <dsp:spPr>
        <a:xfrm>
          <a:off x="1800493" y="210576"/>
          <a:ext cx="4628613" cy="462861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593D69E-C567-4AB3-A9B8-0763CF8ADB06}">
      <dsp:nvSpPr>
        <dsp:cNvPr id="0" name=""/>
        <dsp:cNvSpPr/>
      </dsp:nvSpPr>
      <dsp:spPr>
        <a:xfrm>
          <a:off x="1715328" y="63741"/>
          <a:ext cx="4628613" cy="462861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 KAJIAN FILSAFAT HUKUM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Epistemologis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Penyelesaian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Kasus</a:t>
            </a:r>
            <a:r>
              <a:rPr lang="en-US" sz="2400" dirty="0">
                <a:latin typeface="Cambria" panose="02040503050406030204" pitchFamily="18" charset="0"/>
              </a:rPr>
              <a:t> Hukum</a:t>
            </a:r>
            <a:endParaRPr lang="id-ID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2238700-E0D5-441A-B918-8D406740C4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294690"/>
              </p:ext>
            </p:extLst>
          </p:nvPr>
        </p:nvGraphicFramePr>
        <p:xfrm>
          <a:off x="179512" y="1397000"/>
          <a:ext cx="8784976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4804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Epistemologis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Penyelesaian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Kasus</a:t>
            </a:r>
            <a:r>
              <a:rPr lang="en-US" sz="2400" dirty="0">
                <a:latin typeface="Cambria" panose="02040503050406030204" pitchFamily="18" charset="0"/>
              </a:rPr>
              <a:t> Hukum</a:t>
            </a:r>
            <a:endParaRPr lang="id-ID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2238700-E0D5-441A-B918-8D406740C4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606924"/>
              </p:ext>
            </p:extLst>
          </p:nvPr>
        </p:nvGraphicFramePr>
        <p:xfrm>
          <a:off x="179512" y="1397000"/>
          <a:ext cx="8784976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5035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Aksiologi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Aksiologi hukum adalah penentuan isi nilai-nilai dalam hukum, seperti persamaan, kebebasan. Nilai-nilai yang berlaku dalam setiap perbuatan hukum akan selalu dikaitkan dengan terbentuknya hukum dan pelaksanaan hukum.</a:t>
            </a:r>
          </a:p>
        </p:txBody>
      </p:sp>
    </p:spTree>
    <p:extLst>
      <p:ext uri="{BB962C8B-B14F-4D97-AF65-F5344CB8AC3E}">
        <p14:creationId xmlns:p14="http://schemas.microsoft.com/office/powerpoint/2010/main" val="412251092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B089796-5DDE-4205-B16F-9A5C7F1A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4590601"/>
              </p:ext>
            </p:extLst>
          </p:nvPr>
        </p:nvGraphicFramePr>
        <p:xfrm>
          <a:off x="323528" y="764704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456025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B089796-5DDE-4205-B16F-9A5C7F1A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753459"/>
              </p:ext>
            </p:extLst>
          </p:nvPr>
        </p:nvGraphicFramePr>
        <p:xfrm>
          <a:off x="323528" y="764704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732670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>
                <a:latin typeface="Cambria" panose="02040503050406030204" pitchFamily="18" charset="0"/>
              </a:rPr>
              <a:t>Nilai-Nilai Dasar dalam Hukum</a:t>
            </a:r>
            <a:endParaRPr lang="id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6849EB4-4E59-4E57-8560-5DD0048F64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0212525"/>
              </p:ext>
            </p:extLst>
          </p:nvPr>
        </p:nvGraphicFramePr>
        <p:xfrm>
          <a:off x="518864" y="1397000"/>
          <a:ext cx="8229600" cy="4903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08382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8072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modern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mendominasi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mencampuri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memperlihatkan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melindungi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institusional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makhluk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93137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44BF68A-B320-4316-8F4F-8A58B0B52687}"/>
              </a:ext>
            </a:extLst>
          </p:cNvPr>
          <p:cNvSpPr/>
          <p:nvPr/>
        </p:nvSpPr>
        <p:spPr>
          <a:xfrm>
            <a:off x="3491880" y="836712"/>
            <a:ext cx="2088232" cy="72008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 Black" panose="020B0A04020102020204" pitchFamily="34" charset="0"/>
              </a:rPr>
              <a:t>Filsafat</a:t>
            </a: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 Hukum</a:t>
            </a:r>
            <a:endParaRPr lang="en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723F3FF-34DB-49B5-ABE0-499E14676EC6}"/>
              </a:ext>
            </a:extLst>
          </p:cNvPr>
          <p:cNvSpPr/>
          <p:nvPr/>
        </p:nvSpPr>
        <p:spPr>
          <a:xfrm>
            <a:off x="755576" y="2060848"/>
            <a:ext cx="2088232" cy="7200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Ontologi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9F2B604-3B14-4963-BC95-07C1A6C6B604}"/>
              </a:ext>
            </a:extLst>
          </p:cNvPr>
          <p:cNvSpPr/>
          <p:nvPr/>
        </p:nvSpPr>
        <p:spPr>
          <a:xfrm>
            <a:off x="3491880" y="2060848"/>
            <a:ext cx="2088232" cy="7200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Epistemologi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C65C010-E119-4748-BCE3-3CFDE99B3A62}"/>
              </a:ext>
            </a:extLst>
          </p:cNvPr>
          <p:cNvSpPr/>
          <p:nvPr/>
        </p:nvSpPr>
        <p:spPr>
          <a:xfrm>
            <a:off x="6300192" y="2060848"/>
            <a:ext cx="2088232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Aksiologi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0D41710-9D87-478A-912E-2683211E4759}"/>
              </a:ext>
            </a:extLst>
          </p:cNvPr>
          <p:cNvSpPr/>
          <p:nvPr/>
        </p:nvSpPr>
        <p:spPr>
          <a:xfrm>
            <a:off x="755576" y="3212976"/>
            <a:ext cx="2088232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C9D201-5F50-478B-B636-BB93DCD9E766}"/>
              </a:ext>
            </a:extLst>
          </p:cNvPr>
          <p:cNvSpPr/>
          <p:nvPr/>
        </p:nvSpPr>
        <p:spPr>
          <a:xfrm>
            <a:off x="3527884" y="3212975"/>
            <a:ext cx="2088232" cy="86409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2F8469-6DFF-49CE-ADF6-507195C36ACD}"/>
              </a:ext>
            </a:extLst>
          </p:cNvPr>
          <p:cNvSpPr/>
          <p:nvPr/>
        </p:nvSpPr>
        <p:spPr>
          <a:xfrm>
            <a:off x="6300192" y="3212976"/>
            <a:ext cx="2088232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9A909A-C286-4C1C-B05F-12769FA0FD91}"/>
              </a:ext>
            </a:extLst>
          </p:cNvPr>
          <p:cNvCxnSpPr>
            <a:cxnSpLocks/>
          </p:cNvCxnSpPr>
          <p:nvPr/>
        </p:nvCxnSpPr>
        <p:spPr>
          <a:xfrm>
            <a:off x="4535996" y="1556792"/>
            <a:ext cx="0" cy="50405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EFF6E8-00D3-4533-A97E-C524D34FC292}"/>
              </a:ext>
            </a:extLst>
          </p:cNvPr>
          <p:cNvCxnSpPr>
            <a:cxnSpLocks/>
          </p:cNvCxnSpPr>
          <p:nvPr/>
        </p:nvCxnSpPr>
        <p:spPr>
          <a:xfrm>
            <a:off x="1619672" y="1772816"/>
            <a:ext cx="5724636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F2558C-1E59-457F-95A8-E1CD774254AB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7344308" y="1772816"/>
            <a:ext cx="1" cy="28803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9858902-15CC-414B-8342-5BFD77C69B5E}"/>
              </a:ext>
            </a:extLst>
          </p:cNvPr>
          <p:cNvCxnSpPr>
            <a:cxnSpLocks/>
          </p:cNvCxnSpPr>
          <p:nvPr/>
        </p:nvCxnSpPr>
        <p:spPr>
          <a:xfrm flipH="1">
            <a:off x="1625688" y="1772816"/>
            <a:ext cx="1" cy="28803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3F42693-74D0-4232-B8E4-18BAD9111A96}"/>
              </a:ext>
            </a:extLst>
          </p:cNvPr>
          <p:cNvCxnSpPr>
            <a:cxnSpLocks/>
          </p:cNvCxnSpPr>
          <p:nvPr/>
        </p:nvCxnSpPr>
        <p:spPr>
          <a:xfrm flipH="1">
            <a:off x="1619673" y="2780928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12AAC25-D706-4F4D-935E-A9FB6648639C}"/>
              </a:ext>
            </a:extLst>
          </p:cNvPr>
          <p:cNvCxnSpPr>
            <a:cxnSpLocks/>
          </p:cNvCxnSpPr>
          <p:nvPr/>
        </p:nvCxnSpPr>
        <p:spPr>
          <a:xfrm flipH="1">
            <a:off x="4530067" y="2780926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6ED33BB-365E-4FB3-AECD-90FF68A7C221}"/>
              </a:ext>
            </a:extLst>
          </p:cNvPr>
          <p:cNvCxnSpPr>
            <a:cxnSpLocks/>
          </p:cNvCxnSpPr>
          <p:nvPr/>
        </p:nvCxnSpPr>
        <p:spPr>
          <a:xfrm flipH="1">
            <a:off x="7344308" y="2781530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83E16EB-0F02-481F-B41D-EA4D55322680}"/>
              </a:ext>
            </a:extLst>
          </p:cNvPr>
          <p:cNvSpPr/>
          <p:nvPr/>
        </p:nvSpPr>
        <p:spPr>
          <a:xfrm>
            <a:off x="755576" y="4509120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ngertian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6213" indent="-176213">
              <a:buFont typeface="Wingdings" panose="05000000000000000000" pitchFamily="2" charset="2"/>
              <a:buChar char="q"/>
            </a:pP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demokrasi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6213" indent="-176213">
              <a:buFont typeface="Wingdings" panose="05000000000000000000" pitchFamily="2" charset="2"/>
              <a:buChar char="q"/>
            </a:pP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moral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564A6DB-6D71-4BCD-973E-56354545484A}"/>
              </a:ext>
            </a:extLst>
          </p:cNvPr>
          <p:cNvCxnSpPr>
            <a:cxnSpLocks/>
          </p:cNvCxnSpPr>
          <p:nvPr/>
        </p:nvCxnSpPr>
        <p:spPr>
          <a:xfrm flipH="1">
            <a:off x="1619672" y="4077073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1D00E5F-EA5B-4C4A-9ABE-91383B59AD10}"/>
              </a:ext>
            </a:extLst>
          </p:cNvPr>
          <p:cNvSpPr/>
          <p:nvPr/>
        </p:nvSpPr>
        <p:spPr>
          <a:xfrm>
            <a:off x="3498241" y="4509119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sejauh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 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hakekat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fundamental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filsafat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dirasakan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68AEA17-C3F1-46F9-A170-90088A66691A}"/>
              </a:ext>
            </a:extLst>
          </p:cNvPr>
          <p:cNvSpPr/>
          <p:nvPr/>
        </p:nvSpPr>
        <p:spPr>
          <a:xfrm>
            <a:off x="6307011" y="4506349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Penyalahgunaan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wewenang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5F35A76-50C0-4BBB-B3F5-813A97864E27}"/>
              </a:ext>
            </a:extLst>
          </p:cNvPr>
          <p:cNvCxnSpPr>
            <a:cxnSpLocks/>
          </p:cNvCxnSpPr>
          <p:nvPr/>
        </p:nvCxnSpPr>
        <p:spPr>
          <a:xfrm flipH="1">
            <a:off x="4514087" y="4074302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A6A8409-70B5-4EAC-97C8-21647385A75E}"/>
              </a:ext>
            </a:extLst>
          </p:cNvPr>
          <p:cNvCxnSpPr>
            <a:cxnSpLocks/>
          </p:cNvCxnSpPr>
          <p:nvPr/>
        </p:nvCxnSpPr>
        <p:spPr>
          <a:xfrm flipH="1">
            <a:off x="7314258" y="4074302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Ontologi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F68D4B3-2512-4971-A6EE-1EBDD3BE49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8220109"/>
              </p:ext>
            </p:extLst>
          </p:nvPr>
        </p:nvGraphicFramePr>
        <p:xfrm>
          <a:off x="539552" y="1397000"/>
          <a:ext cx="81472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dirty="0">
                <a:latin typeface="Cambria" panose="02040503050406030204" pitchFamily="18" charset="0"/>
              </a:rPr>
              <a:t>Hakikat Hukum dari Sudut Pandang Ideologi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liran hukum alam berpendapat bahwa hakikat hukum terletak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 moral, baik yang berasal dari Tuhan maupun akal manusia;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liran positivisme memiliki keyakinan bahwa hakikat hukum 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perintah, kewajiban, kedaulatan, penguasa, dan sanksi;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azhab utilitarianisme berkeyakinan bahwa hakikat hukum 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kemanfaatan (kegunaan);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azhab sejarah memaknai hakikat hukum sebagai ekspresi jiwa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 (volkgeist);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sociological jurisprudence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4854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Aspek-Aspek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Ontologi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1EB43E-9AEE-488D-AE00-97266DEBE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752544"/>
              </p:ext>
            </p:extLst>
          </p:nvPr>
        </p:nvGraphicFramePr>
        <p:xfrm>
          <a:off x="302840" y="1397000"/>
          <a:ext cx="866164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0982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Isu</a:t>
            </a:r>
            <a:r>
              <a:rPr lang="en-US" dirty="0">
                <a:latin typeface="Cambria" panose="02040503050406030204" pitchFamily="18" charset="0"/>
              </a:rPr>
              <a:t> Hukum Dari </a:t>
            </a:r>
            <a:r>
              <a:rPr lang="en-US" dirty="0" err="1">
                <a:latin typeface="Cambria" panose="02040503050406030204" pitchFamily="18" charset="0"/>
              </a:rPr>
              <a:t>Aspek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Ontologi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 sederhana, bila ditilik dari keberadaan hukum, maka isi hukum itu dapat dilingkarkan dalam adanya empat isi, yaitu aksi, reaksi, aturan, dan konsekuensi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 aksi manusia di dalam hidupnya sedari ia lahir hingga meninggal merupakan aksi hukum atau perbuatan 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Reaksi merupakan jawaban dari adanya aksi. Aksi tidak mungkin berdiri sendiri bila tanpa reaksi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442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Epistemologi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56793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 pada dasarnya adalah makhluk pencari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kebenaran. Manusia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 pernah puas dengan apa yang sudah ada, tetapi selalu mencari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mencari kebenaran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sesungguhnya dengan bertanya-tanya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 mendapatkan jawaban.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Perkembangan pengetahuan yang semakin pesat sekarang ini,  tidaklah menjadikan manusia berhenti untuk mencari kebenaran. Justru sebaliknya, semakin menggiatkan manusia untuk terus mencari dan mencari kebenaran yang berlandaskan teori-teori yang sudah ada sebelumnya untuk menguji sesuatu teori baru atau menggugurkan teori sebelumnya.</a:t>
            </a:r>
          </a:p>
        </p:txBody>
      </p:sp>
    </p:spTree>
    <p:extLst>
      <p:ext uri="{BB962C8B-B14F-4D97-AF65-F5344CB8AC3E}">
        <p14:creationId xmlns:p14="http://schemas.microsoft.com/office/powerpoint/2010/main" val="13388304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54726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Epistemologi yaitu upaya untuk menyibak tentang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 kebenaran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 dapat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 penentu dari metodologi 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Ilmu hukum mempunyai tujuan memberi suatu pengetahuan 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kemampuan penguasaan intelektual tentang hukum baik terhadap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 undang-undang, terhadap hakim maupun para ilmuwan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 ilmu pengetahuan hukum termasuk ilmu hukum positif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 untuk memahami dan menguasai pengetahuan tentang kaidah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asas-asas untuk kemudian dapat mengambil keputusan berdasarkan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 tersebut.</a:t>
            </a:r>
          </a:p>
        </p:txBody>
      </p:sp>
    </p:spTree>
    <p:extLst>
      <p:ext uri="{BB962C8B-B14F-4D97-AF65-F5344CB8AC3E}">
        <p14:creationId xmlns:p14="http://schemas.microsoft.com/office/powerpoint/2010/main" val="41854626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800" dirty="0">
                <a:latin typeface="Cambria" panose="02040503050406030204" pitchFamily="18" charset="0"/>
              </a:rPr>
              <a:t>Ilmu pengetahuan hukum dalam aplikasinya dapat dikelompokkan pada tiga kegiatan</a:t>
            </a:r>
            <a:endParaRPr lang="id-ID" sz="28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FC33F09-2D86-43EA-819F-0E0DD67558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035554"/>
              </p:ext>
            </p:extLst>
          </p:nvPr>
        </p:nvGraphicFramePr>
        <p:xfrm>
          <a:off x="395536" y="1708727"/>
          <a:ext cx="8496944" cy="452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980420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3040</TotalTime>
  <Words>877</Words>
  <Application>Microsoft Office PowerPoint</Application>
  <PresentationFormat>On-screen Show (4:3)</PresentationFormat>
  <Paragraphs>91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491</cp:revision>
  <cp:lastPrinted>2017-08-29T02:54:51Z</cp:lastPrinted>
  <dcterms:created xsi:type="dcterms:W3CDTF">2010-04-18T12:06:30Z</dcterms:created>
  <dcterms:modified xsi:type="dcterms:W3CDTF">2024-09-25T03:33:27Z</dcterms:modified>
</cp:coreProperties>
</file>