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smtClean="0"/>
              <a:t>ke-7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1. Model </a:t>
            </a:r>
            <a:r>
              <a:rPr lang="en-US" dirty="0" err="1" smtClean="0"/>
              <a:t>konsep</a:t>
            </a:r>
            <a:endParaRPr lang="en-US" dirty="0" smtClean="0"/>
          </a:p>
          <a:p>
            <a:pPr marL="404813" indent="0">
              <a:buNone/>
            </a:pPr>
            <a:r>
              <a:rPr lang="en-US" dirty="0" err="1" smtClean="0"/>
              <a:t>Suatu</a:t>
            </a:r>
            <a:r>
              <a:rPr lang="en-US" dirty="0" smtClean="0"/>
              <a:t> model yang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dicadangkan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idea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keupayaan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marL="182563" indent="0">
              <a:buNone/>
            </a:pPr>
            <a:r>
              <a:rPr lang="en-US" dirty="0" smtClean="0"/>
              <a:t>2. Model </a:t>
            </a:r>
            <a:r>
              <a:rPr lang="en-US" dirty="0" err="1" smtClean="0"/>
              <a:t>Matematika</a:t>
            </a:r>
            <a:endParaRPr lang="en-US" dirty="0" smtClean="0"/>
          </a:p>
          <a:p>
            <a:pPr marL="404813" indent="0">
              <a:buNone/>
            </a:pPr>
            <a:r>
              <a:rPr lang="en-US" dirty="0" smtClean="0"/>
              <a:t>Model </a:t>
            </a:r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r>
              <a:rPr lang="en-US" dirty="0" smtClean="0"/>
              <a:t>,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properti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level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04813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Pemakai</a:t>
            </a:r>
            <a:r>
              <a:rPr lang="en-US" dirty="0" smtClean="0"/>
              <a:t> (User)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meiliki</a:t>
            </a:r>
            <a:r>
              <a:rPr lang="en-US" dirty="0" smtClean="0"/>
              <a:t> model mental </a:t>
            </a:r>
            <a:r>
              <a:rPr lang="en-US" dirty="0" err="1" smtClean="0"/>
              <a:t>terhadap</a:t>
            </a:r>
            <a:r>
              <a:rPr lang="en-US" dirty="0" smtClean="0"/>
              <a:t> system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system 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Command Line Interface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Menu selection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Natural Language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Form Fill in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Direct Manipulation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Q/A &amp; </a:t>
            </a:r>
            <a:r>
              <a:rPr lang="en-US" dirty="0" err="1" smtClean="0"/>
              <a:t>Querty</a:t>
            </a:r>
            <a:r>
              <a:rPr lang="en-US" dirty="0" smtClean="0"/>
              <a:t> dialog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WIMP Interface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99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237</TotalTime>
  <Words>95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Desain Grafis Antarmuka</vt:lpstr>
      <vt:lpstr>Model sistem</vt:lpstr>
      <vt:lpstr>Mental Model</vt:lpstr>
      <vt:lpstr>Komponen-komponen Operasional Internal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16</cp:revision>
  <dcterms:created xsi:type="dcterms:W3CDTF">2023-04-02T22:13:54Z</dcterms:created>
  <dcterms:modified xsi:type="dcterms:W3CDTF">2024-04-04T02:36:55Z</dcterms:modified>
</cp:coreProperties>
</file>