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6" r:id="rId3"/>
  </p:sldMasterIdLst>
  <p:notesMasterIdLst>
    <p:notesMasterId r:id="rId29"/>
  </p:notesMasterIdLst>
  <p:sldIdLst>
    <p:sldId id="298" r:id="rId4"/>
    <p:sldId id="296" r:id="rId5"/>
    <p:sldId id="297" r:id="rId6"/>
    <p:sldId id="295" r:id="rId7"/>
    <p:sldId id="269" r:id="rId8"/>
    <p:sldId id="260" r:id="rId9"/>
    <p:sldId id="261" r:id="rId10"/>
    <p:sldId id="292" r:id="rId11"/>
    <p:sldId id="309" r:id="rId12"/>
    <p:sldId id="278" r:id="rId13"/>
    <p:sldId id="279" r:id="rId14"/>
    <p:sldId id="270" r:id="rId15"/>
    <p:sldId id="277" r:id="rId16"/>
    <p:sldId id="280" r:id="rId17"/>
    <p:sldId id="299" r:id="rId18"/>
    <p:sldId id="300" r:id="rId19"/>
    <p:sldId id="302" r:id="rId20"/>
    <p:sldId id="301" r:id="rId21"/>
    <p:sldId id="303" r:id="rId22"/>
    <p:sldId id="304" r:id="rId23"/>
    <p:sldId id="305" r:id="rId24"/>
    <p:sldId id="306" r:id="rId25"/>
    <p:sldId id="281" r:id="rId26"/>
    <p:sldId id="283" r:id="rId27"/>
    <p:sldId id="30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5179" autoAdjust="0"/>
  </p:normalViewPr>
  <p:slideViewPr>
    <p:cSldViewPr snapToGrid="0">
      <p:cViewPr varScale="1">
        <p:scale>
          <a:sx n="69" d="100"/>
          <a:sy n="69" d="100"/>
        </p:scale>
        <p:origin x="-780" y="-96"/>
      </p:cViewPr>
      <p:guideLst>
        <p:guide orient="horz" pos="2160"/>
        <p:guide pos="3840"/>
      </p:guideLst>
    </p:cSldViewPr>
  </p:slideViewPr>
  <p:outlineViewPr>
    <p:cViewPr>
      <p:scale>
        <a:sx n="33" d="100"/>
        <a:sy n="33" d="100"/>
      </p:scale>
      <p:origin x="0" y="-33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F86894-805B-445D-8879-B327B4D844DC}" type="datetimeFigureOut">
              <a:rPr lang="en-US" smtClean="0"/>
              <a:t>6/15/2024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58C870-8277-46E3-BF43-FD3ED2394781}" type="slidenum">
              <a:rPr lang="en-US" smtClean="0"/>
              <a:t>‹#›</a:t>
            </a:fld>
            <a:endParaRPr lang="en-US"/>
          </a:p>
        </p:txBody>
      </p:sp>
    </p:spTree>
    <p:extLst>
      <p:ext uri="{BB962C8B-B14F-4D97-AF65-F5344CB8AC3E}">
        <p14:creationId xmlns:p14="http://schemas.microsoft.com/office/powerpoint/2010/main" val="2712619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e1d838b627_4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e1d838b627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48531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58C870-8277-46E3-BF43-FD3ED2394781}" type="slidenum">
              <a:rPr lang="en-US" smtClean="0"/>
              <a:t>5</a:t>
            </a:fld>
            <a:endParaRPr lang="en-US"/>
          </a:p>
        </p:txBody>
      </p:sp>
    </p:spTree>
    <p:extLst>
      <p:ext uri="{BB962C8B-B14F-4D97-AF65-F5344CB8AC3E}">
        <p14:creationId xmlns:p14="http://schemas.microsoft.com/office/powerpoint/2010/main" val="551649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0"/>
        <p:cNvGrpSpPr/>
        <p:nvPr/>
      </p:nvGrpSpPr>
      <p:grpSpPr>
        <a:xfrm>
          <a:off x="0" y="0"/>
          <a:ext cx="0" cy="0"/>
          <a:chOff x="0" y="0"/>
          <a:chExt cx="0" cy="0"/>
        </a:xfrm>
      </p:grpSpPr>
      <p:sp>
        <p:nvSpPr>
          <p:cNvPr id="4601" name="Google Shape;4601;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2" name="Google Shape;4602;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34000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58C870-8277-46E3-BF43-FD3ED2394781}" type="slidenum">
              <a:rPr lang="en-US" smtClean="0"/>
              <a:t>9</a:t>
            </a:fld>
            <a:endParaRPr lang="en-US"/>
          </a:p>
        </p:txBody>
      </p:sp>
    </p:spTree>
    <p:extLst>
      <p:ext uri="{BB962C8B-B14F-4D97-AF65-F5344CB8AC3E}">
        <p14:creationId xmlns:p14="http://schemas.microsoft.com/office/powerpoint/2010/main" val="2121241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58C870-8277-46E3-BF43-FD3ED2394781}" type="slidenum">
              <a:rPr lang="en-US" smtClean="0"/>
              <a:t>12</a:t>
            </a:fld>
            <a:endParaRPr lang="en-US"/>
          </a:p>
        </p:txBody>
      </p:sp>
    </p:spTree>
    <p:extLst>
      <p:ext uri="{BB962C8B-B14F-4D97-AF65-F5344CB8AC3E}">
        <p14:creationId xmlns:p14="http://schemas.microsoft.com/office/powerpoint/2010/main" val="2031631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4.xml"/><Relationship Id="rId4" Type="http://schemas.openxmlformats.org/officeDocument/2006/relationships/image" Target="../media/image2.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3.xml"/><Relationship Id="rId1" Type="http://schemas.openxmlformats.org/officeDocument/2006/relationships/themeOverride" Target="../theme/themeOverride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3.xml"/><Relationship Id="rId1" Type="http://schemas.openxmlformats.org/officeDocument/2006/relationships/themeOverride" Target="../theme/themeOverride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3.xml"/><Relationship Id="rId1" Type="http://schemas.openxmlformats.org/officeDocument/2006/relationships/themeOverride" Target="../theme/themeOverride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3.xml"/><Relationship Id="rId1" Type="http://schemas.openxmlformats.org/officeDocument/2006/relationships/themeOverride" Target="../theme/themeOverride8.xml"/><Relationship Id="rId4" Type="http://schemas.openxmlformats.org/officeDocument/2006/relationships/image" Target="../media/image2.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89C108-4937-4861-90C1-9961254B0ACB}"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3A51D-FCB5-4D56-9098-002B39D70F92}" type="slidenum">
              <a:rPr lang="en-US" smtClean="0"/>
              <a:t>‹#›</a:t>
            </a:fld>
            <a:endParaRPr lang="en-US"/>
          </a:p>
        </p:txBody>
      </p:sp>
    </p:spTree>
    <p:extLst>
      <p:ext uri="{BB962C8B-B14F-4D97-AF65-F5344CB8AC3E}">
        <p14:creationId xmlns:p14="http://schemas.microsoft.com/office/powerpoint/2010/main" val="1591216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89C108-4937-4861-90C1-9961254B0ACB}"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3A51D-FCB5-4D56-9098-002B39D70F92}" type="slidenum">
              <a:rPr lang="en-US" smtClean="0"/>
              <a:t>‹#›</a:t>
            </a:fld>
            <a:endParaRPr lang="en-US"/>
          </a:p>
        </p:txBody>
      </p:sp>
    </p:spTree>
    <p:extLst>
      <p:ext uri="{BB962C8B-B14F-4D97-AF65-F5344CB8AC3E}">
        <p14:creationId xmlns:p14="http://schemas.microsoft.com/office/powerpoint/2010/main" val="302456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89C108-4937-4861-90C1-9961254B0ACB}"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3A51D-FCB5-4D56-9098-002B39D70F92}" type="slidenum">
              <a:rPr lang="en-US" smtClean="0"/>
              <a:t>‹#›</a:t>
            </a:fld>
            <a:endParaRPr lang="en-US"/>
          </a:p>
        </p:txBody>
      </p:sp>
    </p:spTree>
    <p:extLst>
      <p:ext uri="{BB962C8B-B14F-4D97-AF65-F5344CB8AC3E}">
        <p14:creationId xmlns:p14="http://schemas.microsoft.com/office/powerpoint/2010/main" val="1848370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1"/>
        <p:cNvGrpSpPr/>
        <p:nvPr/>
      </p:nvGrpSpPr>
      <p:grpSpPr>
        <a:xfrm>
          <a:off x="0" y="0"/>
          <a:ext cx="0" cy="0"/>
          <a:chOff x="0" y="0"/>
          <a:chExt cx="0" cy="0"/>
        </a:xfrm>
      </p:grpSpPr>
      <p:sp>
        <p:nvSpPr>
          <p:cNvPr id="62" name="Google Shape;62;p7"/>
          <p:cNvSpPr/>
          <p:nvPr/>
        </p:nvSpPr>
        <p:spPr>
          <a:xfrm rot="5400000">
            <a:off x="9844000" y="1078067"/>
            <a:ext cx="3429200" cy="1268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7"/>
          <p:cNvSpPr/>
          <p:nvPr/>
        </p:nvSpPr>
        <p:spPr>
          <a:xfrm flipH="1">
            <a:off x="11206867" y="4398533"/>
            <a:ext cx="980400" cy="2462000"/>
          </a:xfrm>
          <a:prstGeom prst="rect">
            <a:avLst/>
          </a:prstGeom>
          <a:gradFill>
            <a:gsLst>
              <a:gs pos="0">
                <a:schemeClr val="lt2"/>
              </a:gs>
              <a:gs pos="100000">
                <a:schemeClr val="l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7"/>
          <p:cNvSpPr/>
          <p:nvPr/>
        </p:nvSpPr>
        <p:spPr>
          <a:xfrm rot="5400000">
            <a:off x="9842140" y="5487735"/>
            <a:ext cx="2452800" cy="2772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7"/>
          <p:cNvSpPr/>
          <p:nvPr/>
        </p:nvSpPr>
        <p:spPr>
          <a:xfrm rot="-5400000" flipH="1">
            <a:off x="11068600" y="3282667"/>
            <a:ext cx="980000" cy="1268000"/>
          </a:xfrm>
          <a:prstGeom prst="rect">
            <a:avLst/>
          </a:prstGeom>
          <a:gradFill>
            <a:gsLst>
              <a:gs pos="0">
                <a:schemeClr val="lt1"/>
              </a:gs>
              <a:gs pos="100000">
                <a:schemeClr val="lt2"/>
              </a:gs>
            </a:gsLst>
            <a:lin ang="2700006"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7"/>
          <p:cNvSpPr txBox="1">
            <a:spLocks noGrp="1"/>
          </p:cNvSpPr>
          <p:nvPr>
            <p:ph type="title"/>
          </p:nvPr>
        </p:nvSpPr>
        <p:spPr>
          <a:xfrm>
            <a:off x="1600200" y="1173100"/>
            <a:ext cx="7374000" cy="11872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4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7" name="Google Shape;67;p7"/>
          <p:cNvSpPr txBox="1">
            <a:spLocks noGrp="1"/>
          </p:cNvSpPr>
          <p:nvPr>
            <p:ph type="body" idx="1"/>
          </p:nvPr>
        </p:nvSpPr>
        <p:spPr>
          <a:xfrm>
            <a:off x="1617475" y="2205333"/>
            <a:ext cx="7374000" cy="36620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chemeClr val="accent1"/>
              </a:buClr>
              <a:buSzPts val="1400"/>
              <a:buChar char="●"/>
              <a:defRPr sz="2133">
                <a:solidFill>
                  <a:srgbClr val="434343"/>
                </a:solidFill>
              </a:defRPr>
            </a:lvl1pPr>
            <a:lvl2pPr marL="1219170" lvl="1" indent="-423323" rtl="0">
              <a:lnSpc>
                <a:spcPct val="115000"/>
              </a:lnSpc>
              <a:spcBef>
                <a:spcPts val="0"/>
              </a:spcBef>
              <a:spcAft>
                <a:spcPts val="0"/>
              </a:spcAft>
              <a:buClr>
                <a:srgbClr val="434343"/>
              </a:buClr>
              <a:buSzPts val="1400"/>
              <a:buChar char="○"/>
              <a:defRPr>
                <a:solidFill>
                  <a:srgbClr val="434343"/>
                </a:solidFill>
              </a:defRPr>
            </a:lvl2pPr>
            <a:lvl3pPr marL="1828754" lvl="2" indent="-423323" rtl="0">
              <a:lnSpc>
                <a:spcPct val="115000"/>
              </a:lnSpc>
              <a:spcBef>
                <a:spcPts val="0"/>
              </a:spcBef>
              <a:spcAft>
                <a:spcPts val="0"/>
              </a:spcAft>
              <a:buClr>
                <a:srgbClr val="434343"/>
              </a:buClr>
              <a:buSzPts val="1400"/>
              <a:buChar char="■"/>
              <a:defRPr>
                <a:solidFill>
                  <a:srgbClr val="434343"/>
                </a:solidFill>
              </a:defRPr>
            </a:lvl3pPr>
            <a:lvl4pPr marL="2438339" lvl="3" indent="-423323" rtl="0">
              <a:lnSpc>
                <a:spcPct val="115000"/>
              </a:lnSpc>
              <a:spcBef>
                <a:spcPts val="0"/>
              </a:spcBef>
              <a:spcAft>
                <a:spcPts val="0"/>
              </a:spcAft>
              <a:buClr>
                <a:srgbClr val="434343"/>
              </a:buClr>
              <a:buSzPts val="1400"/>
              <a:buChar char="●"/>
              <a:defRPr>
                <a:solidFill>
                  <a:srgbClr val="434343"/>
                </a:solidFill>
              </a:defRPr>
            </a:lvl4pPr>
            <a:lvl5pPr marL="3047924" lvl="4" indent="-423323" rtl="0">
              <a:lnSpc>
                <a:spcPct val="115000"/>
              </a:lnSpc>
              <a:spcBef>
                <a:spcPts val="0"/>
              </a:spcBef>
              <a:spcAft>
                <a:spcPts val="0"/>
              </a:spcAft>
              <a:buClr>
                <a:srgbClr val="434343"/>
              </a:buClr>
              <a:buSzPts val="1400"/>
              <a:buChar char="○"/>
              <a:defRPr>
                <a:solidFill>
                  <a:srgbClr val="434343"/>
                </a:solidFill>
              </a:defRPr>
            </a:lvl5pPr>
            <a:lvl6pPr marL="3657509" lvl="5" indent="-423323" rtl="0">
              <a:lnSpc>
                <a:spcPct val="115000"/>
              </a:lnSpc>
              <a:spcBef>
                <a:spcPts val="0"/>
              </a:spcBef>
              <a:spcAft>
                <a:spcPts val="0"/>
              </a:spcAft>
              <a:buClr>
                <a:srgbClr val="434343"/>
              </a:buClr>
              <a:buSzPts val="1400"/>
              <a:buChar char="■"/>
              <a:defRPr>
                <a:solidFill>
                  <a:srgbClr val="434343"/>
                </a:solidFill>
              </a:defRPr>
            </a:lvl6pPr>
            <a:lvl7pPr marL="4267093" lvl="6" indent="-423323" rtl="0">
              <a:lnSpc>
                <a:spcPct val="115000"/>
              </a:lnSpc>
              <a:spcBef>
                <a:spcPts val="0"/>
              </a:spcBef>
              <a:spcAft>
                <a:spcPts val="0"/>
              </a:spcAft>
              <a:buClr>
                <a:srgbClr val="434343"/>
              </a:buClr>
              <a:buSzPts val="1400"/>
              <a:buChar char="●"/>
              <a:defRPr>
                <a:solidFill>
                  <a:srgbClr val="434343"/>
                </a:solidFill>
              </a:defRPr>
            </a:lvl7pPr>
            <a:lvl8pPr marL="4876678" lvl="7" indent="-423323" rtl="0">
              <a:lnSpc>
                <a:spcPct val="115000"/>
              </a:lnSpc>
              <a:spcBef>
                <a:spcPts val="0"/>
              </a:spcBef>
              <a:spcAft>
                <a:spcPts val="0"/>
              </a:spcAft>
              <a:buClr>
                <a:srgbClr val="434343"/>
              </a:buClr>
              <a:buSzPts val="1400"/>
              <a:buChar char="○"/>
              <a:defRPr>
                <a:solidFill>
                  <a:srgbClr val="434343"/>
                </a:solidFill>
              </a:defRPr>
            </a:lvl8pPr>
            <a:lvl9pPr marL="5486263" lvl="8" indent="-423323" rtl="0">
              <a:lnSpc>
                <a:spcPct val="115000"/>
              </a:lnSpc>
              <a:spcBef>
                <a:spcPts val="0"/>
              </a:spcBef>
              <a:spcAft>
                <a:spcPts val="0"/>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626586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6"/>
        <p:cNvGrpSpPr/>
        <p:nvPr/>
      </p:nvGrpSpPr>
      <p:grpSpPr>
        <a:xfrm>
          <a:off x="0" y="0"/>
          <a:ext cx="0" cy="0"/>
          <a:chOff x="0" y="0"/>
          <a:chExt cx="0" cy="0"/>
        </a:xfrm>
      </p:grpSpPr>
      <p:sp>
        <p:nvSpPr>
          <p:cNvPr id="47" name="Google Shape;47;p5"/>
          <p:cNvSpPr txBox="1">
            <a:spLocks noGrp="1"/>
          </p:cNvSpPr>
          <p:nvPr>
            <p:ph type="subTitle" idx="1"/>
          </p:nvPr>
        </p:nvSpPr>
        <p:spPr>
          <a:xfrm>
            <a:off x="960000" y="3438867"/>
            <a:ext cx="4322000" cy="7636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500"/>
              <a:buFont typeface="Bebas Neue"/>
              <a:buNone/>
              <a:defRPr sz="3733">
                <a:latin typeface="Russo One"/>
                <a:ea typeface="Russo One"/>
                <a:cs typeface="Russo One"/>
                <a:sym typeface="Russo One"/>
              </a:defRPr>
            </a:lvl1pPr>
            <a:lvl2pPr lvl="1" algn="ctr">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48" name="Google Shape;48;p5"/>
          <p:cNvSpPr txBox="1">
            <a:spLocks noGrp="1"/>
          </p:cNvSpPr>
          <p:nvPr>
            <p:ph type="subTitle" idx="2"/>
          </p:nvPr>
        </p:nvSpPr>
        <p:spPr>
          <a:xfrm>
            <a:off x="6095996" y="3438867"/>
            <a:ext cx="4322000" cy="76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3733">
                <a:latin typeface="Russo One"/>
                <a:ea typeface="Russo One"/>
                <a:cs typeface="Russo One"/>
                <a:sym typeface="Russo One"/>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49" name="Google Shape;49;p5"/>
          <p:cNvSpPr txBox="1">
            <a:spLocks noGrp="1"/>
          </p:cNvSpPr>
          <p:nvPr>
            <p:ph type="subTitle" idx="3"/>
          </p:nvPr>
        </p:nvSpPr>
        <p:spPr>
          <a:xfrm>
            <a:off x="960000" y="4257567"/>
            <a:ext cx="4322000" cy="13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 name="Google Shape;50;p5"/>
          <p:cNvSpPr txBox="1">
            <a:spLocks noGrp="1"/>
          </p:cNvSpPr>
          <p:nvPr>
            <p:ph type="subTitle" idx="4"/>
          </p:nvPr>
        </p:nvSpPr>
        <p:spPr>
          <a:xfrm>
            <a:off x="6095996" y="4257567"/>
            <a:ext cx="4322000" cy="13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 name="Google Shape;51;p5"/>
          <p:cNvSpPr txBox="1">
            <a:spLocks noGrp="1"/>
          </p:cNvSpPr>
          <p:nvPr>
            <p:ph type="title"/>
          </p:nvPr>
        </p:nvSpPr>
        <p:spPr>
          <a:xfrm>
            <a:off x="960000" y="593367"/>
            <a:ext cx="10272000" cy="7636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4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2" name="Google Shape;52;p5"/>
          <p:cNvSpPr/>
          <p:nvPr/>
        </p:nvSpPr>
        <p:spPr>
          <a:xfrm rot="5400000">
            <a:off x="9363509" y="4026500"/>
            <a:ext cx="4396400" cy="12664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53" name="Google Shape;53;p5"/>
          <p:cNvPicPr preferRelativeResize="0"/>
          <p:nvPr/>
        </p:nvPicPr>
        <p:blipFill rotWithShape="1">
          <a:blip r:embed="rId2">
            <a:alphaModFix/>
          </a:blip>
          <a:srcRect l="24710" r="49562" b="10793"/>
          <a:stretch/>
        </p:blipFill>
        <p:spPr>
          <a:xfrm flipH="1">
            <a:off x="10924611" y="2461501"/>
            <a:ext cx="1268000" cy="4396500"/>
          </a:xfrm>
          <a:prstGeom prst="rect">
            <a:avLst/>
          </a:prstGeom>
          <a:noFill/>
          <a:ln>
            <a:noFill/>
          </a:ln>
        </p:spPr>
      </p:pic>
      <p:sp>
        <p:nvSpPr>
          <p:cNvPr id="54" name="Google Shape;54;p5"/>
          <p:cNvSpPr/>
          <p:nvPr/>
        </p:nvSpPr>
        <p:spPr>
          <a:xfrm flipH="1">
            <a:off x="11206867" y="0"/>
            <a:ext cx="980400" cy="2462000"/>
          </a:xfrm>
          <a:prstGeom prst="rect">
            <a:avLst/>
          </a:prstGeom>
          <a:gradFill>
            <a:gsLst>
              <a:gs pos="0">
                <a:schemeClr val="lt2"/>
              </a:gs>
              <a:gs pos="100000">
                <a:schemeClr val="l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5"/>
          <p:cNvSpPr/>
          <p:nvPr/>
        </p:nvSpPr>
        <p:spPr>
          <a:xfrm rot="5400000">
            <a:off x="9842140" y="1089201"/>
            <a:ext cx="2452800" cy="2772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84605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grpSp>
        <p:nvGrpSpPr>
          <p:cNvPr id="5" name="Group 15"/>
          <p:cNvGrpSpPr>
            <a:grpSpLocks/>
          </p:cNvGrpSpPr>
          <p:nvPr/>
        </p:nvGrpSpPr>
        <p:grpSpPr bwMode="auto">
          <a:xfrm>
            <a:off x="-4233" y="4953000"/>
            <a:ext cx="12196233"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2400">
                <a:solidFill>
                  <a:prstClr val="black"/>
                </a:solidFill>
                <a:latin typeface="Times New Roman" panose="02020603050405020304" pitchFamily="18" charset="0"/>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smtClean="0">
                <a:solidFill>
                  <a:prstClr val="black"/>
                </a:solidFill>
                <a:latin typeface="Times New Roman" panose="02020603050405020304" pitchFamily="18"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914400" y="1752602"/>
            <a:ext cx="103632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AU"/>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AU">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lstStyle>
          <a:p>
            <a:pPr>
              <a:defRPr/>
            </a:pPr>
            <a:fld id="{2F426361-9E26-4514-9ABC-1BD33A1F513C}" type="slidenum">
              <a:rPr lang="en-AU" altLang="en-US"/>
              <a:pPr>
                <a:defRPr/>
              </a:pPr>
              <a:t>‹#›</a:t>
            </a:fld>
            <a:endParaRPr lang="en-AU" altLang="en-US"/>
          </a:p>
        </p:txBody>
      </p:sp>
    </p:spTree>
    <p:extLst>
      <p:ext uri="{BB962C8B-B14F-4D97-AF65-F5344CB8AC3E}">
        <p14:creationId xmlns:p14="http://schemas.microsoft.com/office/powerpoint/2010/main" val="2364338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AU">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AU">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9580ED2E-4A28-4021-ABDE-17E0B3854185}" type="slidenum">
              <a:rPr lang="en-AU" altLang="en-US">
                <a:solidFill>
                  <a:prstClr val="black"/>
                </a:solidFill>
              </a:rPr>
              <a:pPr>
                <a:defRPr/>
              </a:pPr>
              <a:t>‹#›</a:t>
            </a:fld>
            <a:endParaRPr lang="en-AU" altLang="en-US">
              <a:solidFill>
                <a:prstClr val="black"/>
              </a:solidFill>
            </a:endParaRPr>
          </a:p>
        </p:txBody>
      </p:sp>
    </p:spTree>
    <p:extLst>
      <p:ext uri="{BB962C8B-B14F-4D97-AF65-F5344CB8AC3E}">
        <p14:creationId xmlns:p14="http://schemas.microsoft.com/office/powerpoint/2010/main" val="3204372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4849284" y="3005138"/>
            <a:ext cx="243416"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sz="2400">
              <a:solidFill>
                <a:prstClr val="white"/>
              </a:solidFill>
            </a:endParaRPr>
          </a:p>
        </p:txBody>
      </p:sp>
      <p:sp>
        <p:nvSpPr>
          <p:cNvPr id="5" name="Chevron 4"/>
          <p:cNvSpPr/>
          <p:nvPr/>
        </p:nvSpPr>
        <p:spPr>
          <a:xfrm>
            <a:off x="4599518" y="3005138"/>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sz="2400">
              <a:solidFill>
                <a:prstClr val="white"/>
              </a:solidFill>
            </a:endParaRPr>
          </a:p>
        </p:txBody>
      </p:sp>
      <p:sp>
        <p:nvSpPr>
          <p:cNvPr id="2" name="Title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AU">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AU">
              <a:solidFill>
                <a:prstClr val="white"/>
              </a:solidFill>
            </a:endParaRPr>
          </a:p>
        </p:txBody>
      </p:sp>
      <p:sp>
        <p:nvSpPr>
          <p:cNvPr id="8" name="Slide Number Placeholder 5"/>
          <p:cNvSpPr>
            <a:spLocks noGrp="1"/>
          </p:cNvSpPr>
          <p:nvPr>
            <p:ph type="sldNum" sz="quarter" idx="12"/>
          </p:nvPr>
        </p:nvSpPr>
        <p:spPr/>
        <p:txBody>
          <a:bodyPr/>
          <a:lstStyle>
            <a:lvl1pPr>
              <a:defRPr/>
            </a:lvl1pPr>
          </a:lstStyle>
          <a:p>
            <a:pPr>
              <a:defRPr/>
            </a:pPr>
            <a:fld id="{E958BB9A-96B0-4CF9-B45A-64CA68470D2C}" type="slidenum">
              <a:rPr lang="en-AU" altLang="en-US">
                <a:solidFill>
                  <a:prstClr val="white"/>
                </a:solidFill>
              </a:rPr>
              <a:pPr>
                <a:defRPr/>
              </a:pPr>
              <a:t>‹#›</a:t>
            </a:fld>
            <a:endParaRPr lang="en-AU" altLang="en-US">
              <a:solidFill>
                <a:prstClr val="white"/>
              </a:solidFill>
            </a:endParaRPr>
          </a:p>
        </p:txBody>
      </p:sp>
    </p:spTree>
    <p:extLst>
      <p:ext uri="{BB962C8B-B14F-4D97-AF65-F5344CB8AC3E}">
        <p14:creationId xmlns:p14="http://schemas.microsoft.com/office/powerpoint/2010/main" val="95801647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AU">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AU">
              <a:solidFill>
                <a:prstClr val="white"/>
              </a:solidFill>
            </a:endParaRPr>
          </a:p>
        </p:txBody>
      </p:sp>
      <p:sp>
        <p:nvSpPr>
          <p:cNvPr id="7" name="Slide Number Placeholder 6"/>
          <p:cNvSpPr>
            <a:spLocks noGrp="1"/>
          </p:cNvSpPr>
          <p:nvPr>
            <p:ph type="sldNum" sz="quarter" idx="12"/>
          </p:nvPr>
        </p:nvSpPr>
        <p:spPr/>
        <p:txBody>
          <a:bodyPr/>
          <a:lstStyle>
            <a:lvl1pPr>
              <a:defRPr/>
            </a:lvl1pPr>
          </a:lstStyle>
          <a:p>
            <a:pPr>
              <a:defRPr/>
            </a:pPr>
            <a:fld id="{D8E6C3BA-EB73-46EA-B822-92970E53995B}" type="slidenum">
              <a:rPr lang="en-AU" altLang="en-US">
                <a:solidFill>
                  <a:prstClr val="white"/>
                </a:solidFill>
              </a:rPr>
              <a:pPr>
                <a:defRPr/>
              </a:pPr>
              <a:t>‹#›</a:t>
            </a:fld>
            <a:endParaRPr lang="en-AU" altLang="en-US">
              <a:solidFill>
                <a:prstClr val="white"/>
              </a:solidFill>
            </a:endParaRPr>
          </a:p>
        </p:txBody>
      </p:sp>
    </p:spTree>
    <p:extLst>
      <p:ext uri="{BB962C8B-B14F-4D97-AF65-F5344CB8AC3E}">
        <p14:creationId xmlns:p14="http://schemas.microsoft.com/office/powerpoint/2010/main" val="1169176698"/>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AU">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AU">
              <a:solidFill>
                <a:prstClr val="black"/>
              </a:solidFill>
            </a:endParaRPr>
          </a:p>
        </p:txBody>
      </p:sp>
      <p:sp>
        <p:nvSpPr>
          <p:cNvPr id="9" name="Slide Number Placeholder 8"/>
          <p:cNvSpPr>
            <a:spLocks noGrp="1"/>
          </p:cNvSpPr>
          <p:nvPr>
            <p:ph type="sldNum" sz="quarter" idx="12"/>
          </p:nvPr>
        </p:nvSpPr>
        <p:spPr/>
        <p:txBody>
          <a:bodyPr/>
          <a:lstStyle>
            <a:lvl1pPr>
              <a:defRPr/>
            </a:lvl1pPr>
          </a:lstStyle>
          <a:p>
            <a:pPr>
              <a:defRPr/>
            </a:pPr>
            <a:fld id="{1947D631-A8F7-4715-8C69-9B6A344A9A25}" type="slidenum">
              <a:rPr lang="en-AU" altLang="en-US">
                <a:solidFill>
                  <a:prstClr val="black"/>
                </a:solidFill>
              </a:rPr>
              <a:pPr>
                <a:defRPr/>
              </a:pPr>
              <a:t>‹#›</a:t>
            </a:fld>
            <a:endParaRPr lang="en-AU" altLang="en-US">
              <a:solidFill>
                <a:prstClr val="black"/>
              </a:solidFill>
            </a:endParaRPr>
          </a:p>
        </p:txBody>
      </p:sp>
    </p:spTree>
    <p:extLst>
      <p:ext uri="{BB962C8B-B14F-4D97-AF65-F5344CB8AC3E}">
        <p14:creationId xmlns:p14="http://schemas.microsoft.com/office/powerpoint/2010/main" val="322259508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AU">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AU">
              <a:solidFill>
                <a:prstClr val="white"/>
              </a:solidFill>
            </a:endParaRPr>
          </a:p>
        </p:txBody>
      </p:sp>
      <p:sp>
        <p:nvSpPr>
          <p:cNvPr id="5" name="Slide Number Placeholder 4"/>
          <p:cNvSpPr>
            <a:spLocks noGrp="1"/>
          </p:cNvSpPr>
          <p:nvPr>
            <p:ph type="sldNum" sz="quarter" idx="12"/>
          </p:nvPr>
        </p:nvSpPr>
        <p:spPr/>
        <p:txBody>
          <a:bodyPr/>
          <a:lstStyle>
            <a:lvl1pPr>
              <a:defRPr/>
            </a:lvl1pPr>
          </a:lstStyle>
          <a:p>
            <a:pPr>
              <a:defRPr/>
            </a:pPr>
            <a:fld id="{A139EB8D-F6C7-41EB-B781-C3DF06E42316}" type="slidenum">
              <a:rPr lang="en-AU" altLang="en-US">
                <a:solidFill>
                  <a:prstClr val="white"/>
                </a:solidFill>
              </a:rPr>
              <a:pPr>
                <a:defRPr/>
              </a:pPr>
              <a:t>‹#›</a:t>
            </a:fld>
            <a:endParaRPr lang="en-AU" altLang="en-US">
              <a:solidFill>
                <a:prstClr val="white"/>
              </a:solidFill>
            </a:endParaRPr>
          </a:p>
        </p:txBody>
      </p:sp>
    </p:spTree>
    <p:extLst>
      <p:ext uri="{BB962C8B-B14F-4D97-AF65-F5344CB8AC3E}">
        <p14:creationId xmlns:p14="http://schemas.microsoft.com/office/powerpoint/2010/main" val="300815762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89C108-4937-4861-90C1-9961254B0ACB}"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3A51D-FCB5-4D56-9098-002B39D70F92}" type="slidenum">
              <a:rPr lang="en-US" smtClean="0"/>
              <a:t>‹#›</a:t>
            </a:fld>
            <a:endParaRPr lang="en-US"/>
          </a:p>
        </p:txBody>
      </p:sp>
    </p:spTree>
    <p:extLst>
      <p:ext uri="{BB962C8B-B14F-4D97-AF65-F5344CB8AC3E}">
        <p14:creationId xmlns:p14="http://schemas.microsoft.com/office/powerpoint/2010/main" val="38294678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AU">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AU">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7516BEC8-33A6-42A1-8523-178F9A828738}" type="slidenum">
              <a:rPr lang="en-AU" altLang="en-US">
                <a:solidFill>
                  <a:prstClr val="black"/>
                </a:solidFill>
              </a:rPr>
              <a:pPr>
                <a:defRPr/>
              </a:pPr>
              <a:t>‹#›</a:t>
            </a:fld>
            <a:endParaRPr lang="en-AU" altLang="en-US">
              <a:solidFill>
                <a:prstClr val="black"/>
              </a:solidFill>
            </a:endParaRPr>
          </a:p>
        </p:txBody>
      </p:sp>
    </p:spTree>
    <p:extLst>
      <p:ext uri="{BB962C8B-B14F-4D97-AF65-F5344CB8AC3E}">
        <p14:creationId xmlns:p14="http://schemas.microsoft.com/office/powerpoint/2010/main" val="1891548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AU">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AU">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BCAC0D5F-404D-43B2-B2B5-5A679609D3FC}" type="slidenum">
              <a:rPr lang="en-AU" altLang="en-US">
                <a:solidFill>
                  <a:prstClr val="black"/>
                </a:solidFill>
              </a:rPr>
              <a:pPr>
                <a:defRPr/>
              </a:pPr>
              <a:t>‹#›</a:t>
            </a:fld>
            <a:endParaRPr lang="en-AU" altLang="en-US">
              <a:solidFill>
                <a:prstClr val="black"/>
              </a:solidFill>
            </a:endParaRPr>
          </a:p>
        </p:txBody>
      </p:sp>
    </p:spTree>
    <p:extLst>
      <p:ext uri="{BB962C8B-B14F-4D97-AF65-F5344CB8AC3E}">
        <p14:creationId xmlns:p14="http://schemas.microsoft.com/office/powerpoint/2010/main" val="32961433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2400">
              <a:solidFill>
                <a:prstClr val="white"/>
              </a:solidFill>
              <a:latin typeface="Times New Roman" panose="02020603050405020304" pitchFamily="18" charset="0"/>
            </a:endParaRPr>
          </a:p>
        </p:txBody>
      </p:sp>
      <p:sp>
        <p:nvSpPr>
          <p:cNvPr id="6" name="Freeform 15"/>
          <p:cNvSpPr>
            <a:spLocks/>
          </p:cNvSpPr>
          <p:nvPr/>
        </p:nvSpPr>
        <p:spPr bwMode="auto">
          <a:xfrm>
            <a:off x="647700" y="5938838"/>
            <a:ext cx="4921251"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smtClean="0">
              <a:solidFill>
                <a:prstClr val="white"/>
              </a:solidFill>
              <a:latin typeface="Times New Roman" panose="02020603050405020304" pitchFamily="18" charset="0"/>
            </a:endParaRPr>
          </a:p>
        </p:txBody>
      </p:sp>
      <p:sp>
        <p:nvSpPr>
          <p:cNvPr id="7" name="Right Triangle 6"/>
          <p:cNvSpPr>
            <a:spLocks/>
          </p:cNvSpPr>
          <p:nvPr/>
        </p:nvSpPr>
        <p:spPr bwMode="auto">
          <a:xfrm>
            <a:off x="-8056" y="5791253"/>
            <a:ext cx="4536419"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cxnSp>
        <p:nvCxnSpPr>
          <p:cNvPr id="8" name="Straight Connector 7"/>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11552768"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sz="2400">
              <a:solidFill>
                <a:prstClr val="white"/>
              </a:solidFill>
            </a:endParaRPr>
          </a:p>
        </p:txBody>
      </p:sp>
      <p:sp>
        <p:nvSpPr>
          <p:cNvPr id="10" name="Chevron 9"/>
          <p:cNvSpPr/>
          <p:nvPr/>
        </p:nvSpPr>
        <p:spPr>
          <a:xfrm>
            <a:off x="11303001"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sz="2400">
              <a:solidFill>
                <a:prstClr val="white"/>
              </a:solidFill>
            </a:endParaRPr>
          </a:p>
        </p:txBody>
      </p:sp>
      <p:sp>
        <p:nvSpPr>
          <p:cNvPr id="4" name="Text Placeholder 3"/>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AU">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AU">
              <a:solidFill>
                <a:prstClr val="white"/>
              </a:solidFill>
            </a:endParaRPr>
          </a:p>
        </p:txBody>
      </p:sp>
      <p:sp>
        <p:nvSpPr>
          <p:cNvPr id="13" name="Slide Number Placeholder 6"/>
          <p:cNvSpPr>
            <a:spLocks noGrp="1"/>
          </p:cNvSpPr>
          <p:nvPr>
            <p:ph type="sldNum" sz="quarter" idx="12"/>
          </p:nvPr>
        </p:nvSpPr>
        <p:spPr/>
        <p:txBody>
          <a:bodyPr/>
          <a:lstStyle>
            <a:lvl1pPr>
              <a:defRPr/>
            </a:lvl1pPr>
          </a:lstStyle>
          <a:p>
            <a:pPr>
              <a:defRPr/>
            </a:pPr>
            <a:fld id="{139EEE31-0330-4924-A70B-5CF110BBAE04}" type="slidenum">
              <a:rPr lang="en-AU" altLang="en-US">
                <a:solidFill>
                  <a:prstClr val="white"/>
                </a:solidFill>
              </a:rPr>
              <a:pPr>
                <a:defRPr/>
              </a:pPr>
              <a:t>‹#›</a:t>
            </a:fld>
            <a:endParaRPr lang="en-AU" altLang="en-US">
              <a:solidFill>
                <a:prstClr val="white"/>
              </a:solidFill>
            </a:endParaRPr>
          </a:p>
        </p:txBody>
      </p:sp>
    </p:spTree>
    <p:extLst>
      <p:ext uri="{BB962C8B-B14F-4D97-AF65-F5344CB8AC3E}">
        <p14:creationId xmlns:p14="http://schemas.microsoft.com/office/powerpoint/2010/main" val="3218931223"/>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AU">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AU">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B73EE675-B8FE-44D0-BA1B-0779ECE5E369}" type="slidenum">
              <a:rPr lang="en-AU" altLang="en-US">
                <a:solidFill>
                  <a:prstClr val="black"/>
                </a:solidFill>
              </a:rPr>
              <a:pPr>
                <a:defRPr/>
              </a:pPr>
              <a:t>‹#›</a:t>
            </a:fld>
            <a:endParaRPr lang="en-AU" altLang="en-US">
              <a:solidFill>
                <a:prstClr val="black"/>
              </a:solidFill>
            </a:endParaRPr>
          </a:p>
        </p:txBody>
      </p:sp>
    </p:spTree>
    <p:extLst>
      <p:ext uri="{BB962C8B-B14F-4D97-AF65-F5344CB8AC3E}">
        <p14:creationId xmlns:p14="http://schemas.microsoft.com/office/powerpoint/2010/main" val="31032855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AU">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AU">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E132088C-A0A0-4EAA-8159-7E9993408F27}" type="slidenum">
              <a:rPr lang="en-AU" altLang="en-US">
                <a:solidFill>
                  <a:prstClr val="black"/>
                </a:solidFill>
              </a:rPr>
              <a:pPr>
                <a:defRPr/>
              </a:pPr>
              <a:t>‹#›</a:t>
            </a:fld>
            <a:endParaRPr lang="en-AU" altLang="en-US">
              <a:solidFill>
                <a:prstClr val="black"/>
              </a:solidFill>
            </a:endParaRPr>
          </a:p>
        </p:txBody>
      </p:sp>
    </p:spTree>
    <p:extLst>
      <p:ext uri="{BB962C8B-B14F-4D97-AF65-F5344CB8AC3E}">
        <p14:creationId xmlns:p14="http://schemas.microsoft.com/office/powerpoint/2010/main" val="22340738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10363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4400" y="1981200"/>
            <a:ext cx="5080000" cy="4114800"/>
          </a:xfrm>
        </p:spPr>
        <p:txBody>
          <a:bodyPr>
            <a:normAutofit/>
          </a:bodyPr>
          <a:lstStyle/>
          <a:p>
            <a:pPr lvl="0"/>
            <a:endParaRPr lang="en-US" noProof="0" smtClean="0"/>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AU">
              <a:solidFill>
                <a:prstClr val="black"/>
              </a:solidFill>
            </a:endParaRPr>
          </a:p>
        </p:txBody>
      </p:sp>
      <p:sp>
        <p:nvSpPr>
          <p:cNvPr id="6" name="Footer Placeholder 21"/>
          <p:cNvSpPr>
            <a:spLocks noGrp="1"/>
          </p:cNvSpPr>
          <p:nvPr>
            <p:ph type="ftr" sz="quarter" idx="11"/>
          </p:nvPr>
        </p:nvSpPr>
        <p:spPr/>
        <p:txBody>
          <a:bodyPr/>
          <a:lstStyle>
            <a:lvl1pPr>
              <a:defRPr/>
            </a:lvl1pPr>
          </a:lstStyle>
          <a:p>
            <a:pPr>
              <a:defRPr/>
            </a:pPr>
            <a:endParaRPr lang="en-AU">
              <a:solidFill>
                <a:prstClr val="black"/>
              </a:solidFill>
            </a:endParaRPr>
          </a:p>
        </p:txBody>
      </p:sp>
      <p:sp>
        <p:nvSpPr>
          <p:cNvPr id="7" name="Slide Number Placeholder 17"/>
          <p:cNvSpPr>
            <a:spLocks noGrp="1"/>
          </p:cNvSpPr>
          <p:nvPr>
            <p:ph type="sldNum" sz="quarter" idx="12"/>
          </p:nvPr>
        </p:nvSpPr>
        <p:spPr/>
        <p:txBody>
          <a:bodyPr/>
          <a:lstStyle>
            <a:lvl1pPr>
              <a:defRPr/>
            </a:lvl1pPr>
          </a:lstStyle>
          <a:p>
            <a:pPr>
              <a:defRPr/>
            </a:pPr>
            <a:fld id="{7EDDB884-C367-4734-8FBE-4C820BB3A141}" type="slidenum">
              <a:rPr lang="en-AU" altLang="en-US">
                <a:solidFill>
                  <a:prstClr val="black"/>
                </a:solidFill>
              </a:rPr>
              <a:pPr>
                <a:defRPr/>
              </a:pPr>
              <a:t>‹#›</a:t>
            </a:fld>
            <a:endParaRPr lang="en-AU" altLang="en-US">
              <a:solidFill>
                <a:prstClr val="black"/>
              </a:solidFill>
            </a:endParaRPr>
          </a:p>
        </p:txBody>
      </p:sp>
    </p:spTree>
    <p:extLst>
      <p:ext uri="{BB962C8B-B14F-4D97-AF65-F5344CB8AC3E}">
        <p14:creationId xmlns:p14="http://schemas.microsoft.com/office/powerpoint/2010/main" val="14049673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grpSp>
        <p:nvGrpSpPr>
          <p:cNvPr id="5" name="Group 15"/>
          <p:cNvGrpSpPr>
            <a:grpSpLocks/>
          </p:cNvGrpSpPr>
          <p:nvPr/>
        </p:nvGrpSpPr>
        <p:grpSpPr bwMode="auto">
          <a:xfrm>
            <a:off x="-4233" y="4953000"/>
            <a:ext cx="12196233"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2400">
                <a:solidFill>
                  <a:prstClr val="black"/>
                </a:solidFill>
                <a:latin typeface="Times New Roman" panose="02020603050405020304" pitchFamily="18" charset="0"/>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smtClean="0">
                <a:solidFill>
                  <a:prstClr val="black"/>
                </a:solidFill>
                <a:latin typeface="Times New Roman" panose="02020603050405020304" pitchFamily="18"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914400" y="1752602"/>
            <a:ext cx="103632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AU"/>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AU">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lstStyle>
          <a:p>
            <a:pPr>
              <a:defRPr/>
            </a:pPr>
            <a:fld id="{2F426361-9E26-4514-9ABC-1BD33A1F513C}" type="slidenum">
              <a:rPr lang="en-AU" altLang="en-US"/>
              <a:pPr>
                <a:defRPr/>
              </a:pPr>
              <a:t>‹#›</a:t>
            </a:fld>
            <a:endParaRPr lang="en-AU" altLang="en-US"/>
          </a:p>
        </p:txBody>
      </p:sp>
    </p:spTree>
    <p:extLst>
      <p:ext uri="{BB962C8B-B14F-4D97-AF65-F5344CB8AC3E}">
        <p14:creationId xmlns:p14="http://schemas.microsoft.com/office/powerpoint/2010/main" val="10348197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AU">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AU">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9580ED2E-4A28-4021-ABDE-17E0B3854185}" type="slidenum">
              <a:rPr lang="en-AU" altLang="en-US">
                <a:solidFill>
                  <a:prstClr val="black"/>
                </a:solidFill>
              </a:rPr>
              <a:pPr>
                <a:defRPr/>
              </a:pPr>
              <a:t>‹#›</a:t>
            </a:fld>
            <a:endParaRPr lang="en-AU" altLang="en-US">
              <a:solidFill>
                <a:prstClr val="black"/>
              </a:solidFill>
            </a:endParaRPr>
          </a:p>
        </p:txBody>
      </p:sp>
    </p:spTree>
    <p:extLst>
      <p:ext uri="{BB962C8B-B14F-4D97-AF65-F5344CB8AC3E}">
        <p14:creationId xmlns:p14="http://schemas.microsoft.com/office/powerpoint/2010/main" val="19509637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4849284" y="3005138"/>
            <a:ext cx="243416"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sz="2400">
              <a:solidFill>
                <a:prstClr val="white"/>
              </a:solidFill>
            </a:endParaRPr>
          </a:p>
        </p:txBody>
      </p:sp>
      <p:sp>
        <p:nvSpPr>
          <p:cNvPr id="5" name="Chevron 4"/>
          <p:cNvSpPr/>
          <p:nvPr/>
        </p:nvSpPr>
        <p:spPr>
          <a:xfrm>
            <a:off x="4599518" y="3005138"/>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sz="2400">
              <a:solidFill>
                <a:prstClr val="white"/>
              </a:solidFill>
            </a:endParaRPr>
          </a:p>
        </p:txBody>
      </p:sp>
      <p:sp>
        <p:nvSpPr>
          <p:cNvPr id="2" name="Title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AU">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AU">
              <a:solidFill>
                <a:prstClr val="white"/>
              </a:solidFill>
            </a:endParaRPr>
          </a:p>
        </p:txBody>
      </p:sp>
      <p:sp>
        <p:nvSpPr>
          <p:cNvPr id="8" name="Slide Number Placeholder 5"/>
          <p:cNvSpPr>
            <a:spLocks noGrp="1"/>
          </p:cNvSpPr>
          <p:nvPr>
            <p:ph type="sldNum" sz="quarter" idx="12"/>
          </p:nvPr>
        </p:nvSpPr>
        <p:spPr/>
        <p:txBody>
          <a:bodyPr/>
          <a:lstStyle>
            <a:lvl1pPr>
              <a:defRPr/>
            </a:lvl1pPr>
          </a:lstStyle>
          <a:p>
            <a:pPr>
              <a:defRPr/>
            </a:pPr>
            <a:fld id="{E958BB9A-96B0-4CF9-B45A-64CA68470D2C}" type="slidenum">
              <a:rPr lang="en-AU" altLang="en-US">
                <a:solidFill>
                  <a:prstClr val="white"/>
                </a:solidFill>
              </a:rPr>
              <a:pPr>
                <a:defRPr/>
              </a:pPr>
              <a:t>‹#›</a:t>
            </a:fld>
            <a:endParaRPr lang="en-AU" altLang="en-US">
              <a:solidFill>
                <a:prstClr val="white"/>
              </a:solidFill>
            </a:endParaRPr>
          </a:p>
        </p:txBody>
      </p:sp>
    </p:spTree>
    <p:extLst>
      <p:ext uri="{BB962C8B-B14F-4D97-AF65-F5344CB8AC3E}">
        <p14:creationId xmlns:p14="http://schemas.microsoft.com/office/powerpoint/2010/main" val="2686793522"/>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AU">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AU">
              <a:solidFill>
                <a:prstClr val="white"/>
              </a:solidFill>
            </a:endParaRPr>
          </a:p>
        </p:txBody>
      </p:sp>
      <p:sp>
        <p:nvSpPr>
          <p:cNvPr id="7" name="Slide Number Placeholder 6"/>
          <p:cNvSpPr>
            <a:spLocks noGrp="1"/>
          </p:cNvSpPr>
          <p:nvPr>
            <p:ph type="sldNum" sz="quarter" idx="12"/>
          </p:nvPr>
        </p:nvSpPr>
        <p:spPr/>
        <p:txBody>
          <a:bodyPr/>
          <a:lstStyle>
            <a:lvl1pPr>
              <a:defRPr/>
            </a:lvl1pPr>
          </a:lstStyle>
          <a:p>
            <a:pPr>
              <a:defRPr/>
            </a:pPr>
            <a:fld id="{D8E6C3BA-EB73-46EA-B822-92970E53995B}" type="slidenum">
              <a:rPr lang="en-AU" altLang="en-US">
                <a:solidFill>
                  <a:prstClr val="white"/>
                </a:solidFill>
              </a:rPr>
              <a:pPr>
                <a:defRPr/>
              </a:pPr>
              <a:t>‹#›</a:t>
            </a:fld>
            <a:endParaRPr lang="en-AU" altLang="en-US">
              <a:solidFill>
                <a:prstClr val="white"/>
              </a:solidFill>
            </a:endParaRPr>
          </a:p>
        </p:txBody>
      </p:sp>
    </p:spTree>
    <p:extLst>
      <p:ext uri="{BB962C8B-B14F-4D97-AF65-F5344CB8AC3E}">
        <p14:creationId xmlns:p14="http://schemas.microsoft.com/office/powerpoint/2010/main" val="422256886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9C108-4937-4861-90C1-9961254B0ACB}"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3A51D-FCB5-4D56-9098-002B39D70F92}" type="slidenum">
              <a:rPr lang="en-US" smtClean="0"/>
              <a:t>‹#›</a:t>
            </a:fld>
            <a:endParaRPr lang="en-US"/>
          </a:p>
        </p:txBody>
      </p:sp>
    </p:spTree>
    <p:extLst>
      <p:ext uri="{BB962C8B-B14F-4D97-AF65-F5344CB8AC3E}">
        <p14:creationId xmlns:p14="http://schemas.microsoft.com/office/powerpoint/2010/main" val="36631831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AU">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AU">
              <a:solidFill>
                <a:prstClr val="black"/>
              </a:solidFill>
            </a:endParaRPr>
          </a:p>
        </p:txBody>
      </p:sp>
      <p:sp>
        <p:nvSpPr>
          <p:cNvPr id="9" name="Slide Number Placeholder 8"/>
          <p:cNvSpPr>
            <a:spLocks noGrp="1"/>
          </p:cNvSpPr>
          <p:nvPr>
            <p:ph type="sldNum" sz="quarter" idx="12"/>
          </p:nvPr>
        </p:nvSpPr>
        <p:spPr/>
        <p:txBody>
          <a:bodyPr/>
          <a:lstStyle>
            <a:lvl1pPr>
              <a:defRPr/>
            </a:lvl1pPr>
          </a:lstStyle>
          <a:p>
            <a:pPr>
              <a:defRPr/>
            </a:pPr>
            <a:fld id="{1947D631-A8F7-4715-8C69-9B6A344A9A25}" type="slidenum">
              <a:rPr lang="en-AU" altLang="en-US">
                <a:solidFill>
                  <a:prstClr val="black"/>
                </a:solidFill>
              </a:rPr>
              <a:pPr>
                <a:defRPr/>
              </a:pPr>
              <a:t>‹#›</a:t>
            </a:fld>
            <a:endParaRPr lang="en-AU" altLang="en-US">
              <a:solidFill>
                <a:prstClr val="black"/>
              </a:solidFill>
            </a:endParaRPr>
          </a:p>
        </p:txBody>
      </p:sp>
    </p:spTree>
    <p:extLst>
      <p:ext uri="{BB962C8B-B14F-4D97-AF65-F5344CB8AC3E}">
        <p14:creationId xmlns:p14="http://schemas.microsoft.com/office/powerpoint/2010/main" val="879464621"/>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AU">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AU">
              <a:solidFill>
                <a:prstClr val="white"/>
              </a:solidFill>
            </a:endParaRPr>
          </a:p>
        </p:txBody>
      </p:sp>
      <p:sp>
        <p:nvSpPr>
          <p:cNvPr id="5" name="Slide Number Placeholder 4"/>
          <p:cNvSpPr>
            <a:spLocks noGrp="1"/>
          </p:cNvSpPr>
          <p:nvPr>
            <p:ph type="sldNum" sz="quarter" idx="12"/>
          </p:nvPr>
        </p:nvSpPr>
        <p:spPr/>
        <p:txBody>
          <a:bodyPr/>
          <a:lstStyle>
            <a:lvl1pPr>
              <a:defRPr/>
            </a:lvl1pPr>
          </a:lstStyle>
          <a:p>
            <a:pPr>
              <a:defRPr/>
            </a:pPr>
            <a:fld id="{A139EB8D-F6C7-41EB-B781-C3DF06E42316}" type="slidenum">
              <a:rPr lang="en-AU" altLang="en-US">
                <a:solidFill>
                  <a:prstClr val="white"/>
                </a:solidFill>
              </a:rPr>
              <a:pPr>
                <a:defRPr/>
              </a:pPr>
              <a:t>‹#›</a:t>
            </a:fld>
            <a:endParaRPr lang="en-AU" altLang="en-US">
              <a:solidFill>
                <a:prstClr val="white"/>
              </a:solidFill>
            </a:endParaRPr>
          </a:p>
        </p:txBody>
      </p:sp>
    </p:spTree>
    <p:extLst>
      <p:ext uri="{BB962C8B-B14F-4D97-AF65-F5344CB8AC3E}">
        <p14:creationId xmlns:p14="http://schemas.microsoft.com/office/powerpoint/2010/main" val="3072041277"/>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AU">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AU">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7516BEC8-33A6-42A1-8523-178F9A828738}" type="slidenum">
              <a:rPr lang="en-AU" altLang="en-US">
                <a:solidFill>
                  <a:prstClr val="black"/>
                </a:solidFill>
              </a:rPr>
              <a:pPr>
                <a:defRPr/>
              </a:pPr>
              <a:t>‹#›</a:t>
            </a:fld>
            <a:endParaRPr lang="en-AU" altLang="en-US">
              <a:solidFill>
                <a:prstClr val="black"/>
              </a:solidFill>
            </a:endParaRPr>
          </a:p>
        </p:txBody>
      </p:sp>
    </p:spTree>
    <p:extLst>
      <p:ext uri="{BB962C8B-B14F-4D97-AF65-F5344CB8AC3E}">
        <p14:creationId xmlns:p14="http://schemas.microsoft.com/office/powerpoint/2010/main" val="40697410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AU">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AU">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BCAC0D5F-404D-43B2-B2B5-5A679609D3FC}" type="slidenum">
              <a:rPr lang="en-AU" altLang="en-US">
                <a:solidFill>
                  <a:prstClr val="black"/>
                </a:solidFill>
              </a:rPr>
              <a:pPr>
                <a:defRPr/>
              </a:pPr>
              <a:t>‹#›</a:t>
            </a:fld>
            <a:endParaRPr lang="en-AU" altLang="en-US">
              <a:solidFill>
                <a:prstClr val="black"/>
              </a:solidFill>
            </a:endParaRPr>
          </a:p>
        </p:txBody>
      </p:sp>
    </p:spTree>
    <p:extLst>
      <p:ext uri="{BB962C8B-B14F-4D97-AF65-F5344CB8AC3E}">
        <p14:creationId xmlns:p14="http://schemas.microsoft.com/office/powerpoint/2010/main" val="1412480920"/>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2400">
              <a:solidFill>
                <a:prstClr val="white"/>
              </a:solidFill>
              <a:latin typeface="Times New Roman" panose="02020603050405020304" pitchFamily="18" charset="0"/>
            </a:endParaRPr>
          </a:p>
        </p:txBody>
      </p:sp>
      <p:sp>
        <p:nvSpPr>
          <p:cNvPr id="6" name="Freeform 15"/>
          <p:cNvSpPr>
            <a:spLocks/>
          </p:cNvSpPr>
          <p:nvPr/>
        </p:nvSpPr>
        <p:spPr bwMode="auto">
          <a:xfrm>
            <a:off x="647700" y="5938838"/>
            <a:ext cx="4921251"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smtClean="0">
              <a:solidFill>
                <a:prstClr val="white"/>
              </a:solidFill>
              <a:latin typeface="Times New Roman" panose="02020603050405020304" pitchFamily="18" charset="0"/>
            </a:endParaRPr>
          </a:p>
        </p:txBody>
      </p:sp>
      <p:sp>
        <p:nvSpPr>
          <p:cNvPr id="7" name="Right Triangle 6"/>
          <p:cNvSpPr>
            <a:spLocks/>
          </p:cNvSpPr>
          <p:nvPr/>
        </p:nvSpPr>
        <p:spPr bwMode="auto">
          <a:xfrm>
            <a:off x="-8056" y="5791253"/>
            <a:ext cx="4536419"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cxnSp>
        <p:nvCxnSpPr>
          <p:cNvPr id="8" name="Straight Connector 7"/>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11552768"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sz="2400">
              <a:solidFill>
                <a:prstClr val="white"/>
              </a:solidFill>
            </a:endParaRPr>
          </a:p>
        </p:txBody>
      </p:sp>
      <p:sp>
        <p:nvSpPr>
          <p:cNvPr id="10" name="Chevron 9"/>
          <p:cNvSpPr/>
          <p:nvPr/>
        </p:nvSpPr>
        <p:spPr>
          <a:xfrm>
            <a:off x="11303001"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sz="2400">
              <a:solidFill>
                <a:prstClr val="white"/>
              </a:solidFill>
            </a:endParaRPr>
          </a:p>
        </p:txBody>
      </p:sp>
      <p:sp>
        <p:nvSpPr>
          <p:cNvPr id="4" name="Text Placeholder 3"/>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AU">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AU">
              <a:solidFill>
                <a:prstClr val="white"/>
              </a:solidFill>
            </a:endParaRPr>
          </a:p>
        </p:txBody>
      </p:sp>
      <p:sp>
        <p:nvSpPr>
          <p:cNvPr id="13" name="Slide Number Placeholder 6"/>
          <p:cNvSpPr>
            <a:spLocks noGrp="1"/>
          </p:cNvSpPr>
          <p:nvPr>
            <p:ph type="sldNum" sz="quarter" idx="12"/>
          </p:nvPr>
        </p:nvSpPr>
        <p:spPr/>
        <p:txBody>
          <a:bodyPr/>
          <a:lstStyle>
            <a:lvl1pPr>
              <a:defRPr/>
            </a:lvl1pPr>
          </a:lstStyle>
          <a:p>
            <a:pPr>
              <a:defRPr/>
            </a:pPr>
            <a:fld id="{139EEE31-0330-4924-A70B-5CF110BBAE04}" type="slidenum">
              <a:rPr lang="en-AU" altLang="en-US">
                <a:solidFill>
                  <a:prstClr val="white"/>
                </a:solidFill>
              </a:rPr>
              <a:pPr>
                <a:defRPr/>
              </a:pPr>
              <a:t>‹#›</a:t>
            </a:fld>
            <a:endParaRPr lang="en-AU" altLang="en-US">
              <a:solidFill>
                <a:prstClr val="white"/>
              </a:solidFill>
            </a:endParaRPr>
          </a:p>
        </p:txBody>
      </p:sp>
    </p:spTree>
    <p:extLst>
      <p:ext uri="{BB962C8B-B14F-4D97-AF65-F5344CB8AC3E}">
        <p14:creationId xmlns:p14="http://schemas.microsoft.com/office/powerpoint/2010/main" val="3085844018"/>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AU">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AU">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B73EE675-B8FE-44D0-BA1B-0779ECE5E369}" type="slidenum">
              <a:rPr lang="en-AU" altLang="en-US">
                <a:solidFill>
                  <a:prstClr val="black"/>
                </a:solidFill>
              </a:rPr>
              <a:pPr>
                <a:defRPr/>
              </a:pPr>
              <a:t>‹#›</a:t>
            </a:fld>
            <a:endParaRPr lang="en-AU" altLang="en-US">
              <a:solidFill>
                <a:prstClr val="black"/>
              </a:solidFill>
            </a:endParaRPr>
          </a:p>
        </p:txBody>
      </p:sp>
    </p:spTree>
    <p:extLst>
      <p:ext uri="{BB962C8B-B14F-4D97-AF65-F5344CB8AC3E}">
        <p14:creationId xmlns:p14="http://schemas.microsoft.com/office/powerpoint/2010/main" val="4628105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AU">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AU">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E132088C-A0A0-4EAA-8159-7E9993408F27}" type="slidenum">
              <a:rPr lang="en-AU" altLang="en-US">
                <a:solidFill>
                  <a:prstClr val="black"/>
                </a:solidFill>
              </a:rPr>
              <a:pPr>
                <a:defRPr/>
              </a:pPr>
              <a:t>‹#›</a:t>
            </a:fld>
            <a:endParaRPr lang="en-AU" altLang="en-US">
              <a:solidFill>
                <a:prstClr val="black"/>
              </a:solidFill>
            </a:endParaRPr>
          </a:p>
        </p:txBody>
      </p:sp>
    </p:spTree>
    <p:extLst>
      <p:ext uri="{BB962C8B-B14F-4D97-AF65-F5344CB8AC3E}">
        <p14:creationId xmlns:p14="http://schemas.microsoft.com/office/powerpoint/2010/main" val="13469694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10363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4400" y="1981200"/>
            <a:ext cx="5080000" cy="4114800"/>
          </a:xfrm>
        </p:spPr>
        <p:txBody>
          <a:bodyPr>
            <a:normAutofit/>
          </a:bodyPr>
          <a:lstStyle/>
          <a:p>
            <a:pPr lvl="0"/>
            <a:endParaRPr lang="en-US" noProof="0" smtClean="0"/>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AU">
              <a:solidFill>
                <a:prstClr val="black"/>
              </a:solidFill>
            </a:endParaRPr>
          </a:p>
        </p:txBody>
      </p:sp>
      <p:sp>
        <p:nvSpPr>
          <p:cNvPr id="6" name="Footer Placeholder 21"/>
          <p:cNvSpPr>
            <a:spLocks noGrp="1"/>
          </p:cNvSpPr>
          <p:nvPr>
            <p:ph type="ftr" sz="quarter" idx="11"/>
          </p:nvPr>
        </p:nvSpPr>
        <p:spPr/>
        <p:txBody>
          <a:bodyPr/>
          <a:lstStyle>
            <a:lvl1pPr>
              <a:defRPr/>
            </a:lvl1pPr>
          </a:lstStyle>
          <a:p>
            <a:pPr>
              <a:defRPr/>
            </a:pPr>
            <a:endParaRPr lang="en-AU">
              <a:solidFill>
                <a:prstClr val="black"/>
              </a:solidFill>
            </a:endParaRPr>
          </a:p>
        </p:txBody>
      </p:sp>
      <p:sp>
        <p:nvSpPr>
          <p:cNvPr id="7" name="Slide Number Placeholder 17"/>
          <p:cNvSpPr>
            <a:spLocks noGrp="1"/>
          </p:cNvSpPr>
          <p:nvPr>
            <p:ph type="sldNum" sz="quarter" idx="12"/>
          </p:nvPr>
        </p:nvSpPr>
        <p:spPr/>
        <p:txBody>
          <a:bodyPr/>
          <a:lstStyle>
            <a:lvl1pPr>
              <a:defRPr/>
            </a:lvl1pPr>
          </a:lstStyle>
          <a:p>
            <a:pPr>
              <a:defRPr/>
            </a:pPr>
            <a:fld id="{7EDDB884-C367-4734-8FBE-4C820BB3A141}" type="slidenum">
              <a:rPr lang="en-AU" altLang="en-US">
                <a:solidFill>
                  <a:prstClr val="black"/>
                </a:solidFill>
              </a:rPr>
              <a:pPr>
                <a:defRPr/>
              </a:pPr>
              <a:t>‹#›</a:t>
            </a:fld>
            <a:endParaRPr lang="en-AU" altLang="en-US">
              <a:solidFill>
                <a:prstClr val="black"/>
              </a:solidFill>
            </a:endParaRPr>
          </a:p>
        </p:txBody>
      </p:sp>
    </p:spTree>
    <p:extLst>
      <p:ext uri="{BB962C8B-B14F-4D97-AF65-F5344CB8AC3E}">
        <p14:creationId xmlns:p14="http://schemas.microsoft.com/office/powerpoint/2010/main" val="1476973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89C108-4937-4861-90C1-9961254B0ACB}" type="datetimeFigureOut">
              <a:rPr lang="en-US" smtClean="0"/>
              <a:t>6/15/2024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3A51D-FCB5-4D56-9098-002B39D70F92}" type="slidenum">
              <a:rPr lang="en-US" smtClean="0"/>
              <a:t>‹#›</a:t>
            </a:fld>
            <a:endParaRPr lang="en-US"/>
          </a:p>
        </p:txBody>
      </p:sp>
    </p:spTree>
    <p:extLst>
      <p:ext uri="{BB962C8B-B14F-4D97-AF65-F5344CB8AC3E}">
        <p14:creationId xmlns:p14="http://schemas.microsoft.com/office/powerpoint/2010/main" val="96487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89C108-4937-4861-90C1-9961254B0ACB}" type="datetimeFigureOut">
              <a:rPr lang="en-US" smtClean="0"/>
              <a:t>6/15/2024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83A51D-FCB5-4D56-9098-002B39D70F92}" type="slidenum">
              <a:rPr lang="en-US" smtClean="0"/>
              <a:t>‹#›</a:t>
            </a:fld>
            <a:endParaRPr lang="en-US"/>
          </a:p>
        </p:txBody>
      </p:sp>
    </p:spTree>
    <p:extLst>
      <p:ext uri="{BB962C8B-B14F-4D97-AF65-F5344CB8AC3E}">
        <p14:creationId xmlns:p14="http://schemas.microsoft.com/office/powerpoint/2010/main" val="1570295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89C108-4937-4861-90C1-9961254B0ACB}" type="datetimeFigureOut">
              <a:rPr lang="en-US" smtClean="0"/>
              <a:t>6/15/2024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83A51D-FCB5-4D56-9098-002B39D70F92}" type="slidenum">
              <a:rPr lang="en-US" smtClean="0"/>
              <a:t>‹#›</a:t>
            </a:fld>
            <a:endParaRPr lang="en-US"/>
          </a:p>
        </p:txBody>
      </p:sp>
    </p:spTree>
    <p:extLst>
      <p:ext uri="{BB962C8B-B14F-4D97-AF65-F5344CB8AC3E}">
        <p14:creationId xmlns:p14="http://schemas.microsoft.com/office/powerpoint/2010/main" val="1781449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89C108-4937-4861-90C1-9961254B0ACB}" type="datetimeFigureOut">
              <a:rPr lang="en-US" smtClean="0"/>
              <a:t>6/15/2024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83A51D-FCB5-4D56-9098-002B39D70F92}" type="slidenum">
              <a:rPr lang="en-US" smtClean="0"/>
              <a:t>‹#›</a:t>
            </a:fld>
            <a:endParaRPr lang="en-US"/>
          </a:p>
        </p:txBody>
      </p:sp>
    </p:spTree>
    <p:extLst>
      <p:ext uri="{BB962C8B-B14F-4D97-AF65-F5344CB8AC3E}">
        <p14:creationId xmlns:p14="http://schemas.microsoft.com/office/powerpoint/2010/main" val="2572529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89C108-4937-4861-90C1-9961254B0ACB}" type="datetimeFigureOut">
              <a:rPr lang="en-US" smtClean="0"/>
              <a:t>6/15/2024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3A51D-FCB5-4D56-9098-002B39D70F92}" type="slidenum">
              <a:rPr lang="en-US" smtClean="0"/>
              <a:t>‹#›</a:t>
            </a:fld>
            <a:endParaRPr lang="en-US"/>
          </a:p>
        </p:txBody>
      </p:sp>
    </p:spTree>
    <p:extLst>
      <p:ext uri="{BB962C8B-B14F-4D97-AF65-F5344CB8AC3E}">
        <p14:creationId xmlns:p14="http://schemas.microsoft.com/office/powerpoint/2010/main" val="2780653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89C108-4937-4861-90C1-9961254B0ACB}" type="datetimeFigureOut">
              <a:rPr lang="en-US" smtClean="0"/>
              <a:t>6/15/2024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3A51D-FCB5-4D56-9098-002B39D70F92}" type="slidenum">
              <a:rPr lang="en-US" smtClean="0"/>
              <a:t>‹#›</a:t>
            </a:fld>
            <a:endParaRPr lang="en-US"/>
          </a:p>
        </p:txBody>
      </p:sp>
    </p:spTree>
    <p:extLst>
      <p:ext uri="{BB962C8B-B14F-4D97-AF65-F5344CB8AC3E}">
        <p14:creationId xmlns:p14="http://schemas.microsoft.com/office/powerpoint/2010/main" val="4181996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89C108-4937-4861-90C1-9961254B0ACB}" type="datetimeFigureOut">
              <a:rPr lang="en-US" smtClean="0"/>
              <a:t>6/15/2024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3A51D-FCB5-4D56-9098-002B39D70F92}" type="slidenum">
              <a:rPr lang="en-US" smtClean="0"/>
              <a:t>‹#›</a:t>
            </a:fld>
            <a:endParaRPr lang="en-US"/>
          </a:p>
        </p:txBody>
      </p:sp>
    </p:spTree>
    <p:extLst>
      <p:ext uri="{BB962C8B-B14F-4D97-AF65-F5344CB8AC3E}">
        <p14:creationId xmlns:p14="http://schemas.microsoft.com/office/powerpoint/2010/main" val="2877301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2400">
              <a:solidFill>
                <a:prstClr val="black"/>
              </a:solidFill>
              <a:latin typeface="Times New Roman" panose="02020603050405020304" pitchFamily="18" charset="0"/>
            </a:endParaRPr>
          </a:p>
        </p:txBody>
      </p:sp>
      <p:sp>
        <p:nvSpPr>
          <p:cNvPr id="1027" name="Freeform 11"/>
          <p:cNvSpPr>
            <a:spLocks/>
          </p:cNvSpPr>
          <p:nvPr/>
        </p:nvSpPr>
        <p:spPr bwMode="auto">
          <a:xfrm>
            <a:off x="647700" y="5938838"/>
            <a:ext cx="4921251"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smtClean="0">
              <a:solidFill>
                <a:prstClr val="black"/>
              </a:solidFill>
              <a:latin typeface="Times New Roman" panose="02020603050405020304" pitchFamily="18" charset="0"/>
            </a:endParaRPr>
          </a:p>
        </p:txBody>
      </p:sp>
      <p:sp>
        <p:nvSpPr>
          <p:cNvPr id="14" name="Right Triangle 13"/>
          <p:cNvSpPr>
            <a:spLocks/>
          </p:cNvSpPr>
          <p:nvPr/>
        </p:nvSpPr>
        <p:spPr bwMode="auto">
          <a:xfrm>
            <a:off x="-8056" y="5791253"/>
            <a:ext cx="4536419"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609600" y="14811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8970433" y="6408739"/>
            <a:ext cx="2559051" cy="365125"/>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defRPr/>
            </a:pPr>
            <a:endParaRPr lang="en-AU">
              <a:solidFill>
                <a:prstClr val="black"/>
              </a:solidFill>
              <a:latin typeface="Times New Roman" panose="02020603050405020304" pitchFamily="18" charset="0"/>
            </a:endParaRPr>
          </a:p>
        </p:txBody>
      </p:sp>
      <p:sp>
        <p:nvSpPr>
          <p:cNvPr id="22" name="Footer Placeholder 21"/>
          <p:cNvSpPr>
            <a:spLocks noGrp="1"/>
          </p:cNvSpPr>
          <p:nvPr>
            <p:ph type="ftr" sz="quarter" idx="3"/>
          </p:nvPr>
        </p:nvSpPr>
        <p:spPr>
          <a:xfrm>
            <a:off x="5839884" y="6408739"/>
            <a:ext cx="3134783"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defRPr/>
            </a:pPr>
            <a:endParaRPr lang="en-AU">
              <a:solidFill>
                <a:prstClr val="black"/>
              </a:solidFill>
              <a:latin typeface="Times New Roman" panose="02020603050405020304" pitchFamily="18" charset="0"/>
            </a:endParaRPr>
          </a:p>
        </p:txBody>
      </p:sp>
      <p:sp>
        <p:nvSpPr>
          <p:cNvPr id="18" name="Slide Number Placeholder 17"/>
          <p:cNvSpPr>
            <a:spLocks noGrp="1"/>
          </p:cNvSpPr>
          <p:nvPr>
            <p:ph type="sldNum" sz="quarter" idx="4"/>
          </p:nvPr>
        </p:nvSpPr>
        <p:spPr>
          <a:xfrm>
            <a:off x="11529484" y="6408739"/>
            <a:ext cx="488949"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pPr fontAlgn="base">
              <a:spcBef>
                <a:spcPct val="0"/>
              </a:spcBef>
              <a:spcAft>
                <a:spcPct val="0"/>
              </a:spcAft>
              <a:defRPr/>
            </a:pPr>
            <a:fld id="{8218A12D-57FF-414B-B135-9EDA1EF4331B}" type="slidenum">
              <a:rPr lang="en-AU" altLang="en-US">
                <a:solidFill>
                  <a:prstClr val="black"/>
                </a:solidFill>
                <a:latin typeface="Times New Roman" panose="02020603050405020304" pitchFamily="18" charset="0"/>
              </a:rPr>
              <a:pPr fontAlgn="base">
                <a:spcBef>
                  <a:spcPct val="0"/>
                </a:spcBef>
                <a:spcAft>
                  <a:spcPct val="0"/>
                </a:spcAft>
                <a:defRPr/>
              </a:pPr>
              <a:t>‹#›</a:t>
            </a:fld>
            <a:endParaRPr lang="en-AU" altLang="en-US">
              <a:solidFill>
                <a:prstClr val="black"/>
              </a:solidFill>
              <a:latin typeface="Times New Roman" panose="02020603050405020304" pitchFamily="18" charset="0"/>
            </a:endParaRPr>
          </a:p>
        </p:txBody>
      </p:sp>
    </p:spTree>
    <p:extLst>
      <p:ext uri="{BB962C8B-B14F-4D97-AF65-F5344CB8AC3E}">
        <p14:creationId xmlns:p14="http://schemas.microsoft.com/office/powerpoint/2010/main" val="192403979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2400">
              <a:solidFill>
                <a:prstClr val="black"/>
              </a:solidFill>
              <a:latin typeface="Times New Roman" panose="02020603050405020304" pitchFamily="18" charset="0"/>
            </a:endParaRPr>
          </a:p>
        </p:txBody>
      </p:sp>
      <p:sp>
        <p:nvSpPr>
          <p:cNvPr id="1027" name="Freeform 11"/>
          <p:cNvSpPr>
            <a:spLocks/>
          </p:cNvSpPr>
          <p:nvPr/>
        </p:nvSpPr>
        <p:spPr bwMode="auto">
          <a:xfrm>
            <a:off x="647700" y="5938838"/>
            <a:ext cx="4921251"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smtClean="0">
              <a:solidFill>
                <a:prstClr val="black"/>
              </a:solidFill>
              <a:latin typeface="Times New Roman" panose="02020603050405020304" pitchFamily="18" charset="0"/>
            </a:endParaRPr>
          </a:p>
        </p:txBody>
      </p:sp>
      <p:sp>
        <p:nvSpPr>
          <p:cNvPr id="14" name="Right Triangle 13"/>
          <p:cNvSpPr>
            <a:spLocks/>
          </p:cNvSpPr>
          <p:nvPr/>
        </p:nvSpPr>
        <p:spPr bwMode="auto">
          <a:xfrm>
            <a:off x="-8056" y="5791253"/>
            <a:ext cx="4536419"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609600" y="14811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8970433" y="6408739"/>
            <a:ext cx="2559051" cy="365125"/>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defRPr/>
            </a:pPr>
            <a:endParaRPr lang="en-AU">
              <a:solidFill>
                <a:prstClr val="black"/>
              </a:solidFill>
              <a:latin typeface="Times New Roman" panose="02020603050405020304" pitchFamily="18" charset="0"/>
            </a:endParaRPr>
          </a:p>
        </p:txBody>
      </p:sp>
      <p:sp>
        <p:nvSpPr>
          <p:cNvPr id="22" name="Footer Placeholder 21"/>
          <p:cNvSpPr>
            <a:spLocks noGrp="1"/>
          </p:cNvSpPr>
          <p:nvPr>
            <p:ph type="ftr" sz="quarter" idx="3"/>
          </p:nvPr>
        </p:nvSpPr>
        <p:spPr>
          <a:xfrm>
            <a:off x="5839884" y="6408739"/>
            <a:ext cx="3134783"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defRPr/>
            </a:pPr>
            <a:endParaRPr lang="en-AU">
              <a:solidFill>
                <a:prstClr val="black"/>
              </a:solidFill>
              <a:latin typeface="Times New Roman" panose="02020603050405020304" pitchFamily="18" charset="0"/>
            </a:endParaRPr>
          </a:p>
        </p:txBody>
      </p:sp>
      <p:sp>
        <p:nvSpPr>
          <p:cNvPr id="18" name="Slide Number Placeholder 17"/>
          <p:cNvSpPr>
            <a:spLocks noGrp="1"/>
          </p:cNvSpPr>
          <p:nvPr>
            <p:ph type="sldNum" sz="quarter" idx="4"/>
          </p:nvPr>
        </p:nvSpPr>
        <p:spPr>
          <a:xfrm>
            <a:off x="11529484" y="6408739"/>
            <a:ext cx="488949"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pPr fontAlgn="base">
              <a:spcBef>
                <a:spcPct val="0"/>
              </a:spcBef>
              <a:spcAft>
                <a:spcPct val="0"/>
              </a:spcAft>
              <a:defRPr/>
            </a:pPr>
            <a:fld id="{8218A12D-57FF-414B-B135-9EDA1EF4331B}" type="slidenum">
              <a:rPr lang="en-AU" altLang="en-US">
                <a:solidFill>
                  <a:prstClr val="black"/>
                </a:solidFill>
                <a:latin typeface="Times New Roman" panose="02020603050405020304" pitchFamily="18" charset="0"/>
              </a:rPr>
              <a:pPr fontAlgn="base">
                <a:spcBef>
                  <a:spcPct val="0"/>
                </a:spcBef>
                <a:spcAft>
                  <a:spcPct val="0"/>
                </a:spcAft>
                <a:defRPr/>
              </a:pPr>
              <a:t>‹#›</a:t>
            </a:fld>
            <a:endParaRPr lang="en-AU" altLang="en-US">
              <a:solidFill>
                <a:prstClr val="black"/>
              </a:solidFill>
              <a:latin typeface="Times New Roman" panose="02020603050405020304" pitchFamily="18" charset="0"/>
            </a:endParaRPr>
          </a:p>
        </p:txBody>
      </p:sp>
    </p:spTree>
    <p:extLst>
      <p:ext uri="{BB962C8B-B14F-4D97-AF65-F5344CB8AC3E}">
        <p14:creationId xmlns:p14="http://schemas.microsoft.com/office/powerpoint/2010/main" val="238234605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287714" y="0"/>
            <a:ext cx="7380287" cy="1354138"/>
          </a:xfrm>
        </p:spPr>
        <p:txBody>
          <a:bodyPr/>
          <a:lstStyle/>
          <a:p>
            <a:pPr algn="ctr" eaLnBrk="1" fontAlgn="auto" hangingPunct="1">
              <a:spcAft>
                <a:spcPts val="0"/>
              </a:spcAft>
              <a:defRPr/>
            </a:pPr>
            <a:endParaRPr lang="en-AU" sz="4000" dirty="0">
              <a:latin typeface="Times New Roman" pitchFamily="18" charset="0"/>
              <a:cs typeface="Times New Roman" pitchFamily="18" charset="0"/>
            </a:endParaRPr>
          </a:p>
        </p:txBody>
      </p:sp>
      <p:sp>
        <p:nvSpPr>
          <p:cNvPr id="65539" name="Rectangle 3"/>
          <p:cNvSpPr>
            <a:spLocks noGrp="1" noChangeArrowheads="1"/>
          </p:cNvSpPr>
          <p:nvPr>
            <p:ph type="body" sz="half" idx="2"/>
          </p:nvPr>
        </p:nvSpPr>
        <p:spPr>
          <a:xfrm>
            <a:off x="1524000" y="1357313"/>
            <a:ext cx="9144000" cy="4375150"/>
          </a:xfrm>
          <a:solidFill>
            <a:schemeClr val="bg1"/>
          </a:solidFill>
          <a:ln>
            <a:solidFill>
              <a:schemeClr val="hlink"/>
            </a:solidFill>
            <a:miter lim="800000"/>
            <a:headEnd/>
            <a:tailEnd/>
          </a:ln>
        </p:spPr>
        <p:txBody>
          <a:bodyPr/>
          <a:lstStyle/>
          <a:p>
            <a:pPr algn="ctr">
              <a:buFont typeface="Wingdings 3" panose="05040102010807070707" pitchFamily="18" charset="2"/>
              <a:buNone/>
              <a:defRPr/>
            </a:pPr>
            <a:endParaRPr lang="en-US" altLang="en-US" sz="3600" b="1" dirty="0">
              <a:latin typeface="Times New Roman" pitchFamily="18" charset="0"/>
              <a:cs typeface="Times New Roman" pitchFamily="18" charset="0"/>
            </a:endParaRPr>
          </a:p>
          <a:p>
            <a:pPr marL="109537" indent="0" algn="ctr">
              <a:spcBef>
                <a:spcPts val="0"/>
              </a:spcBef>
              <a:buNone/>
            </a:pPr>
            <a:r>
              <a:rPr lang="en-US" sz="3600" dirty="0" smtClean="0"/>
              <a:t>Information Technology</a:t>
            </a:r>
            <a:r>
              <a:rPr lang="id-ID" sz="3600" dirty="0" smtClean="0"/>
              <a:t> </a:t>
            </a:r>
            <a:r>
              <a:rPr lang="en-US" sz="3600" dirty="0" smtClean="0"/>
              <a:t>Infrastructure Library</a:t>
            </a:r>
            <a:r>
              <a:rPr lang="id-ID" sz="3600" dirty="0" smtClean="0"/>
              <a:t> (</a:t>
            </a:r>
            <a:r>
              <a:rPr lang="en" sz="3600" dirty="0" smtClean="0"/>
              <a:t>ITIL</a:t>
            </a:r>
            <a:r>
              <a:rPr lang="id-ID" sz="3600" dirty="0" smtClean="0"/>
              <a:t>) </a:t>
            </a:r>
            <a:r>
              <a:rPr lang="en" sz="3600" dirty="0" smtClean="0"/>
              <a:t>F</a:t>
            </a:r>
            <a:r>
              <a:rPr lang="id-ID" sz="3600" dirty="0" smtClean="0"/>
              <a:t>ramework</a:t>
            </a:r>
          </a:p>
          <a:p>
            <a:pPr marL="109537" indent="0" algn="ctr">
              <a:buNone/>
              <a:defRPr/>
            </a:pPr>
            <a:endParaRPr lang="id-ID" altLang="en-US" sz="3600" b="1" dirty="0">
              <a:latin typeface="Times New Roman" pitchFamily="18" charset="0"/>
              <a:cs typeface="Times New Roman" pitchFamily="18" charset="0"/>
            </a:endParaRPr>
          </a:p>
          <a:p>
            <a:pPr marL="109537" indent="0" algn="ctr">
              <a:buNone/>
              <a:defRPr/>
            </a:pPr>
            <a:r>
              <a:rPr lang="en-US" altLang="en-US" sz="2000" b="1" dirty="0" smtClean="0">
                <a:latin typeface="Times New Roman" pitchFamily="18" charset="0"/>
                <a:cs typeface="Times New Roman" pitchFamily="18" charset="0"/>
              </a:rPr>
              <a:t>By</a:t>
            </a:r>
            <a:endParaRPr lang="en-US" altLang="en-US" sz="2000" b="1" dirty="0">
              <a:latin typeface="Times New Roman" pitchFamily="18" charset="0"/>
              <a:cs typeface="Times New Roman" pitchFamily="18" charset="0"/>
            </a:endParaRPr>
          </a:p>
          <a:p>
            <a:pPr marL="114300" lvl="1" indent="0" algn="ctr" eaLnBrk="1" hangingPunct="1">
              <a:buNone/>
              <a:defRPr/>
            </a:pPr>
            <a:endParaRPr lang="en-US" altLang="en-US" sz="2000" b="1" dirty="0">
              <a:latin typeface="Times New Roman" pitchFamily="18" charset="0"/>
              <a:cs typeface="Times New Roman" pitchFamily="18" charset="0"/>
            </a:endParaRPr>
          </a:p>
          <a:p>
            <a:pPr marL="114300" lvl="1" indent="0" algn="ctr" eaLnBrk="1" hangingPunct="1">
              <a:buNone/>
              <a:defRPr/>
            </a:pPr>
            <a:r>
              <a:rPr lang="id-ID" altLang="en-US" sz="2000" b="1" dirty="0">
                <a:latin typeface="Times New Roman" pitchFamily="18" charset="0"/>
                <a:cs typeface="Times New Roman" pitchFamily="18" charset="0"/>
              </a:rPr>
              <a:t>Dr.Wasilah,S.Kom.,M.T.</a:t>
            </a:r>
            <a:endParaRPr lang="en-US" altLang="en-US" sz="2000" b="1" dirty="0">
              <a:latin typeface="Times New Roman" pitchFamily="18" charset="0"/>
              <a:cs typeface="Times New Roman" pitchFamily="18" charset="0"/>
            </a:endParaRPr>
          </a:p>
        </p:txBody>
      </p:sp>
      <p:sp>
        <p:nvSpPr>
          <p:cNvPr id="11268" name="Text Box 5"/>
          <p:cNvSpPr txBox="1">
            <a:spLocks noChangeArrowheads="1"/>
          </p:cNvSpPr>
          <p:nvPr/>
        </p:nvSpPr>
        <p:spPr bwMode="auto">
          <a:xfrm>
            <a:off x="5303838" y="1125538"/>
            <a:ext cx="5040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50000"/>
              </a:spcBef>
              <a:spcAft>
                <a:spcPct val="0"/>
              </a:spcAft>
            </a:pPr>
            <a:endParaRPr lang="en-US" altLang="en-US">
              <a:solidFill>
                <a:prstClr val="black"/>
              </a:solidFill>
            </a:endParaRPr>
          </a:p>
        </p:txBody>
      </p:sp>
      <p:pic>
        <p:nvPicPr>
          <p:cNvPr id="1126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41834"/>
            <a:ext cx="1763713" cy="1358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7230156"/>
      </p:ext>
    </p:extLst>
  </p:cSld>
  <p:clrMapOvr>
    <a:masterClrMapping/>
  </p:clrMapOvr>
  <p:transition spd="med" advClick="0" advTm="2000">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65539">
                                            <p:bg/>
                                          </p:spTgt>
                                        </p:tgtEl>
                                        <p:attrNameLst>
                                          <p:attrName>style.visibility</p:attrName>
                                        </p:attrNameLst>
                                      </p:cBhvr>
                                      <p:to>
                                        <p:strVal val="visible"/>
                                      </p:to>
                                    </p:set>
                                    <p:animEffect transition="in" filter="fade">
                                      <p:cBhvr>
                                        <p:cTn id="7" dur="2000"/>
                                        <p:tgtEl>
                                          <p:spTgt spid="65539">
                                            <p:bg/>
                                          </p:spTgt>
                                        </p:tgtEl>
                                      </p:cBhvr>
                                    </p:animEffect>
                                    <p:anim calcmode="lin" valueType="num">
                                      <p:cBhvr>
                                        <p:cTn id="8" dur="2000" fill="hold"/>
                                        <p:tgtEl>
                                          <p:spTgt spid="65539">
                                            <p:bg/>
                                          </p:spTgt>
                                        </p:tgtEl>
                                        <p:attrNameLst>
                                          <p:attrName>style.rotation</p:attrName>
                                        </p:attrNameLst>
                                      </p:cBhvr>
                                      <p:tavLst>
                                        <p:tav tm="0">
                                          <p:val>
                                            <p:fltVal val="720"/>
                                          </p:val>
                                        </p:tav>
                                        <p:tav tm="100000">
                                          <p:val>
                                            <p:fltVal val="0"/>
                                          </p:val>
                                        </p:tav>
                                      </p:tavLst>
                                    </p:anim>
                                    <p:anim calcmode="lin" valueType="num">
                                      <p:cBhvr>
                                        <p:cTn id="9" dur="2000" fill="hold"/>
                                        <p:tgtEl>
                                          <p:spTgt spid="65539">
                                            <p:bg/>
                                          </p:spTgt>
                                        </p:tgtEl>
                                        <p:attrNameLst>
                                          <p:attrName>ppt_h</p:attrName>
                                        </p:attrNameLst>
                                      </p:cBhvr>
                                      <p:tavLst>
                                        <p:tav tm="0">
                                          <p:val>
                                            <p:fltVal val="0"/>
                                          </p:val>
                                        </p:tav>
                                        <p:tav tm="100000">
                                          <p:val>
                                            <p:strVal val="#ppt_h"/>
                                          </p:val>
                                        </p:tav>
                                      </p:tavLst>
                                    </p:anim>
                                    <p:anim calcmode="lin" valueType="num">
                                      <p:cBhvr>
                                        <p:cTn id="10" dur="2000" fill="hold"/>
                                        <p:tgtEl>
                                          <p:spTgt spid="65539">
                                            <p:bg/>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968" y="133688"/>
            <a:ext cx="11526107" cy="665281"/>
          </a:xfrm>
          <a:solidFill>
            <a:schemeClr val="accent2">
              <a:lumMod val="75000"/>
            </a:schemeClr>
          </a:solidFill>
        </p:spPr>
        <p:txBody>
          <a:bodyPr>
            <a:normAutofit fontScale="90000"/>
          </a:bodyPr>
          <a:lstStyle/>
          <a:p>
            <a:r>
              <a:rPr lang="en-US" dirty="0"/>
              <a:t>The ITIL Service Value </a:t>
            </a:r>
            <a:r>
              <a:rPr lang="en-US" dirty="0" smtClean="0"/>
              <a:t>System</a:t>
            </a:r>
            <a:r>
              <a:rPr lang="id-ID" dirty="0" smtClean="0"/>
              <a:t> (SVS)</a:t>
            </a:r>
            <a:endParaRPr lang="en-US" dirty="0"/>
          </a:p>
        </p:txBody>
      </p:sp>
      <p:pic>
        <p:nvPicPr>
          <p:cNvPr id="4" name="Content Placeholder 3"/>
          <p:cNvPicPr>
            <a:picLocks noGrp="1" noChangeAspect="1"/>
          </p:cNvPicPr>
          <p:nvPr>
            <p:ph idx="1"/>
          </p:nvPr>
        </p:nvPicPr>
        <p:blipFill rotWithShape="1">
          <a:blip r:embed="rId2"/>
          <a:srcRect l="42481" t="39914" r="9922" b="18428"/>
          <a:stretch/>
        </p:blipFill>
        <p:spPr>
          <a:xfrm>
            <a:off x="728192" y="1045210"/>
            <a:ext cx="7265146" cy="3574916"/>
          </a:xfrm>
          <a:prstGeom prst="rect">
            <a:avLst/>
          </a:prstGeom>
        </p:spPr>
      </p:pic>
      <p:sp>
        <p:nvSpPr>
          <p:cNvPr id="5" name="Rectangle 4"/>
          <p:cNvSpPr/>
          <p:nvPr/>
        </p:nvSpPr>
        <p:spPr>
          <a:xfrm>
            <a:off x="2210159" y="4866367"/>
            <a:ext cx="6096000" cy="1477328"/>
          </a:xfrm>
          <a:prstGeom prst="rect">
            <a:avLst/>
          </a:prstGeom>
          <a:solidFill>
            <a:schemeClr val="accent2">
              <a:lumMod val="20000"/>
              <a:lumOff val="80000"/>
            </a:schemeClr>
          </a:solidFill>
        </p:spPr>
        <p:txBody>
          <a:bodyPr>
            <a:spAutoFit/>
          </a:bodyPr>
          <a:lstStyle/>
          <a:p>
            <a:endParaRPr lang="id-ID" dirty="0" smtClean="0"/>
          </a:p>
          <a:p>
            <a:r>
              <a:rPr lang="en-US" dirty="0" err="1" smtClean="0"/>
              <a:t>Tujuan</a:t>
            </a:r>
            <a:r>
              <a:rPr lang="en-US" dirty="0" smtClean="0"/>
              <a:t> </a:t>
            </a:r>
            <a:r>
              <a:rPr lang="en-US" dirty="0" err="1"/>
              <a:t>dari</a:t>
            </a:r>
            <a:r>
              <a:rPr lang="en-US" dirty="0"/>
              <a:t> SVS </a:t>
            </a:r>
            <a:r>
              <a:rPr lang="en-US" dirty="0" err="1"/>
              <a:t>adalah</a:t>
            </a:r>
            <a:r>
              <a:rPr lang="en-US" dirty="0"/>
              <a:t> </a:t>
            </a:r>
            <a:r>
              <a:rPr lang="en-US" dirty="0" err="1"/>
              <a:t>untuk</a:t>
            </a:r>
            <a:r>
              <a:rPr lang="en-US" dirty="0"/>
              <a:t> </a:t>
            </a:r>
            <a:r>
              <a:rPr lang="en-US" dirty="0" err="1"/>
              <a:t>memastikan</a:t>
            </a:r>
            <a:r>
              <a:rPr lang="en-US" dirty="0"/>
              <a:t> </a:t>
            </a:r>
            <a:r>
              <a:rPr lang="en-US" dirty="0" err="1"/>
              <a:t>bahwa</a:t>
            </a:r>
            <a:r>
              <a:rPr lang="en-US" dirty="0"/>
              <a:t> </a:t>
            </a:r>
            <a:r>
              <a:rPr lang="en-US" dirty="0" err="1" smtClean="0"/>
              <a:t>organisasi</a:t>
            </a:r>
            <a:r>
              <a:rPr lang="id-ID" dirty="0" smtClean="0"/>
              <a:t> </a:t>
            </a:r>
            <a:r>
              <a:rPr lang="en-US" dirty="0" err="1" smtClean="0"/>
              <a:t>terus</a:t>
            </a:r>
            <a:r>
              <a:rPr lang="en-US" dirty="0" smtClean="0"/>
              <a:t> </a:t>
            </a:r>
            <a:r>
              <a:rPr lang="en-US" dirty="0" err="1"/>
              <a:t>bersama-sama</a:t>
            </a:r>
            <a:r>
              <a:rPr lang="en-US" dirty="0"/>
              <a:t> </a:t>
            </a:r>
            <a:r>
              <a:rPr lang="en-US" dirty="0" err="1"/>
              <a:t>menciptakan</a:t>
            </a:r>
            <a:r>
              <a:rPr lang="en-US" dirty="0"/>
              <a:t> </a:t>
            </a:r>
            <a:r>
              <a:rPr lang="en-US" dirty="0" err="1"/>
              <a:t>nilai</a:t>
            </a:r>
            <a:r>
              <a:rPr lang="en-US" dirty="0"/>
              <a:t> </a:t>
            </a:r>
            <a:r>
              <a:rPr lang="en-US" dirty="0" err="1"/>
              <a:t>dengan</a:t>
            </a:r>
            <a:r>
              <a:rPr lang="en-US" dirty="0"/>
              <a:t> </a:t>
            </a:r>
            <a:r>
              <a:rPr lang="en-US" dirty="0" err="1"/>
              <a:t>semua</a:t>
            </a:r>
            <a:r>
              <a:rPr lang="en-US" dirty="0"/>
              <a:t> </a:t>
            </a:r>
            <a:r>
              <a:rPr lang="en-US" dirty="0" err="1"/>
              <a:t>pemangku</a:t>
            </a:r>
            <a:r>
              <a:rPr lang="en-US" dirty="0"/>
              <a:t> </a:t>
            </a:r>
            <a:r>
              <a:rPr lang="en-US" dirty="0" err="1"/>
              <a:t>kepentingan</a:t>
            </a:r>
            <a:r>
              <a:rPr lang="en-US" dirty="0"/>
              <a:t> </a:t>
            </a:r>
            <a:r>
              <a:rPr lang="en-US" dirty="0" err="1"/>
              <a:t>melalui</a:t>
            </a:r>
            <a:r>
              <a:rPr lang="en-US" dirty="0"/>
              <a:t> </a:t>
            </a:r>
            <a:r>
              <a:rPr lang="en-US" dirty="0" err="1" smtClean="0"/>
              <a:t>penggunaan</a:t>
            </a:r>
            <a:r>
              <a:rPr lang="id-ID" dirty="0" smtClean="0"/>
              <a:t> </a:t>
            </a:r>
            <a:r>
              <a:rPr lang="en-US" dirty="0" err="1" smtClean="0"/>
              <a:t>dan</a:t>
            </a:r>
            <a:r>
              <a:rPr lang="en-US" dirty="0" smtClean="0"/>
              <a:t> </a:t>
            </a:r>
            <a:r>
              <a:rPr lang="en-US" dirty="0" err="1"/>
              <a:t>manajemen</a:t>
            </a:r>
            <a:r>
              <a:rPr lang="en-US" dirty="0"/>
              <a:t> </a:t>
            </a:r>
            <a:r>
              <a:rPr lang="en-US" dirty="0" err="1"/>
              <a:t>produk</a:t>
            </a:r>
            <a:r>
              <a:rPr lang="en-US" dirty="0"/>
              <a:t> </a:t>
            </a:r>
            <a:r>
              <a:rPr lang="en-US" dirty="0" err="1"/>
              <a:t>dan</a:t>
            </a:r>
            <a:r>
              <a:rPr lang="en-US" dirty="0"/>
              <a:t> </a:t>
            </a:r>
            <a:r>
              <a:rPr lang="en-US" dirty="0" err="1"/>
              <a:t>layanan</a:t>
            </a:r>
            <a:r>
              <a:rPr lang="en-US" dirty="0"/>
              <a:t>.</a:t>
            </a:r>
          </a:p>
        </p:txBody>
      </p:sp>
    </p:spTree>
    <p:extLst>
      <p:ext uri="{BB962C8B-B14F-4D97-AF65-F5344CB8AC3E}">
        <p14:creationId xmlns:p14="http://schemas.microsoft.com/office/powerpoint/2010/main" val="1910465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4415" y="571255"/>
            <a:ext cx="10515600" cy="4973759"/>
          </a:xfrm>
          <a:solidFill>
            <a:schemeClr val="accent1">
              <a:lumMod val="20000"/>
              <a:lumOff val="80000"/>
            </a:schemeClr>
          </a:solidFill>
        </p:spPr>
        <p:txBody>
          <a:bodyPr>
            <a:normAutofit lnSpcReduction="10000"/>
          </a:bodyPr>
          <a:lstStyle/>
          <a:p>
            <a:r>
              <a:rPr lang="id-ID" dirty="0" smtClean="0"/>
              <a:t>Opportunity </a:t>
            </a:r>
            <a:r>
              <a:rPr lang="en-US" dirty="0" err="1" smtClean="0"/>
              <a:t>untuk</a:t>
            </a:r>
            <a:r>
              <a:rPr lang="en-US" dirty="0" smtClean="0"/>
              <a:t> </a:t>
            </a:r>
            <a:r>
              <a:rPr lang="en-US" dirty="0" err="1"/>
              <a:t>menambah</a:t>
            </a:r>
            <a:r>
              <a:rPr lang="en-US" dirty="0"/>
              <a:t> </a:t>
            </a:r>
            <a:r>
              <a:rPr lang="en-US" dirty="0" err="1"/>
              <a:t>nilai</a:t>
            </a:r>
            <a:r>
              <a:rPr lang="en-US" dirty="0"/>
              <a:t> </a:t>
            </a:r>
            <a:r>
              <a:rPr lang="en-US" dirty="0" err="1"/>
              <a:t>bagi</a:t>
            </a:r>
            <a:r>
              <a:rPr lang="en-US" dirty="0"/>
              <a:t> </a:t>
            </a:r>
            <a:r>
              <a:rPr lang="en-US" dirty="0" err="1"/>
              <a:t>pemangku</a:t>
            </a:r>
            <a:r>
              <a:rPr lang="en-US" dirty="0"/>
              <a:t> </a:t>
            </a:r>
            <a:r>
              <a:rPr lang="en-US" dirty="0" err="1"/>
              <a:t>kepentingan</a:t>
            </a:r>
            <a:r>
              <a:rPr lang="en-US" dirty="0"/>
              <a:t> </a:t>
            </a:r>
            <a:r>
              <a:rPr lang="en-US" dirty="0" err="1"/>
              <a:t>atau</a:t>
            </a:r>
            <a:r>
              <a:rPr lang="en-US" dirty="0"/>
              <a:t> </a:t>
            </a:r>
            <a:r>
              <a:rPr lang="en-US" dirty="0" err="1"/>
              <a:t>meningkatkan</a:t>
            </a:r>
            <a:r>
              <a:rPr lang="en-US" dirty="0"/>
              <a:t> </a:t>
            </a:r>
            <a:r>
              <a:rPr lang="en-US" dirty="0" err="1"/>
              <a:t>organisasi</a:t>
            </a:r>
            <a:r>
              <a:rPr lang="en-US" dirty="0" smtClean="0"/>
              <a:t>.</a:t>
            </a:r>
            <a:endParaRPr lang="id-ID" dirty="0" smtClean="0"/>
          </a:p>
          <a:p>
            <a:r>
              <a:rPr lang="id-ID" dirty="0" smtClean="0"/>
              <a:t>Demand</a:t>
            </a:r>
            <a:r>
              <a:rPr lang="en-US" dirty="0" smtClean="0"/>
              <a:t> </a:t>
            </a:r>
            <a:r>
              <a:rPr lang="en-US" dirty="0" err="1"/>
              <a:t>adalah</a:t>
            </a:r>
            <a:r>
              <a:rPr lang="en-US" dirty="0"/>
              <a:t> </a:t>
            </a:r>
            <a:r>
              <a:rPr lang="en-US" dirty="0" err="1"/>
              <a:t>kebutuhan</a:t>
            </a:r>
            <a:r>
              <a:rPr lang="en-US" dirty="0"/>
              <a:t> </a:t>
            </a:r>
            <a:r>
              <a:rPr lang="en-US" dirty="0" err="1"/>
              <a:t>atau</a:t>
            </a:r>
            <a:r>
              <a:rPr lang="en-US" dirty="0"/>
              <a:t> </a:t>
            </a:r>
            <a:r>
              <a:rPr lang="en-US" dirty="0" err="1"/>
              <a:t>keinginan</a:t>
            </a:r>
            <a:r>
              <a:rPr lang="en-US" dirty="0"/>
              <a:t> </a:t>
            </a:r>
            <a:r>
              <a:rPr lang="en-US" dirty="0" err="1"/>
              <a:t>akan</a:t>
            </a:r>
            <a:r>
              <a:rPr lang="en-US" dirty="0"/>
              <a:t> </a:t>
            </a:r>
            <a:r>
              <a:rPr lang="en-US" dirty="0" err="1"/>
              <a:t>produk</a:t>
            </a:r>
            <a:r>
              <a:rPr lang="en-US" dirty="0"/>
              <a:t> </a:t>
            </a:r>
            <a:r>
              <a:rPr lang="en-US" dirty="0" err="1"/>
              <a:t>dan</a:t>
            </a:r>
            <a:r>
              <a:rPr lang="en-US" dirty="0"/>
              <a:t> </a:t>
            </a:r>
            <a:r>
              <a:rPr lang="en-US" dirty="0" err="1"/>
              <a:t>jasa</a:t>
            </a:r>
            <a:r>
              <a:rPr lang="en-US" dirty="0"/>
              <a:t> di </a:t>
            </a:r>
            <a:r>
              <a:rPr lang="en-US" dirty="0" err="1"/>
              <a:t>antara</a:t>
            </a:r>
            <a:r>
              <a:rPr lang="en-US" dirty="0"/>
              <a:t> </a:t>
            </a:r>
            <a:r>
              <a:rPr lang="en-US" dirty="0" err="1"/>
              <a:t>konsumen</a:t>
            </a:r>
            <a:r>
              <a:rPr lang="en-US" dirty="0"/>
              <a:t> internal </a:t>
            </a:r>
            <a:r>
              <a:rPr lang="en-US" dirty="0" err="1"/>
              <a:t>dan</a:t>
            </a:r>
            <a:r>
              <a:rPr lang="en-US" dirty="0"/>
              <a:t> </a:t>
            </a:r>
            <a:r>
              <a:rPr lang="en-US" dirty="0" err="1"/>
              <a:t>eksternal</a:t>
            </a:r>
            <a:r>
              <a:rPr lang="en-US" dirty="0" smtClean="0"/>
              <a:t>.</a:t>
            </a:r>
            <a:endParaRPr lang="id-ID" dirty="0" smtClean="0"/>
          </a:p>
          <a:p>
            <a:r>
              <a:rPr lang="id-ID" dirty="0" smtClean="0"/>
              <a:t>Value</a:t>
            </a:r>
            <a:r>
              <a:rPr lang="en-US" dirty="0" smtClean="0"/>
              <a:t> </a:t>
            </a:r>
            <a:r>
              <a:rPr lang="en-US" dirty="0" err="1"/>
              <a:t>dari</a:t>
            </a:r>
            <a:r>
              <a:rPr lang="en-US" dirty="0"/>
              <a:t> SVS </a:t>
            </a:r>
            <a:r>
              <a:rPr lang="en-US" dirty="0" err="1"/>
              <a:t>adalah</a:t>
            </a:r>
            <a:r>
              <a:rPr lang="en-US" dirty="0"/>
              <a:t> </a:t>
            </a:r>
            <a:r>
              <a:rPr lang="en-US" dirty="0" err="1"/>
              <a:t>nilai</a:t>
            </a:r>
            <a:r>
              <a:rPr lang="en-US" dirty="0"/>
              <a:t>. SVS </a:t>
            </a:r>
            <a:r>
              <a:rPr lang="en-US" dirty="0" err="1"/>
              <a:t>dapat</a:t>
            </a:r>
            <a:r>
              <a:rPr lang="en-US" dirty="0"/>
              <a:t> </a:t>
            </a:r>
            <a:r>
              <a:rPr lang="en-US" dirty="0" err="1"/>
              <a:t>memungkinkan</a:t>
            </a:r>
            <a:r>
              <a:rPr lang="en-US" dirty="0"/>
              <a:t> </a:t>
            </a:r>
            <a:r>
              <a:rPr lang="en-US" dirty="0" err="1"/>
              <a:t>pembuatan</a:t>
            </a:r>
            <a:r>
              <a:rPr lang="en-US" dirty="0"/>
              <a:t> </a:t>
            </a:r>
            <a:r>
              <a:rPr lang="en-US" dirty="0" err="1" smtClean="0"/>
              <a:t>berbagai</a:t>
            </a:r>
            <a:r>
              <a:rPr lang="en-US" dirty="0" smtClean="0"/>
              <a:t> </a:t>
            </a:r>
            <a:r>
              <a:rPr lang="en-US" dirty="0" err="1"/>
              <a:t>jenis</a:t>
            </a:r>
            <a:r>
              <a:rPr lang="en-US" dirty="0"/>
              <a:t> </a:t>
            </a:r>
            <a:r>
              <a:rPr lang="en-US" dirty="0" err="1"/>
              <a:t>nilai</a:t>
            </a:r>
            <a:r>
              <a:rPr lang="en-US" dirty="0"/>
              <a:t> </a:t>
            </a:r>
            <a:r>
              <a:rPr lang="en-US" dirty="0" err="1"/>
              <a:t>untuk</a:t>
            </a:r>
            <a:r>
              <a:rPr lang="en-US" dirty="0"/>
              <a:t> </a:t>
            </a:r>
            <a:r>
              <a:rPr lang="en-US" dirty="0" err="1" smtClean="0"/>
              <a:t>pemangku</a:t>
            </a:r>
            <a:r>
              <a:rPr lang="en-US" dirty="0" smtClean="0"/>
              <a:t> </a:t>
            </a:r>
            <a:r>
              <a:rPr lang="en-US" dirty="0" err="1" smtClean="0"/>
              <a:t>kepentingan</a:t>
            </a:r>
            <a:endParaRPr lang="id-ID" dirty="0" smtClean="0"/>
          </a:p>
          <a:p>
            <a:r>
              <a:rPr lang="id-ID" dirty="0" smtClean="0"/>
              <a:t>Governance </a:t>
            </a:r>
            <a:r>
              <a:rPr lang="it-IT" dirty="0" smtClean="0"/>
              <a:t>adalah </a:t>
            </a:r>
            <a:r>
              <a:rPr lang="it-IT" dirty="0"/>
              <a:t>sarana di mana organisasi diarahkan dan </a:t>
            </a:r>
            <a:r>
              <a:rPr lang="it-IT" dirty="0" smtClean="0"/>
              <a:t>dikendalikan</a:t>
            </a:r>
            <a:endParaRPr lang="id-ID" dirty="0" smtClean="0"/>
          </a:p>
          <a:p>
            <a:r>
              <a:rPr lang="en-US" dirty="0"/>
              <a:t>The </a:t>
            </a:r>
            <a:r>
              <a:rPr lang="en-US" b="1" dirty="0"/>
              <a:t>service value </a:t>
            </a:r>
            <a:r>
              <a:rPr lang="en-US" b="1" dirty="0" smtClean="0"/>
              <a:t>chain</a:t>
            </a:r>
            <a:r>
              <a:rPr lang="id-ID" b="1" dirty="0" smtClean="0"/>
              <a:t> </a:t>
            </a:r>
            <a:r>
              <a:rPr lang="id-ID" dirty="0" smtClean="0"/>
              <a:t>adalah </a:t>
            </a:r>
            <a:r>
              <a:rPr lang="id-ID" dirty="0"/>
              <a:t>serangkaian aktivitas yang saling berhubungan yang dilakukan organisasi untuk memberikanproduk atau layanan yang berharga bagi konsumennya dan untuk memfasilitasi realisasi nilai</a:t>
            </a:r>
            <a:endParaRPr lang="id-ID" dirty="0" smtClean="0"/>
          </a:p>
          <a:p>
            <a:endParaRPr lang="en-US" dirty="0"/>
          </a:p>
        </p:txBody>
      </p:sp>
    </p:spTree>
    <p:extLst>
      <p:ext uri="{BB962C8B-B14F-4D97-AF65-F5344CB8AC3E}">
        <p14:creationId xmlns:p14="http://schemas.microsoft.com/office/powerpoint/2010/main" val="702026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23165" t="35922" r="10905" b="15825"/>
          <a:stretch/>
        </p:blipFill>
        <p:spPr>
          <a:xfrm>
            <a:off x="974558" y="360218"/>
            <a:ext cx="10022956" cy="5699610"/>
          </a:xfrm>
          <a:prstGeom prst="rect">
            <a:avLst/>
          </a:prstGeom>
          <a:ln>
            <a:solidFill>
              <a:schemeClr val="tx1"/>
            </a:solidFill>
          </a:ln>
        </p:spPr>
      </p:pic>
    </p:spTree>
    <p:extLst>
      <p:ext uri="{BB962C8B-B14F-4D97-AF65-F5344CB8AC3E}">
        <p14:creationId xmlns:p14="http://schemas.microsoft.com/office/powerpoint/2010/main" val="539901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261" y="130664"/>
            <a:ext cx="10515600" cy="947859"/>
          </a:xfrm>
          <a:solidFill>
            <a:schemeClr val="accent1">
              <a:lumMod val="20000"/>
              <a:lumOff val="80000"/>
            </a:schemeClr>
          </a:solidFill>
          <a:ln>
            <a:solidFill>
              <a:schemeClr val="tx1"/>
            </a:solidFill>
          </a:ln>
        </p:spPr>
        <p:txBody>
          <a:bodyPr/>
          <a:lstStyle/>
          <a:p>
            <a:r>
              <a:rPr lang="id-ID" dirty="0" smtClean="0"/>
              <a:t>The ITIL Guiding Principles</a:t>
            </a:r>
            <a:endParaRPr lang="en-US" dirty="0"/>
          </a:p>
        </p:txBody>
      </p:sp>
      <p:pic>
        <p:nvPicPr>
          <p:cNvPr id="7" name="Content Placeholder 6"/>
          <p:cNvPicPr>
            <a:picLocks noGrp="1" noChangeAspect="1"/>
          </p:cNvPicPr>
          <p:nvPr>
            <p:ph idx="1"/>
          </p:nvPr>
        </p:nvPicPr>
        <p:blipFill rotWithShape="1">
          <a:blip r:embed="rId2"/>
          <a:srcRect l="4416" t="26573" r="23941" b="10721"/>
          <a:stretch/>
        </p:blipFill>
        <p:spPr>
          <a:xfrm>
            <a:off x="1624519" y="1606063"/>
            <a:ext cx="8143922" cy="4094346"/>
          </a:xfrm>
          <a:prstGeom prst="rect">
            <a:avLst/>
          </a:prstGeom>
        </p:spPr>
      </p:pic>
    </p:spTree>
    <p:extLst>
      <p:ext uri="{BB962C8B-B14F-4D97-AF65-F5344CB8AC3E}">
        <p14:creationId xmlns:p14="http://schemas.microsoft.com/office/powerpoint/2010/main" val="2262834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646" y="83771"/>
            <a:ext cx="10515600" cy="631337"/>
          </a:xfrm>
          <a:solidFill>
            <a:schemeClr val="accent3">
              <a:lumMod val="40000"/>
              <a:lumOff val="60000"/>
            </a:schemeClr>
          </a:solidFill>
        </p:spPr>
        <p:txBody>
          <a:bodyPr>
            <a:normAutofit fontScale="90000"/>
          </a:bodyPr>
          <a:lstStyle/>
          <a:p>
            <a:r>
              <a:rPr lang="id-ID" dirty="0" smtClean="0"/>
              <a:t>The Four Dimension of Service Management</a:t>
            </a:r>
            <a:endParaRPr lang="en-US" dirty="0"/>
          </a:p>
        </p:txBody>
      </p:sp>
      <p:pic>
        <p:nvPicPr>
          <p:cNvPr id="4" name="Content Placeholder 3"/>
          <p:cNvPicPr>
            <a:picLocks noGrp="1" noChangeAspect="1"/>
          </p:cNvPicPr>
          <p:nvPr>
            <p:ph idx="1"/>
          </p:nvPr>
        </p:nvPicPr>
        <p:blipFill rotWithShape="1">
          <a:blip r:embed="rId2"/>
          <a:srcRect l="7056" t="26760" r="20547" b="10791"/>
          <a:stretch/>
        </p:blipFill>
        <p:spPr>
          <a:xfrm>
            <a:off x="1056141" y="1606062"/>
            <a:ext cx="8779521" cy="4321369"/>
          </a:xfrm>
          <a:prstGeom prst="rect">
            <a:avLst/>
          </a:prstGeom>
        </p:spPr>
      </p:pic>
    </p:spTree>
    <p:extLst>
      <p:ext uri="{BB962C8B-B14F-4D97-AF65-F5344CB8AC3E}">
        <p14:creationId xmlns:p14="http://schemas.microsoft.com/office/powerpoint/2010/main" val="3036764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261" y="56523"/>
            <a:ext cx="10515600" cy="947859"/>
          </a:xfrm>
          <a:solidFill>
            <a:schemeClr val="accent1">
              <a:lumMod val="20000"/>
              <a:lumOff val="80000"/>
            </a:schemeClr>
          </a:solidFill>
          <a:ln>
            <a:solidFill>
              <a:schemeClr val="tx1"/>
            </a:solidFill>
          </a:ln>
        </p:spPr>
        <p:txBody>
          <a:bodyPr/>
          <a:lstStyle/>
          <a:p>
            <a:r>
              <a:rPr lang="id-ID" dirty="0" smtClean="0"/>
              <a:t>Organization and People (1)</a:t>
            </a:r>
            <a:endParaRPr lang="en-US" dirty="0"/>
          </a:p>
        </p:txBody>
      </p:sp>
      <p:sp>
        <p:nvSpPr>
          <p:cNvPr id="3" name="Content Placeholder 2"/>
          <p:cNvSpPr>
            <a:spLocks noGrp="1"/>
          </p:cNvSpPr>
          <p:nvPr>
            <p:ph idx="1"/>
          </p:nvPr>
        </p:nvSpPr>
        <p:spPr/>
        <p:txBody>
          <a:bodyPr/>
          <a:lstStyle/>
          <a:p>
            <a:r>
              <a:rPr lang="en-US" dirty="0"/>
              <a:t>Roles are described in the context of processes and activities </a:t>
            </a:r>
          </a:p>
        </p:txBody>
      </p:sp>
      <p:pic>
        <p:nvPicPr>
          <p:cNvPr id="4" name="Picture 3"/>
          <p:cNvPicPr>
            <a:picLocks noChangeAspect="1"/>
          </p:cNvPicPr>
          <p:nvPr/>
        </p:nvPicPr>
        <p:blipFill rotWithShape="1">
          <a:blip r:embed="rId2"/>
          <a:srcRect l="11923" t="37234" r="29423" b="7525"/>
          <a:stretch/>
        </p:blipFill>
        <p:spPr>
          <a:xfrm>
            <a:off x="1453662" y="2555632"/>
            <a:ext cx="7151076" cy="3786554"/>
          </a:xfrm>
          <a:prstGeom prst="rect">
            <a:avLst/>
          </a:prstGeom>
        </p:spPr>
      </p:pic>
    </p:spTree>
    <p:extLst>
      <p:ext uri="{BB962C8B-B14F-4D97-AF65-F5344CB8AC3E}">
        <p14:creationId xmlns:p14="http://schemas.microsoft.com/office/powerpoint/2010/main" val="958199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261" y="130664"/>
            <a:ext cx="10515600" cy="947859"/>
          </a:xfrm>
          <a:solidFill>
            <a:schemeClr val="accent1">
              <a:lumMod val="20000"/>
              <a:lumOff val="80000"/>
            </a:schemeClr>
          </a:solidFill>
          <a:ln>
            <a:solidFill>
              <a:schemeClr val="tx1"/>
            </a:solidFill>
          </a:ln>
        </p:spPr>
        <p:txBody>
          <a:bodyPr>
            <a:normAutofit fontScale="90000"/>
          </a:bodyPr>
          <a:lstStyle/>
          <a:p>
            <a:r>
              <a:rPr lang="id-ID" dirty="0" smtClean="0"/>
              <a:t>Organization and People (2)</a:t>
            </a:r>
            <a:br>
              <a:rPr lang="id-ID" dirty="0" smtClean="0"/>
            </a:br>
            <a:r>
              <a:rPr lang="id-ID" sz="2200" dirty="0" smtClean="0"/>
              <a:t>Roles with Responsibility for ITAM Activities</a:t>
            </a:r>
            <a:endParaRPr lang="en-US" sz="2200" dirty="0"/>
          </a:p>
        </p:txBody>
      </p:sp>
      <p:pic>
        <p:nvPicPr>
          <p:cNvPr id="5" name="Content Placeholder 4"/>
          <p:cNvPicPr>
            <a:picLocks noGrp="1" noChangeAspect="1"/>
          </p:cNvPicPr>
          <p:nvPr>
            <p:ph idx="1"/>
          </p:nvPr>
        </p:nvPicPr>
        <p:blipFill rotWithShape="1">
          <a:blip r:embed="rId2"/>
          <a:srcRect l="12132" t="21356" r="27279" b="4824"/>
          <a:stretch/>
        </p:blipFill>
        <p:spPr>
          <a:xfrm>
            <a:off x="902677" y="1205075"/>
            <a:ext cx="7561385" cy="5179548"/>
          </a:xfrm>
          <a:prstGeom prst="rect">
            <a:avLst/>
          </a:prstGeom>
        </p:spPr>
      </p:pic>
    </p:spTree>
    <p:extLst>
      <p:ext uri="{BB962C8B-B14F-4D97-AF65-F5344CB8AC3E}">
        <p14:creationId xmlns:p14="http://schemas.microsoft.com/office/powerpoint/2010/main" val="218119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261" y="130664"/>
            <a:ext cx="10515600" cy="947859"/>
          </a:xfrm>
          <a:solidFill>
            <a:schemeClr val="accent1">
              <a:lumMod val="20000"/>
              <a:lumOff val="80000"/>
            </a:schemeClr>
          </a:solidFill>
          <a:ln>
            <a:solidFill>
              <a:schemeClr val="tx1"/>
            </a:solidFill>
          </a:ln>
        </p:spPr>
        <p:txBody>
          <a:bodyPr>
            <a:normAutofit fontScale="90000"/>
          </a:bodyPr>
          <a:lstStyle/>
          <a:p>
            <a:r>
              <a:rPr lang="id-ID" dirty="0" smtClean="0"/>
              <a:t>Organization and People (2)</a:t>
            </a:r>
            <a:br>
              <a:rPr lang="id-ID" dirty="0" smtClean="0"/>
            </a:br>
            <a:r>
              <a:rPr lang="id-ID" sz="2200" dirty="0" smtClean="0"/>
              <a:t>Roles with Responsibility for ITAM Activities</a:t>
            </a:r>
            <a:endParaRPr lang="en-US" sz="2200" dirty="0"/>
          </a:p>
        </p:txBody>
      </p:sp>
      <p:pic>
        <p:nvPicPr>
          <p:cNvPr id="5" name="Content Placeholder 4"/>
          <p:cNvPicPr>
            <a:picLocks noGrp="1" noChangeAspect="1"/>
          </p:cNvPicPr>
          <p:nvPr>
            <p:ph idx="1"/>
          </p:nvPr>
        </p:nvPicPr>
        <p:blipFill rotWithShape="1">
          <a:blip r:embed="rId2"/>
          <a:srcRect l="12132" t="21356" r="27279" b="4824"/>
          <a:stretch/>
        </p:blipFill>
        <p:spPr>
          <a:xfrm>
            <a:off x="902677" y="1205075"/>
            <a:ext cx="7561385" cy="5179548"/>
          </a:xfrm>
          <a:prstGeom prst="rect">
            <a:avLst/>
          </a:prstGeom>
        </p:spPr>
      </p:pic>
    </p:spTree>
    <p:extLst>
      <p:ext uri="{BB962C8B-B14F-4D97-AF65-F5344CB8AC3E}">
        <p14:creationId xmlns:p14="http://schemas.microsoft.com/office/powerpoint/2010/main" val="2266752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261" y="130664"/>
            <a:ext cx="10515600" cy="947859"/>
          </a:xfrm>
          <a:solidFill>
            <a:schemeClr val="accent1">
              <a:lumMod val="20000"/>
              <a:lumOff val="80000"/>
            </a:schemeClr>
          </a:solidFill>
          <a:ln>
            <a:solidFill>
              <a:schemeClr val="tx1"/>
            </a:solidFill>
          </a:ln>
        </p:spPr>
        <p:txBody>
          <a:bodyPr>
            <a:normAutofit/>
          </a:bodyPr>
          <a:lstStyle/>
          <a:p>
            <a:r>
              <a:rPr lang="id-ID" dirty="0" smtClean="0"/>
              <a:t>Information Technology</a:t>
            </a:r>
            <a:endParaRPr lang="en-US" sz="2200" dirty="0"/>
          </a:p>
        </p:txBody>
      </p:sp>
      <p:sp>
        <p:nvSpPr>
          <p:cNvPr id="3" name="Content Placeholder 2"/>
          <p:cNvSpPr>
            <a:spLocks noGrp="1"/>
          </p:cNvSpPr>
          <p:nvPr>
            <p:ph idx="1"/>
          </p:nvPr>
        </p:nvSpPr>
        <p:spPr>
          <a:xfrm>
            <a:off x="545123" y="1251194"/>
            <a:ext cx="10515600" cy="4351338"/>
          </a:xfrm>
        </p:spPr>
        <p:txBody>
          <a:bodyPr>
            <a:normAutofit fontScale="47500" lnSpcReduction="20000"/>
          </a:bodyPr>
          <a:lstStyle/>
          <a:p>
            <a:pPr marL="0" indent="0">
              <a:buNone/>
            </a:pPr>
            <a:r>
              <a:rPr lang="id-ID" sz="3800" b="1" dirty="0" smtClean="0">
                <a:latin typeface="Times New Roman" panose="02020603050405020304" pitchFamily="18" charset="0"/>
                <a:cs typeface="Times New Roman" panose="02020603050405020304" pitchFamily="18" charset="0"/>
              </a:rPr>
              <a:t>A. I</a:t>
            </a:r>
            <a:r>
              <a:rPr lang="en-US" sz="3800" b="1" dirty="0" smtClean="0">
                <a:latin typeface="Times New Roman" panose="02020603050405020304" pitchFamily="18" charset="0"/>
                <a:cs typeface="Times New Roman" panose="02020603050405020304" pitchFamily="18" charset="0"/>
              </a:rPr>
              <a:t>NFORMATION </a:t>
            </a:r>
            <a:r>
              <a:rPr lang="en-US" sz="3800" b="1" dirty="0">
                <a:latin typeface="Times New Roman" panose="02020603050405020304" pitchFamily="18" charset="0"/>
                <a:cs typeface="Times New Roman" panose="02020603050405020304" pitchFamily="18" charset="0"/>
              </a:rPr>
              <a:t>EXCHANGE, INPUTS/OUTPUTS </a:t>
            </a:r>
            <a:endParaRPr lang="id-ID" sz="3800" b="1" dirty="0">
              <a:latin typeface="Times New Roman" panose="02020603050405020304" pitchFamily="18" charset="0"/>
              <a:cs typeface="Times New Roman" panose="02020603050405020304" pitchFamily="18" charset="0"/>
            </a:endParaRPr>
          </a:p>
          <a:p>
            <a:r>
              <a:rPr lang="en-US" dirty="0"/>
              <a:t>The effectiveness of the ITAM practice is based on the quality of the information used. This information includes, but is not limited to, information about: </a:t>
            </a:r>
          </a:p>
          <a:p>
            <a:r>
              <a:rPr lang="en-US" dirty="0"/>
              <a:t> the organization’s strategy </a:t>
            </a:r>
          </a:p>
          <a:p>
            <a:r>
              <a:rPr lang="en-US" dirty="0"/>
              <a:t> the organization’s architectures </a:t>
            </a:r>
          </a:p>
          <a:p>
            <a:r>
              <a:rPr lang="en-US" dirty="0"/>
              <a:t> the organization’s portfolios </a:t>
            </a:r>
          </a:p>
          <a:p>
            <a:r>
              <a:rPr lang="en-US" dirty="0"/>
              <a:t> stakeholders' requirements and needs for IT asset information </a:t>
            </a:r>
          </a:p>
          <a:p>
            <a:r>
              <a:rPr lang="en-US" dirty="0"/>
              <a:t> applicable regulatory requirements </a:t>
            </a:r>
          </a:p>
          <a:p>
            <a:r>
              <a:rPr lang="en-US" dirty="0"/>
              <a:t> IT asset data from vendors, suppliers, and publishers </a:t>
            </a:r>
          </a:p>
          <a:p>
            <a:r>
              <a:rPr lang="en-US" dirty="0"/>
              <a:t> technology trends </a:t>
            </a:r>
          </a:p>
          <a:p>
            <a:r>
              <a:rPr lang="en-US" dirty="0"/>
              <a:t> IT asset utilization data </a:t>
            </a:r>
          </a:p>
          <a:p>
            <a:r>
              <a:rPr lang="en-US" dirty="0"/>
              <a:t> change schedules and plans </a:t>
            </a:r>
          </a:p>
          <a:p>
            <a:r>
              <a:rPr lang="en-US" dirty="0"/>
              <a:t> </a:t>
            </a:r>
            <a:r>
              <a:rPr lang="en-US" dirty="0" err="1"/>
              <a:t>programme</a:t>
            </a:r>
            <a:r>
              <a:rPr lang="en-US" dirty="0"/>
              <a:t> and project plans </a:t>
            </a:r>
          </a:p>
          <a:p>
            <a:r>
              <a:rPr lang="en-US" dirty="0"/>
              <a:t> financial data </a:t>
            </a:r>
          </a:p>
          <a:p>
            <a:r>
              <a:rPr lang="en-US" dirty="0"/>
              <a:t> service financial management policies and procedures </a:t>
            </a:r>
          </a:p>
          <a:p>
            <a:r>
              <a:rPr lang="en-US" dirty="0"/>
              <a:t> service configuration data </a:t>
            </a:r>
          </a:p>
          <a:p>
            <a:pPr marL="0" indent="0">
              <a:buNone/>
            </a:pPr>
            <a:endParaRPr lang="en-US" dirty="0"/>
          </a:p>
        </p:txBody>
      </p:sp>
    </p:spTree>
    <p:extLst>
      <p:ext uri="{BB962C8B-B14F-4D97-AF65-F5344CB8AC3E}">
        <p14:creationId xmlns:p14="http://schemas.microsoft.com/office/powerpoint/2010/main" val="3370364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261" y="130664"/>
            <a:ext cx="10515600" cy="947859"/>
          </a:xfrm>
          <a:solidFill>
            <a:schemeClr val="accent1">
              <a:lumMod val="20000"/>
              <a:lumOff val="80000"/>
            </a:schemeClr>
          </a:solidFill>
          <a:ln>
            <a:solidFill>
              <a:schemeClr val="tx1"/>
            </a:solidFill>
          </a:ln>
        </p:spPr>
        <p:txBody>
          <a:bodyPr>
            <a:normAutofit/>
          </a:bodyPr>
          <a:lstStyle/>
          <a:p>
            <a:r>
              <a:rPr lang="id-ID" dirty="0" smtClean="0"/>
              <a:t>Information Technology</a:t>
            </a:r>
            <a:endParaRPr lang="en-US" sz="2200" dirty="0"/>
          </a:p>
        </p:txBody>
      </p:sp>
      <p:sp>
        <p:nvSpPr>
          <p:cNvPr id="3" name="Content Placeholder 2"/>
          <p:cNvSpPr>
            <a:spLocks noGrp="1"/>
          </p:cNvSpPr>
          <p:nvPr>
            <p:ph idx="1"/>
          </p:nvPr>
        </p:nvSpPr>
        <p:spPr>
          <a:xfrm>
            <a:off x="545123" y="1251194"/>
            <a:ext cx="10515600" cy="4351338"/>
          </a:xfrm>
        </p:spPr>
        <p:txBody>
          <a:bodyPr>
            <a:normAutofit/>
          </a:bodyPr>
          <a:lstStyle/>
          <a:p>
            <a:pPr marL="0" indent="0">
              <a:buNone/>
            </a:pPr>
            <a:r>
              <a:rPr lang="id-ID" sz="2400" dirty="0" smtClean="0">
                <a:latin typeface="Times New Roman" panose="02020603050405020304" pitchFamily="18" charset="0"/>
                <a:cs typeface="Times New Roman" panose="02020603050405020304" pitchFamily="18" charset="0"/>
              </a:rPr>
              <a:t>B. </a:t>
            </a:r>
            <a:r>
              <a:rPr lang="en-US" sz="2400" dirty="0" smtClean="0">
                <a:latin typeface="Times New Roman" panose="02020603050405020304" pitchFamily="18" charset="0"/>
                <a:cs typeface="Times New Roman" panose="02020603050405020304" pitchFamily="18" charset="0"/>
              </a:rPr>
              <a:t>AUTOMATION </a:t>
            </a:r>
            <a:r>
              <a:rPr lang="en-US" sz="2400" dirty="0">
                <a:latin typeface="Times New Roman" panose="02020603050405020304" pitchFamily="18" charset="0"/>
                <a:cs typeface="Times New Roman" panose="02020603050405020304" pitchFamily="18" charset="0"/>
              </a:rPr>
              <a:t>AND TOOLING </a:t>
            </a:r>
            <a:endParaRPr lang="id-ID" sz="2400" dirty="0" smtClean="0">
              <a:latin typeface="Times New Roman" panose="02020603050405020304" pitchFamily="18" charset="0"/>
              <a:cs typeface="Times New Roman" panose="02020603050405020304" pitchFamily="18" charset="0"/>
            </a:endParaRPr>
          </a:p>
          <a:p>
            <a:pPr marL="0" indent="0" algn="just">
              <a:buNone/>
            </a:pPr>
            <a:r>
              <a:rPr lang="en-US" dirty="0"/>
              <a:t>Ensuring that IT asset data is updated at every change of status of the IT asset, automating the IT asset register and, in general, capturing IT asset data is very important for the practice. Automation helps when managing the growing number of IT assets with fewer ITAM practitioners.</a:t>
            </a:r>
            <a:endParaRPr lang="id-ID" dirty="0" smtClean="0"/>
          </a:p>
          <a:p>
            <a:pPr marL="0" indent="0">
              <a:buNone/>
            </a:pPr>
            <a:endParaRPr lang="en-US" dirty="0"/>
          </a:p>
        </p:txBody>
      </p:sp>
    </p:spTree>
    <p:extLst>
      <p:ext uri="{BB962C8B-B14F-4D97-AF65-F5344CB8AC3E}">
        <p14:creationId xmlns:p14="http://schemas.microsoft.com/office/powerpoint/2010/main" val="2931141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809720" y="1"/>
            <a:ext cx="8858280" cy="1268413"/>
          </a:xfrm>
          <a:solidFill>
            <a:schemeClr val="bg1">
              <a:lumMod val="85000"/>
            </a:schemeClr>
          </a:solidFill>
        </p:spPr>
        <p:txBody>
          <a:bodyPr>
            <a:normAutofit fontScale="90000"/>
          </a:bodyPr>
          <a:lstStyle/>
          <a:p>
            <a:pPr algn="ctr">
              <a:defRPr/>
            </a:pPr>
            <a:r>
              <a:rPr lang="en-US" sz="4400" dirty="0">
                <a:effectLst/>
                <a:latin typeface="Times New Roman" panose="02020603050405020304" pitchFamily="18" charset="0"/>
                <a:cs typeface="Times New Roman" panose="02020603050405020304" pitchFamily="18" charset="0"/>
              </a:rPr>
              <a:t/>
            </a:r>
            <a:br>
              <a:rPr lang="en-US" sz="4400" dirty="0">
                <a:effectLst/>
                <a:latin typeface="Times New Roman" panose="02020603050405020304" pitchFamily="18" charset="0"/>
                <a:cs typeface="Times New Roman" panose="02020603050405020304" pitchFamily="18" charset="0"/>
              </a:rPr>
            </a:br>
            <a:r>
              <a:rPr lang="en-US" sz="4400" dirty="0">
                <a:effectLst/>
                <a:latin typeface="Times New Roman" panose="02020603050405020304" pitchFamily="18" charset="0"/>
                <a:cs typeface="Times New Roman" panose="02020603050405020304" pitchFamily="18" charset="0"/>
              </a:rPr>
              <a:t/>
            </a:r>
            <a:br>
              <a:rPr lang="en-US" sz="4400" dirty="0">
                <a:effectLst/>
                <a:latin typeface="Times New Roman" panose="02020603050405020304" pitchFamily="18" charset="0"/>
                <a:cs typeface="Times New Roman" panose="02020603050405020304" pitchFamily="18" charset="0"/>
              </a:rPr>
            </a:br>
            <a:r>
              <a:rPr lang="id-ID" sz="4400" dirty="0">
                <a:effectLst/>
                <a:latin typeface="Times New Roman" panose="02020603050405020304" pitchFamily="18" charset="0"/>
                <a:cs typeface="Times New Roman" panose="02020603050405020304" pitchFamily="18" charset="0"/>
              </a:rPr>
              <a:t/>
            </a:r>
            <a:br>
              <a:rPr lang="id-ID" sz="4400" dirty="0">
                <a:effectLst/>
                <a:latin typeface="Times New Roman" panose="02020603050405020304" pitchFamily="18" charset="0"/>
                <a:cs typeface="Times New Roman" panose="02020603050405020304" pitchFamily="18" charset="0"/>
              </a:rPr>
            </a:br>
            <a:r>
              <a:rPr lang="en" sz="4800" dirty="0" smtClean="0"/>
              <a:t> ITIL</a:t>
            </a:r>
            <a:r>
              <a:rPr lang="en-US" sz="6000" dirty="0">
                <a:latin typeface="Times New Roman" panose="02020603050405020304" pitchFamily="18" charset="0"/>
                <a:cs typeface="Times New Roman" panose="02020603050405020304" pitchFamily="18" charset="0"/>
              </a:rPr>
              <a:t/>
            </a:r>
            <a:br>
              <a:rPr lang="en-US" sz="6000" dirty="0">
                <a:latin typeface="Times New Roman" panose="02020603050405020304" pitchFamily="18" charset="0"/>
                <a:cs typeface="Times New Roman" panose="02020603050405020304" pitchFamily="18" charset="0"/>
              </a:rPr>
            </a:br>
            <a:r>
              <a:rPr lang="en-US" sz="6000" dirty="0">
                <a:latin typeface="Times New Roman" panose="02020603050405020304" pitchFamily="18" charset="0"/>
                <a:cs typeface="Times New Roman" panose="02020603050405020304" pitchFamily="18" charset="0"/>
              </a:rPr>
              <a:t/>
            </a:r>
            <a:br>
              <a:rPr lang="en-US" sz="6000" dirty="0">
                <a:latin typeface="Times New Roman" panose="02020603050405020304" pitchFamily="18" charset="0"/>
                <a:cs typeface="Times New Roman" panose="02020603050405020304" pitchFamily="18" charset="0"/>
              </a:rPr>
            </a:br>
            <a:endParaRPr lang="id-ID" sz="6000" dirty="0">
              <a:latin typeface="Times New Roman" panose="02020603050405020304" pitchFamily="18" charset="0"/>
              <a:cs typeface="Times New Roman" panose="02020603050405020304" pitchFamily="18" charset="0"/>
            </a:endParaRPr>
          </a:p>
        </p:txBody>
      </p:sp>
      <p:sp>
        <p:nvSpPr>
          <p:cNvPr id="65539" name="Rectangle 3"/>
          <p:cNvSpPr>
            <a:spLocks noGrp="1" noChangeArrowheads="1"/>
          </p:cNvSpPr>
          <p:nvPr>
            <p:ph type="body" sz="half" idx="2"/>
          </p:nvPr>
        </p:nvSpPr>
        <p:spPr>
          <a:xfrm>
            <a:off x="1774825" y="1354138"/>
            <a:ext cx="8713788" cy="5027612"/>
          </a:xfrm>
          <a:solidFill>
            <a:schemeClr val="accent1">
              <a:lumMod val="20000"/>
              <a:lumOff val="80000"/>
            </a:schemeClr>
          </a:solidFill>
          <a:ln>
            <a:solidFill>
              <a:schemeClr val="hlink"/>
            </a:solidFill>
            <a:miter lim="800000"/>
            <a:headEnd/>
            <a:tailEnd/>
          </a:ln>
        </p:spPr>
        <p:txBody>
          <a:bodyPr/>
          <a:lstStyle/>
          <a:p>
            <a:pPr marL="452438" indent="-342900" algn="just">
              <a:defRPr/>
            </a:pPr>
            <a:r>
              <a:rPr lang="en-US" sz="2400" b="1" dirty="0">
                <a:latin typeface="Times New Roman" panose="02020603050405020304" pitchFamily="18" charset="0"/>
                <a:cs typeface="Times New Roman" panose="02020603050405020304" pitchFamily="18" charset="0"/>
              </a:rPr>
              <a:t>ITIL </a:t>
            </a:r>
            <a:r>
              <a:rPr lang="en-US" sz="2400" b="1" dirty="0" err="1">
                <a:latin typeface="Times New Roman" panose="02020603050405020304" pitchFamily="18" charset="0"/>
                <a:cs typeface="Times New Roman" panose="02020603050405020304" pitchFamily="18" charset="0"/>
              </a:rPr>
              <a:t>merupakan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suatu</a:t>
            </a:r>
            <a:r>
              <a:rPr lang="en-US" sz="2400" b="1" dirty="0">
                <a:latin typeface="Times New Roman" panose="02020603050405020304" pitchFamily="18" charset="0"/>
                <a:cs typeface="Times New Roman" panose="02020603050405020304" pitchFamily="18" charset="0"/>
              </a:rPr>
              <a:t> framework </a:t>
            </a:r>
            <a:r>
              <a:rPr lang="en-US" sz="2400" b="1" dirty="0" err="1">
                <a:latin typeface="Times New Roman" panose="02020603050405020304" pitchFamily="18" charset="0"/>
                <a:cs typeface="Times New Roman" panose="02020603050405020304" pitchFamily="18" charset="0"/>
              </a:rPr>
              <a:t>pengelolaan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layanan</a:t>
            </a:r>
            <a:r>
              <a:rPr lang="en-US" sz="2400" b="1" dirty="0">
                <a:latin typeface="Times New Roman" panose="02020603050405020304" pitchFamily="18" charset="0"/>
                <a:cs typeface="Times New Roman" panose="02020603050405020304" pitchFamily="18" charset="0"/>
              </a:rPr>
              <a:t> TI (IT Service Management – ITSM) </a:t>
            </a:r>
            <a:r>
              <a:rPr lang="en-US" sz="2400" b="1" dirty="0" err="1">
                <a:latin typeface="Times New Roman" panose="02020603050405020304" pitchFamily="18" charset="0"/>
                <a:cs typeface="Times New Roman" panose="02020603050405020304" pitchFamily="18" charset="0"/>
              </a:rPr>
              <a:t>standar</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industri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pada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pengembangan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industri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perangkat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lunak</a:t>
            </a:r>
            <a:r>
              <a:rPr lang="en-US" sz="2400" b="1" dirty="0">
                <a:latin typeface="Times New Roman" panose="02020603050405020304" pitchFamily="18" charset="0"/>
                <a:cs typeface="Times New Roman" panose="02020603050405020304" pitchFamily="18" charset="0"/>
              </a:rPr>
              <a:t> di </a:t>
            </a:r>
            <a:r>
              <a:rPr lang="en-US" sz="2400" b="1" dirty="0" err="1" smtClean="0">
                <a:latin typeface="Times New Roman" panose="02020603050405020304" pitchFamily="18" charset="0"/>
                <a:cs typeface="Times New Roman" panose="02020603050405020304" pitchFamily="18" charset="0"/>
              </a:rPr>
              <a:t>dunia</a:t>
            </a:r>
            <a:r>
              <a:rPr lang="en-US" sz="2400" b="1" dirty="0" smtClean="0">
                <a:latin typeface="Times New Roman" panose="02020603050405020304" pitchFamily="18" charset="0"/>
                <a:cs typeface="Times New Roman" panose="02020603050405020304" pitchFamily="18" charset="0"/>
              </a:rPr>
              <a:t>.</a:t>
            </a:r>
            <a:endParaRPr lang="id-ID" sz="2400" b="1" dirty="0" smtClean="0">
              <a:latin typeface="Times New Roman" panose="02020603050405020304" pitchFamily="18" charset="0"/>
              <a:cs typeface="Times New Roman" panose="02020603050405020304" pitchFamily="18" charset="0"/>
            </a:endParaRPr>
          </a:p>
          <a:p>
            <a:pPr marL="452438" indent="-342900" algn="just">
              <a:defRPr/>
            </a:pP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ITIL juga </a:t>
            </a:r>
            <a:r>
              <a:rPr lang="en-US" sz="2400" b="1" dirty="0" err="1">
                <a:latin typeface="Times New Roman" panose="02020603050405020304" pitchFamily="18" charset="0"/>
                <a:cs typeface="Times New Roman" panose="02020603050405020304" pitchFamily="18" charset="0"/>
              </a:rPr>
              <a:t>merupakan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seperangkat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praktek</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untuk</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manajemen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layanan</a:t>
            </a:r>
            <a:r>
              <a:rPr lang="en-US" sz="2400" b="1" dirty="0">
                <a:latin typeface="Times New Roman" panose="02020603050405020304" pitchFamily="18" charset="0"/>
                <a:cs typeface="Times New Roman" panose="02020603050405020304" pitchFamily="18" charset="0"/>
              </a:rPr>
              <a:t> IT yang  </a:t>
            </a:r>
            <a:r>
              <a:rPr lang="en-US" sz="2400" b="1" dirty="0" err="1">
                <a:latin typeface="Times New Roman" panose="02020603050405020304" pitchFamily="18" charset="0"/>
                <a:cs typeface="Times New Roman" panose="02020603050405020304" pitchFamily="18" charset="0"/>
              </a:rPr>
              <a:t>berpusat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pada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menyelaraskan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layanan</a:t>
            </a:r>
            <a:r>
              <a:rPr lang="en-US" sz="2400" b="1" dirty="0">
                <a:latin typeface="Times New Roman" panose="02020603050405020304" pitchFamily="18" charset="0"/>
                <a:cs typeface="Times New Roman" panose="02020603050405020304" pitchFamily="18" charset="0"/>
              </a:rPr>
              <a:t> IT </a:t>
            </a:r>
            <a:r>
              <a:rPr lang="en-US" sz="2400" b="1" dirty="0" err="1">
                <a:latin typeface="Times New Roman" panose="02020603050405020304" pitchFamily="18" charset="0"/>
                <a:cs typeface="Times New Roman" panose="02020603050405020304" pitchFamily="18" charset="0"/>
              </a:rPr>
              <a:t>dengan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kebutuhan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bisnis</a:t>
            </a:r>
            <a:r>
              <a:rPr lang="en-US" sz="2400" b="1" dirty="0">
                <a:latin typeface="Times New Roman" panose="02020603050405020304" pitchFamily="18" charset="0"/>
                <a:cs typeface="Times New Roman" panose="02020603050405020304" pitchFamily="18" charset="0"/>
              </a:rPr>
              <a:t>. </a:t>
            </a:r>
            <a:endParaRPr lang="id-ID" sz="2400" b="1" dirty="0" smtClean="0">
              <a:latin typeface="Times New Roman" panose="02020603050405020304" pitchFamily="18" charset="0"/>
              <a:cs typeface="Times New Roman" panose="02020603050405020304" pitchFamily="18" charset="0"/>
            </a:endParaRPr>
          </a:p>
          <a:p>
            <a:pPr marL="452438" indent="-342900" algn="just">
              <a:defRPr/>
            </a:pPr>
            <a:r>
              <a:rPr lang="en-US" sz="2400" b="1" dirty="0" smtClean="0">
                <a:latin typeface="Times New Roman" panose="02020603050405020304" pitchFamily="18" charset="0"/>
                <a:cs typeface="Times New Roman" panose="02020603050405020304" pitchFamily="18" charset="0"/>
              </a:rPr>
              <a:t>ITIL  </a:t>
            </a:r>
            <a:r>
              <a:rPr lang="en-US" sz="2400" b="1" dirty="0" err="1">
                <a:latin typeface="Times New Roman" panose="02020603050405020304" pitchFamily="18" charset="0"/>
                <a:cs typeface="Times New Roman" panose="02020603050405020304" pitchFamily="18" charset="0"/>
              </a:rPr>
              <a:t>menggambarkan</a:t>
            </a:r>
            <a:r>
              <a:rPr lang="en-US" sz="2400" b="1" dirty="0">
                <a:latin typeface="Times New Roman" panose="02020603050405020304" pitchFamily="18" charset="0"/>
                <a:cs typeface="Times New Roman" panose="02020603050405020304" pitchFamily="18" charset="0"/>
              </a:rPr>
              <a:t> proses, </a:t>
            </a:r>
            <a:r>
              <a:rPr lang="en-US" sz="2400" b="1" dirty="0" err="1">
                <a:latin typeface="Times New Roman" panose="02020603050405020304" pitchFamily="18" charset="0"/>
                <a:cs typeface="Times New Roman" panose="02020603050405020304" pitchFamily="18" charset="0"/>
              </a:rPr>
              <a:t>prosedur</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tugas</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daftar</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periksa</a:t>
            </a:r>
            <a:r>
              <a:rPr lang="en-US" sz="2400" b="1" dirty="0">
                <a:latin typeface="Times New Roman" panose="02020603050405020304" pitchFamily="18" charset="0"/>
                <a:cs typeface="Times New Roman" panose="02020603050405020304" pitchFamily="18" charset="0"/>
              </a:rPr>
              <a:t> yang </a:t>
            </a:r>
            <a:r>
              <a:rPr lang="en-US" sz="2400" b="1" dirty="0" err="1">
                <a:latin typeface="Times New Roman" panose="02020603050405020304" pitchFamily="18" charset="0"/>
                <a:cs typeface="Times New Roman" panose="02020603050405020304" pitchFamily="18" charset="0"/>
              </a:rPr>
              <a:t>dapat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digunakan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oleh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sebuah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organisasi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untuk</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membangun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integrasi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dengan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strategi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organisasi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memberikan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nilai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mempertahankan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tingkat</a:t>
            </a:r>
            <a:r>
              <a:rPr lang="en-US" sz="2400" b="1" dirty="0">
                <a:latin typeface="Times New Roman" panose="02020603050405020304" pitchFamily="18" charset="0"/>
                <a:cs typeface="Times New Roman" panose="02020603050405020304" pitchFamily="18" charset="0"/>
              </a:rPr>
              <a:t>  minimum </a:t>
            </a:r>
            <a:r>
              <a:rPr lang="en-US" sz="2400" b="1" dirty="0" err="1">
                <a:latin typeface="Times New Roman" panose="02020603050405020304" pitchFamily="18" charset="0"/>
                <a:cs typeface="Times New Roman" panose="02020603050405020304" pitchFamily="18" charset="0"/>
              </a:rPr>
              <a:t>kompetensi</a:t>
            </a:r>
            <a:endParaRPr lang="en-US" sz="2400" dirty="0">
              <a:latin typeface="Times New Roman" panose="02020603050405020304" pitchFamily="18" charset="0"/>
              <a:cs typeface="Times New Roman" panose="02020603050405020304" pitchFamily="18" charset="0"/>
            </a:endParaRPr>
          </a:p>
          <a:p>
            <a:pPr marL="109538" indent="0">
              <a:buNone/>
              <a:defRPr/>
            </a:pPr>
            <a:endParaRPr lang="en-US" sz="4000" dirty="0">
              <a:latin typeface="Times New Roman" panose="02020603050405020304" pitchFamily="18" charset="0"/>
              <a:cs typeface="Times New Roman" panose="02020603050405020304" pitchFamily="18" charset="0"/>
            </a:endParaRPr>
          </a:p>
        </p:txBody>
      </p:sp>
      <p:sp>
        <p:nvSpPr>
          <p:cNvPr id="20484" name="Text Box 5"/>
          <p:cNvSpPr txBox="1">
            <a:spLocks noChangeArrowheads="1"/>
          </p:cNvSpPr>
          <p:nvPr/>
        </p:nvSpPr>
        <p:spPr bwMode="auto">
          <a:xfrm>
            <a:off x="5303838" y="1125538"/>
            <a:ext cx="5040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50000"/>
              </a:spcBef>
              <a:spcAft>
                <a:spcPct val="0"/>
              </a:spcAft>
            </a:pPr>
            <a:endParaRPr lang="en-US" altLang="en-US">
              <a:solidFill>
                <a:prstClr val="black"/>
              </a:solidFill>
            </a:endParaRPr>
          </a:p>
        </p:txBody>
      </p:sp>
      <p:pic>
        <p:nvPicPr>
          <p:cNvPr id="20485" name="Picture 11" descr="j02991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1" y="39688"/>
            <a:ext cx="7858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0727104"/>
      </p:ext>
    </p:extLst>
  </p:cSld>
  <p:clrMapOvr>
    <a:masterClrMapping/>
  </p:clrMapOvr>
  <p:transition spd="med" advClick="0" advTm="2000">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65539">
                                            <p:bg/>
                                          </p:spTgt>
                                        </p:tgtEl>
                                        <p:attrNameLst>
                                          <p:attrName>style.visibility</p:attrName>
                                        </p:attrNameLst>
                                      </p:cBhvr>
                                      <p:to>
                                        <p:strVal val="visible"/>
                                      </p:to>
                                    </p:set>
                                    <p:animEffect transition="in" filter="fade">
                                      <p:cBhvr>
                                        <p:cTn id="7" dur="2000"/>
                                        <p:tgtEl>
                                          <p:spTgt spid="65539">
                                            <p:bg/>
                                          </p:spTgt>
                                        </p:tgtEl>
                                      </p:cBhvr>
                                    </p:animEffect>
                                    <p:anim calcmode="lin" valueType="num">
                                      <p:cBhvr>
                                        <p:cTn id="8" dur="2000" fill="hold"/>
                                        <p:tgtEl>
                                          <p:spTgt spid="65539">
                                            <p:bg/>
                                          </p:spTgt>
                                        </p:tgtEl>
                                        <p:attrNameLst>
                                          <p:attrName>style.rotation</p:attrName>
                                        </p:attrNameLst>
                                      </p:cBhvr>
                                      <p:tavLst>
                                        <p:tav tm="0">
                                          <p:val>
                                            <p:fltVal val="720"/>
                                          </p:val>
                                        </p:tav>
                                        <p:tav tm="100000">
                                          <p:val>
                                            <p:fltVal val="0"/>
                                          </p:val>
                                        </p:tav>
                                      </p:tavLst>
                                    </p:anim>
                                    <p:anim calcmode="lin" valueType="num">
                                      <p:cBhvr>
                                        <p:cTn id="9" dur="2000" fill="hold"/>
                                        <p:tgtEl>
                                          <p:spTgt spid="65539">
                                            <p:bg/>
                                          </p:spTgt>
                                        </p:tgtEl>
                                        <p:attrNameLst>
                                          <p:attrName>ppt_h</p:attrName>
                                        </p:attrNameLst>
                                      </p:cBhvr>
                                      <p:tavLst>
                                        <p:tav tm="0">
                                          <p:val>
                                            <p:fltVal val="0"/>
                                          </p:val>
                                        </p:tav>
                                        <p:tav tm="100000">
                                          <p:val>
                                            <p:strVal val="#ppt_h"/>
                                          </p:val>
                                        </p:tav>
                                      </p:tavLst>
                                    </p:anim>
                                    <p:anim calcmode="lin" valueType="num">
                                      <p:cBhvr>
                                        <p:cTn id="10" dur="2000" fill="hold"/>
                                        <p:tgtEl>
                                          <p:spTgt spid="65539">
                                            <p:bg/>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261" y="130664"/>
            <a:ext cx="10515600" cy="947859"/>
          </a:xfrm>
          <a:solidFill>
            <a:schemeClr val="accent1">
              <a:lumMod val="20000"/>
              <a:lumOff val="80000"/>
            </a:schemeClr>
          </a:solidFill>
          <a:ln>
            <a:solidFill>
              <a:schemeClr val="tx1"/>
            </a:solidFill>
          </a:ln>
        </p:spPr>
        <p:txBody>
          <a:bodyPr>
            <a:normAutofit/>
          </a:bodyPr>
          <a:lstStyle/>
          <a:p>
            <a:r>
              <a:rPr lang="id-ID" b="1" dirty="0" smtClean="0"/>
              <a:t>Information Technology</a:t>
            </a:r>
            <a:endParaRPr lang="en-US" sz="2200" b="1" dirty="0"/>
          </a:p>
        </p:txBody>
      </p:sp>
      <p:sp>
        <p:nvSpPr>
          <p:cNvPr id="3" name="Content Placeholder 2"/>
          <p:cNvSpPr>
            <a:spLocks noGrp="1"/>
          </p:cNvSpPr>
          <p:nvPr>
            <p:ph idx="1"/>
          </p:nvPr>
        </p:nvSpPr>
        <p:spPr>
          <a:xfrm>
            <a:off x="545123" y="1251194"/>
            <a:ext cx="10515600" cy="4351338"/>
          </a:xfrm>
        </p:spPr>
        <p:txBody>
          <a:bodyPr>
            <a:normAutofit/>
          </a:bodyPr>
          <a:lstStyle/>
          <a:p>
            <a:pPr marL="0" indent="0">
              <a:buNone/>
            </a:pPr>
            <a:r>
              <a:rPr lang="id-ID" b="1" dirty="0" smtClean="0"/>
              <a:t>B. </a:t>
            </a:r>
            <a:r>
              <a:rPr lang="en-US" b="1" dirty="0" smtClean="0"/>
              <a:t>AUTOMATION </a:t>
            </a:r>
            <a:r>
              <a:rPr lang="en-US" b="1" dirty="0"/>
              <a:t>AND TOOLING </a:t>
            </a:r>
            <a:endParaRPr lang="id-ID" b="1" dirty="0" smtClean="0"/>
          </a:p>
          <a:p>
            <a:pPr marL="0" indent="0" algn="just">
              <a:buNone/>
            </a:pPr>
            <a:r>
              <a:rPr lang="en-US" dirty="0"/>
              <a:t>Ensuring that IT asset data is updated at every change of status of the IT asset, automating the IT asset register and, in general, capturing IT asset data is very important for the practice. Automation helps when managing the growing number of IT assets with fewer ITAM practitioners.</a:t>
            </a:r>
            <a:endParaRPr lang="id-ID" dirty="0" smtClean="0"/>
          </a:p>
          <a:p>
            <a:pPr marL="0" indent="0">
              <a:buNone/>
            </a:pPr>
            <a:endParaRPr lang="en-US" dirty="0"/>
          </a:p>
        </p:txBody>
      </p:sp>
    </p:spTree>
    <p:extLst>
      <p:ext uri="{BB962C8B-B14F-4D97-AF65-F5344CB8AC3E}">
        <p14:creationId xmlns:p14="http://schemas.microsoft.com/office/powerpoint/2010/main" val="1546577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261" y="130664"/>
            <a:ext cx="10515600" cy="947859"/>
          </a:xfrm>
          <a:solidFill>
            <a:schemeClr val="accent1">
              <a:lumMod val="20000"/>
              <a:lumOff val="80000"/>
            </a:schemeClr>
          </a:solidFill>
          <a:ln>
            <a:solidFill>
              <a:schemeClr val="tx1"/>
            </a:solidFill>
          </a:ln>
        </p:spPr>
        <p:txBody>
          <a:bodyPr>
            <a:normAutofit/>
          </a:bodyPr>
          <a:lstStyle/>
          <a:p>
            <a:r>
              <a:rPr lang="en-US" b="1" dirty="0"/>
              <a:t>Partners and suppliers </a:t>
            </a:r>
            <a:endParaRPr lang="en-US" sz="2200" b="1" dirty="0"/>
          </a:p>
        </p:txBody>
      </p:sp>
      <p:sp>
        <p:nvSpPr>
          <p:cNvPr id="3" name="Content Placeholder 2"/>
          <p:cNvSpPr>
            <a:spLocks noGrp="1"/>
          </p:cNvSpPr>
          <p:nvPr>
            <p:ph idx="1"/>
          </p:nvPr>
        </p:nvSpPr>
        <p:spPr>
          <a:xfrm>
            <a:off x="158261" y="1321532"/>
            <a:ext cx="10515600" cy="4351338"/>
          </a:xfrm>
        </p:spPr>
        <p:txBody>
          <a:bodyPr>
            <a:normAutofit/>
          </a:bodyPr>
          <a:lstStyle/>
          <a:p>
            <a:pPr marL="0" indent="0" algn="just">
              <a:buNone/>
            </a:pPr>
            <a:r>
              <a:rPr lang="en-US" dirty="0"/>
              <a:t>Very few services are delivered using only an organization’s own resources. Most, if not all, depend on other services, often provided by third parties outside the </a:t>
            </a:r>
            <a:r>
              <a:rPr lang="en-US" dirty="0" smtClean="0"/>
              <a:t>organization. </a:t>
            </a:r>
            <a:r>
              <a:rPr lang="en-US" dirty="0"/>
              <a:t>This means that organizations constantly handle IT assets that are provided to them as part of third-party services. </a:t>
            </a:r>
          </a:p>
        </p:txBody>
      </p:sp>
    </p:spTree>
    <p:extLst>
      <p:ext uri="{BB962C8B-B14F-4D97-AF65-F5344CB8AC3E}">
        <p14:creationId xmlns:p14="http://schemas.microsoft.com/office/powerpoint/2010/main" val="3319515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261" y="130664"/>
            <a:ext cx="10515600" cy="947859"/>
          </a:xfrm>
          <a:solidFill>
            <a:schemeClr val="accent1">
              <a:lumMod val="20000"/>
              <a:lumOff val="80000"/>
            </a:schemeClr>
          </a:solidFill>
          <a:ln>
            <a:solidFill>
              <a:schemeClr val="tx1"/>
            </a:solidFill>
          </a:ln>
        </p:spPr>
        <p:txBody>
          <a:bodyPr>
            <a:normAutofit/>
          </a:bodyPr>
          <a:lstStyle/>
          <a:p>
            <a:r>
              <a:rPr lang="en-US" dirty="0"/>
              <a:t>Value streams and processes </a:t>
            </a:r>
            <a:endParaRPr lang="en-US" sz="2200" dirty="0"/>
          </a:p>
        </p:txBody>
      </p:sp>
      <p:sp>
        <p:nvSpPr>
          <p:cNvPr id="3" name="Content Placeholder 2"/>
          <p:cNvSpPr>
            <a:spLocks noGrp="1"/>
          </p:cNvSpPr>
          <p:nvPr>
            <p:ph idx="1"/>
          </p:nvPr>
        </p:nvSpPr>
        <p:spPr>
          <a:xfrm>
            <a:off x="158261" y="1321532"/>
            <a:ext cx="10515600" cy="4351338"/>
          </a:xfrm>
        </p:spPr>
        <p:txBody>
          <a:bodyPr>
            <a:normAutofit lnSpcReduction="10000"/>
          </a:bodyPr>
          <a:lstStyle/>
          <a:p>
            <a:pPr algn="just"/>
            <a:r>
              <a:rPr lang="en-US" dirty="0"/>
              <a:t>Like any other ITIL management practice, the ITAM practice contributes to multiple value streams. It is important to remember that a value stream is never formed for a single practice. The ITAM practice combines with other practices to provide high-quality services to consumers. The main value chain activities to which this practice contributes are: </a:t>
            </a:r>
            <a:r>
              <a:rPr lang="en-US" dirty="0" smtClean="0"/>
              <a:t>deliver </a:t>
            </a:r>
            <a:r>
              <a:rPr lang="en-US" dirty="0"/>
              <a:t>and support </a:t>
            </a:r>
            <a:r>
              <a:rPr lang="id-ID" dirty="0" smtClean="0"/>
              <a:t>,</a:t>
            </a:r>
            <a:r>
              <a:rPr lang="en-US" dirty="0" smtClean="0"/>
              <a:t>design </a:t>
            </a:r>
            <a:r>
              <a:rPr lang="en-US" dirty="0"/>
              <a:t>and transition </a:t>
            </a:r>
            <a:r>
              <a:rPr lang="en-US" dirty="0" smtClean="0"/>
              <a:t>obtain/build </a:t>
            </a:r>
            <a:r>
              <a:rPr lang="id-ID" dirty="0" smtClean="0"/>
              <a:t>, and </a:t>
            </a:r>
            <a:r>
              <a:rPr lang="en-US" dirty="0" smtClean="0"/>
              <a:t>plan</a:t>
            </a:r>
            <a:r>
              <a:rPr lang="id-ID" dirty="0" smtClean="0"/>
              <a:t>.</a:t>
            </a:r>
          </a:p>
          <a:p>
            <a:pPr algn="just"/>
            <a:r>
              <a:rPr lang="id-ID" dirty="0" smtClean="0"/>
              <a:t>Process : </a:t>
            </a:r>
            <a:r>
              <a:rPr lang="en-US" dirty="0"/>
              <a:t>A set of interrelated or interacting activities that transform inputs into outputs. A process takes one of more defined inputs and turns them into defined outputs. Processes define the sequence of actions and their dependencies. </a:t>
            </a:r>
            <a:r>
              <a:rPr lang="id-ID" dirty="0" smtClean="0"/>
              <a:t>(I-A-O).</a:t>
            </a:r>
            <a:endParaRPr lang="en-US" dirty="0"/>
          </a:p>
          <a:p>
            <a:pPr marL="0" indent="0">
              <a:buNone/>
            </a:pPr>
            <a:endParaRPr lang="en-US" dirty="0"/>
          </a:p>
        </p:txBody>
      </p:sp>
    </p:spTree>
    <p:extLst>
      <p:ext uri="{BB962C8B-B14F-4D97-AF65-F5344CB8AC3E}">
        <p14:creationId xmlns:p14="http://schemas.microsoft.com/office/powerpoint/2010/main" val="1956838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646" y="-197583"/>
            <a:ext cx="10515600" cy="892241"/>
          </a:xfrm>
          <a:solidFill>
            <a:schemeClr val="accent2">
              <a:lumMod val="40000"/>
              <a:lumOff val="60000"/>
            </a:schemeClr>
          </a:solidFill>
        </p:spPr>
        <p:txBody>
          <a:bodyPr/>
          <a:lstStyle/>
          <a:p>
            <a:r>
              <a:rPr lang="id-ID" dirty="0" smtClean="0"/>
              <a:t>Service Value Chain</a:t>
            </a:r>
            <a:endParaRPr lang="en-US" dirty="0"/>
          </a:p>
        </p:txBody>
      </p:sp>
      <p:pic>
        <p:nvPicPr>
          <p:cNvPr id="4" name="Content Placeholder 3"/>
          <p:cNvPicPr>
            <a:picLocks noGrp="1" noChangeAspect="1"/>
          </p:cNvPicPr>
          <p:nvPr>
            <p:ph idx="1"/>
          </p:nvPr>
        </p:nvPicPr>
        <p:blipFill rotWithShape="1">
          <a:blip r:embed="rId2"/>
          <a:srcRect l="23773" t="36960" r="26957" b="8940"/>
          <a:stretch/>
        </p:blipFill>
        <p:spPr>
          <a:xfrm>
            <a:off x="2228880" y="1027479"/>
            <a:ext cx="6257131" cy="3862821"/>
          </a:xfrm>
          <a:prstGeom prst="rect">
            <a:avLst/>
          </a:prstGeom>
        </p:spPr>
      </p:pic>
      <p:sp>
        <p:nvSpPr>
          <p:cNvPr id="5" name="Rectangle 4"/>
          <p:cNvSpPr/>
          <p:nvPr/>
        </p:nvSpPr>
        <p:spPr>
          <a:xfrm>
            <a:off x="339968" y="4890300"/>
            <a:ext cx="6471139" cy="1200329"/>
          </a:xfrm>
          <a:prstGeom prst="rect">
            <a:avLst/>
          </a:prstGeom>
          <a:solidFill>
            <a:schemeClr val="accent1">
              <a:lumMod val="40000"/>
              <a:lumOff val="60000"/>
            </a:schemeClr>
          </a:solidFill>
        </p:spPr>
        <p:txBody>
          <a:bodyPr wrap="square">
            <a:spAutoFit/>
          </a:bodyPr>
          <a:lstStyle/>
          <a:p>
            <a:r>
              <a:rPr lang="en-US" dirty="0" err="1"/>
              <a:t>Elemen</a:t>
            </a:r>
            <a:r>
              <a:rPr lang="en-US" dirty="0"/>
              <a:t> </a:t>
            </a:r>
            <a:r>
              <a:rPr lang="en-US" dirty="0" err="1"/>
              <a:t>sentral</a:t>
            </a:r>
            <a:r>
              <a:rPr lang="en-US" dirty="0"/>
              <a:t> </a:t>
            </a:r>
            <a:r>
              <a:rPr lang="en-US" dirty="0" err="1"/>
              <a:t>dari</a:t>
            </a:r>
            <a:r>
              <a:rPr lang="en-US" dirty="0"/>
              <a:t> SVS </a:t>
            </a:r>
            <a:r>
              <a:rPr lang="en-US" dirty="0" err="1"/>
              <a:t>adalah</a:t>
            </a:r>
            <a:r>
              <a:rPr lang="en-US" dirty="0"/>
              <a:t> </a:t>
            </a:r>
            <a:r>
              <a:rPr lang="id-ID" dirty="0" smtClean="0"/>
              <a:t>Service Value Chain</a:t>
            </a:r>
            <a:r>
              <a:rPr lang="en-US" dirty="0" smtClean="0"/>
              <a:t> </a:t>
            </a:r>
            <a:r>
              <a:rPr lang="en-US" dirty="0"/>
              <a:t>model </a:t>
            </a:r>
            <a:r>
              <a:rPr lang="en-US" dirty="0" err="1"/>
              <a:t>operasi</a:t>
            </a:r>
            <a:r>
              <a:rPr lang="en-US" dirty="0"/>
              <a:t> yang </a:t>
            </a:r>
            <a:r>
              <a:rPr lang="en-US" dirty="0" err="1"/>
              <a:t>menguraikan</a:t>
            </a:r>
            <a:r>
              <a:rPr lang="en-US" dirty="0"/>
              <a:t> </a:t>
            </a:r>
            <a:r>
              <a:rPr lang="en-US" dirty="0" err="1"/>
              <a:t>aktivitas</a:t>
            </a:r>
            <a:r>
              <a:rPr lang="en-US" dirty="0"/>
              <a:t> </a:t>
            </a:r>
            <a:r>
              <a:rPr lang="en-US" dirty="0" err="1"/>
              <a:t>utama</a:t>
            </a:r>
            <a:r>
              <a:rPr lang="en-US" dirty="0"/>
              <a:t> yang </a:t>
            </a:r>
            <a:r>
              <a:rPr lang="en-US" dirty="0" err="1"/>
              <a:t>diperlukanuntuk</a:t>
            </a:r>
            <a:r>
              <a:rPr lang="en-US" dirty="0"/>
              <a:t> </a:t>
            </a:r>
            <a:r>
              <a:rPr lang="en-US" dirty="0" err="1"/>
              <a:t>menanggapi</a:t>
            </a:r>
            <a:r>
              <a:rPr lang="en-US" dirty="0"/>
              <a:t> </a:t>
            </a:r>
            <a:r>
              <a:rPr lang="en-US" dirty="0" err="1"/>
              <a:t>permintaan</a:t>
            </a:r>
            <a:r>
              <a:rPr lang="en-US" dirty="0"/>
              <a:t> </a:t>
            </a:r>
            <a:r>
              <a:rPr lang="en-US" dirty="0" err="1"/>
              <a:t>dan</a:t>
            </a:r>
            <a:r>
              <a:rPr lang="en-US" dirty="0"/>
              <a:t> </a:t>
            </a:r>
            <a:r>
              <a:rPr lang="en-US" dirty="0" err="1"/>
              <a:t>memfasilitasi</a:t>
            </a:r>
            <a:r>
              <a:rPr lang="en-US" dirty="0"/>
              <a:t> </a:t>
            </a:r>
            <a:r>
              <a:rPr lang="en-US" dirty="0" err="1"/>
              <a:t>penciptaan</a:t>
            </a:r>
            <a:r>
              <a:rPr lang="en-US" dirty="0"/>
              <a:t> </a:t>
            </a:r>
            <a:r>
              <a:rPr lang="en-US" dirty="0" err="1"/>
              <a:t>nilai</a:t>
            </a:r>
            <a:r>
              <a:rPr lang="en-US" dirty="0"/>
              <a:t> </a:t>
            </a:r>
            <a:r>
              <a:rPr lang="en-US" dirty="0" err="1"/>
              <a:t>melalui</a:t>
            </a:r>
            <a:r>
              <a:rPr lang="en-US" dirty="0"/>
              <a:t> </a:t>
            </a:r>
            <a:r>
              <a:rPr lang="en-US" dirty="0" err="1"/>
              <a:t>penciptaan</a:t>
            </a:r>
            <a:r>
              <a:rPr lang="en-US" dirty="0"/>
              <a:t> </a:t>
            </a:r>
            <a:r>
              <a:rPr lang="en-US" dirty="0" err="1"/>
              <a:t>dan</a:t>
            </a:r>
            <a:r>
              <a:rPr lang="en-US" dirty="0"/>
              <a:t> </a:t>
            </a:r>
            <a:r>
              <a:rPr lang="en-US" dirty="0" err="1"/>
              <a:t>pengelolaan</a:t>
            </a:r>
            <a:r>
              <a:rPr lang="en-US" dirty="0"/>
              <a:t> </a:t>
            </a:r>
            <a:r>
              <a:rPr lang="en-US" dirty="0" err="1"/>
              <a:t>produk</a:t>
            </a:r>
            <a:r>
              <a:rPr lang="en-US" dirty="0"/>
              <a:t> </a:t>
            </a:r>
            <a:r>
              <a:rPr lang="en-US" dirty="0" err="1"/>
              <a:t>dan</a:t>
            </a:r>
            <a:r>
              <a:rPr lang="en-US" dirty="0"/>
              <a:t> </a:t>
            </a:r>
            <a:r>
              <a:rPr lang="en-US" dirty="0" err="1"/>
              <a:t>layanan</a:t>
            </a:r>
            <a:r>
              <a:rPr lang="en-US" dirty="0"/>
              <a:t>.</a:t>
            </a:r>
          </a:p>
        </p:txBody>
      </p:sp>
    </p:spTree>
    <p:extLst>
      <p:ext uri="{BB962C8B-B14F-4D97-AF65-F5344CB8AC3E}">
        <p14:creationId xmlns:p14="http://schemas.microsoft.com/office/powerpoint/2010/main" val="4114766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48862"/>
            <a:ext cx="10515600" cy="5028101"/>
          </a:xfrm>
          <a:solidFill>
            <a:schemeClr val="accent1">
              <a:lumMod val="20000"/>
              <a:lumOff val="80000"/>
            </a:schemeClr>
          </a:solidFill>
        </p:spPr>
        <p:txBody>
          <a:bodyPr>
            <a:normAutofit fontScale="77500" lnSpcReduction="20000"/>
          </a:bodyPr>
          <a:lstStyle/>
          <a:p>
            <a:pPr marL="0" indent="0">
              <a:buNone/>
            </a:pPr>
            <a:r>
              <a:rPr lang="en-US" dirty="0"/>
              <a:t>Service value chain </a:t>
            </a:r>
            <a:r>
              <a:rPr lang="en-US" dirty="0" smtClean="0"/>
              <a:t>activities</a:t>
            </a:r>
            <a:r>
              <a:rPr lang="id-ID" dirty="0" smtClean="0"/>
              <a:t> :</a:t>
            </a:r>
            <a:endParaRPr lang="en-US" dirty="0"/>
          </a:p>
          <a:p>
            <a:r>
              <a:rPr lang="en-US" dirty="0" smtClean="0"/>
              <a:t>All </a:t>
            </a:r>
            <a:r>
              <a:rPr lang="en-US" dirty="0"/>
              <a:t>incoming and outgoing interactions with parties external to the service provider</a:t>
            </a:r>
          </a:p>
          <a:p>
            <a:r>
              <a:rPr lang="en-US" dirty="0"/>
              <a:t>are performed via </a:t>
            </a:r>
            <a:r>
              <a:rPr lang="en-US" b="1" dirty="0"/>
              <a:t>engage </a:t>
            </a:r>
            <a:r>
              <a:rPr lang="en-US" dirty="0"/>
              <a:t>value chain activity</a:t>
            </a:r>
          </a:p>
          <a:p>
            <a:r>
              <a:rPr lang="en-US" dirty="0" smtClean="0"/>
              <a:t>All </a:t>
            </a:r>
            <a:r>
              <a:rPr lang="en-US" b="1" dirty="0"/>
              <a:t>new </a:t>
            </a:r>
            <a:r>
              <a:rPr lang="en-US" dirty="0"/>
              <a:t>resources are obtained through the </a:t>
            </a:r>
            <a:r>
              <a:rPr lang="en-US" b="1" dirty="0"/>
              <a:t>obtain/build </a:t>
            </a:r>
            <a:r>
              <a:rPr lang="en-US" dirty="0"/>
              <a:t>activity</a:t>
            </a:r>
          </a:p>
          <a:p>
            <a:r>
              <a:rPr lang="en-US" dirty="0" smtClean="0"/>
              <a:t>Planning </a:t>
            </a:r>
            <a:r>
              <a:rPr lang="en-US" dirty="0"/>
              <a:t>at all levels is performed via </a:t>
            </a:r>
            <a:r>
              <a:rPr lang="en-US" b="1" dirty="0"/>
              <a:t>plan </a:t>
            </a:r>
            <a:r>
              <a:rPr lang="en-US" dirty="0" smtClean="0"/>
              <a:t>act</a:t>
            </a:r>
            <a:r>
              <a:rPr lang="id-ID" dirty="0" smtClean="0"/>
              <a:t>:</a:t>
            </a:r>
            <a:r>
              <a:rPr lang="en-US" dirty="0" err="1" smtClean="0"/>
              <a:t>ivity</a:t>
            </a:r>
            <a:endParaRPr lang="en-US" dirty="0"/>
          </a:p>
          <a:p>
            <a:r>
              <a:rPr lang="en-US" dirty="0" smtClean="0"/>
              <a:t>Improvements </a:t>
            </a:r>
            <a:r>
              <a:rPr lang="en-US" dirty="0"/>
              <a:t>at all levels are initiated and managed via </a:t>
            </a:r>
            <a:r>
              <a:rPr lang="en-US" b="1" dirty="0"/>
              <a:t>improve </a:t>
            </a:r>
            <a:r>
              <a:rPr lang="en-US" dirty="0"/>
              <a:t>activity</a:t>
            </a:r>
          </a:p>
          <a:p>
            <a:r>
              <a:rPr lang="en-US" dirty="0" smtClean="0"/>
              <a:t>Creation</a:t>
            </a:r>
            <a:r>
              <a:rPr lang="en-US" dirty="0"/>
              <a:t>, modification, delivery, maintenance and support of component, products</a:t>
            </a:r>
          </a:p>
          <a:p>
            <a:r>
              <a:rPr lang="en-US" dirty="0"/>
              <a:t>and services are performed in integrated and coordinated way between </a:t>
            </a:r>
            <a:r>
              <a:rPr lang="en-US" b="1" dirty="0"/>
              <a:t>design and</a:t>
            </a:r>
          </a:p>
          <a:p>
            <a:pPr marL="0" indent="0">
              <a:buNone/>
            </a:pPr>
            <a:r>
              <a:rPr lang="id-ID" b="1" dirty="0" smtClean="0"/>
              <a:t>    </a:t>
            </a:r>
            <a:r>
              <a:rPr lang="en-US" b="1" dirty="0" smtClean="0"/>
              <a:t>transition</a:t>
            </a:r>
            <a:r>
              <a:rPr lang="en-US" dirty="0"/>
              <a:t>, </a:t>
            </a:r>
            <a:r>
              <a:rPr lang="en-US" b="1" dirty="0"/>
              <a:t>obtain/build </a:t>
            </a:r>
            <a:r>
              <a:rPr lang="en-US" dirty="0"/>
              <a:t>and </a:t>
            </a:r>
            <a:r>
              <a:rPr lang="en-US" b="1" dirty="0"/>
              <a:t>deliver and support </a:t>
            </a:r>
            <a:r>
              <a:rPr lang="en-US" dirty="0"/>
              <a:t>activities</a:t>
            </a:r>
          </a:p>
          <a:p>
            <a:r>
              <a:rPr lang="en-US" b="1" dirty="0" smtClean="0"/>
              <a:t>Products </a:t>
            </a:r>
            <a:r>
              <a:rPr lang="en-US" b="1" dirty="0"/>
              <a:t>and services</a:t>
            </a:r>
            <a:r>
              <a:rPr lang="en-US" dirty="0"/>
              <a:t>, </a:t>
            </a:r>
            <a:r>
              <a:rPr lang="en-US" b="1" dirty="0"/>
              <a:t>Demand </a:t>
            </a:r>
            <a:r>
              <a:rPr lang="en-US" dirty="0"/>
              <a:t>and </a:t>
            </a:r>
            <a:r>
              <a:rPr lang="en-US" b="1" dirty="0"/>
              <a:t>Value </a:t>
            </a:r>
            <a:r>
              <a:rPr lang="en-US" dirty="0"/>
              <a:t>are NOT value chain activities; they are</a:t>
            </a:r>
          </a:p>
          <a:p>
            <a:pPr marL="0" indent="0">
              <a:buNone/>
            </a:pPr>
            <a:r>
              <a:rPr lang="id-ID" dirty="0" smtClean="0"/>
              <a:t> </a:t>
            </a:r>
            <a:r>
              <a:rPr lang="en-US" dirty="0" smtClean="0"/>
              <a:t>SVS </a:t>
            </a:r>
            <a:r>
              <a:rPr lang="en-US" dirty="0"/>
              <a:t>components</a:t>
            </a:r>
          </a:p>
        </p:txBody>
      </p:sp>
    </p:spTree>
    <p:extLst>
      <p:ext uri="{BB962C8B-B14F-4D97-AF65-F5344CB8AC3E}">
        <p14:creationId xmlns:p14="http://schemas.microsoft.com/office/powerpoint/2010/main" val="1867422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D:\S3\PROGRES\gambar\gb1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685800"/>
            <a:ext cx="5029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223792" y="3389195"/>
            <a:ext cx="3312368" cy="584775"/>
          </a:xfrm>
          <a:prstGeom prst="rect">
            <a:avLst/>
          </a:prstGeom>
          <a:solidFill>
            <a:schemeClr val="bg2">
              <a:lumMod val="90000"/>
            </a:schemeClr>
          </a:solidFill>
        </p:spPr>
        <p:txBody>
          <a:bodyPr>
            <a:spAutoFit/>
          </a:bodyPr>
          <a:lstStyle/>
          <a:p>
            <a:pPr algn="ctr">
              <a:defRPr/>
            </a:pPr>
            <a:r>
              <a:rPr lang="id-ID"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Thank you</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660944495"/>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034363" y="0"/>
            <a:ext cx="9454249" cy="1268413"/>
          </a:xfrm>
          <a:solidFill>
            <a:schemeClr val="bg1">
              <a:lumMod val="85000"/>
            </a:schemeClr>
          </a:solidFill>
        </p:spPr>
        <p:txBody>
          <a:bodyPr>
            <a:normAutofit/>
          </a:bodyPr>
          <a:lstStyle/>
          <a:p>
            <a:pPr algn="ctr">
              <a:defRPr/>
            </a:pPr>
            <a:r>
              <a:rPr lang="id-ID" sz="4400" dirty="0" smtClean="0">
                <a:effectLst/>
                <a:latin typeface="Times New Roman" panose="02020603050405020304" pitchFamily="18" charset="0"/>
                <a:cs typeface="Times New Roman" panose="02020603050405020304" pitchFamily="18" charset="0"/>
              </a:rPr>
              <a:t>ITIL V3</a:t>
            </a:r>
            <a:endParaRPr lang="id-ID" sz="6000" dirty="0">
              <a:latin typeface="Times New Roman" panose="02020603050405020304" pitchFamily="18" charset="0"/>
              <a:cs typeface="Times New Roman" panose="02020603050405020304" pitchFamily="18" charset="0"/>
            </a:endParaRPr>
          </a:p>
        </p:txBody>
      </p:sp>
      <p:sp>
        <p:nvSpPr>
          <p:cNvPr id="65539" name="Rectangle 3"/>
          <p:cNvSpPr>
            <a:spLocks noGrp="1" noChangeArrowheads="1"/>
          </p:cNvSpPr>
          <p:nvPr>
            <p:ph type="body" sz="half" idx="2"/>
          </p:nvPr>
        </p:nvSpPr>
        <p:spPr>
          <a:xfrm>
            <a:off x="1034363" y="1354138"/>
            <a:ext cx="9454250" cy="5027612"/>
          </a:xfrm>
          <a:solidFill>
            <a:schemeClr val="accent1">
              <a:lumMod val="20000"/>
              <a:lumOff val="80000"/>
            </a:schemeClr>
          </a:solidFill>
          <a:ln>
            <a:solidFill>
              <a:schemeClr val="hlink"/>
            </a:solidFill>
            <a:miter lim="800000"/>
            <a:headEnd/>
            <a:tailEnd/>
          </a:ln>
        </p:spPr>
        <p:txBody>
          <a:bodyPr/>
          <a:lstStyle/>
          <a:p>
            <a:pPr marL="0" indent="0">
              <a:buClr>
                <a:srgbClr val="273D40"/>
              </a:buClr>
              <a:buSzPts val="600"/>
              <a:buNone/>
            </a:pPr>
            <a:r>
              <a:rPr lang="en-US" sz="2800" dirty="0" smtClean="0">
                <a:solidFill>
                  <a:schemeClr val="tx1"/>
                </a:solidFill>
                <a:latin typeface="Times New Roman" panose="02020603050405020304" pitchFamily="18" charset="0"/>
                <a:cs typeface="Times New Roman" panose="02020603050405020304" pitchFamily="18" charset="0"/>
              </a:rPr>
              <a:t>ITIL </a:t>
            </a:r>
            <a:r>
              <a:rPr lang="en-US" sz="2800" dirty="0" err="1" smtClean="0">
                <a:solidFill>
                  <a:schemeClr val="tx1"/>
                </a:solidFill>
                <a:latin typeface="Times New Roman" panose="02020603050405020304" pitchFamily="18" charset="0"/>
                <a:cs typeface="Times New Roman" panose="02020603050405020304" pitchFamily="18" charset="0"/>
              </a:rPr>
              <a:t>versi</a:t>
            </a:r>
            <a:r>
              <a:rPr lang="en-US" sz="2800" dirty="0" smtClean="0">
                <a:solidFill>
                  <a:schemeClr val="tx1"/>
                </a:solidFill>
                <a:latin typeface="Times New Roman" panose="02020603050405020304" pitchFamily="18" charset="0"/>
                <a:cs typeface="Times New Roman" panose="02020603050405020304" pitchFamily="18" charset="0"/>
              </a:rPr>
              <a:t> 3 </a:t>
            </a:r>
            <a:r>
              <a:rPr lang="en-US" sz="2800" dirty="0" err="1" smtClean="0">
                <a:solidFill>
                  <a:schemeClr val="tx1"/>
                </a:solidFill>
                <a:latin typeface="Times New Roman" panose="02020603050405020304" pitchFamily="18" charset="0"/>
                <a:cs typeface="Times New Roman" panose="02020603050405020304" pitchFamily="18" charset="0"/>
              </a:rPr>
              <a:t>dirilis</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pada</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tahun</a:t>
            </a:r>
            <a:r>
              <a:rPr lang="en-US" sz="2800" dirty="0" smtClean="0">
                <a:solidFill>
                  <a:schemeClr val="tx1"/>
                </a:solidFill>
                <a:latin typeface="Times New Roman" panose="02020603050405020304" pitchFamily="18" charset="0"/>
                <a:cs typeface="Times New Roman" panose="02020603050405020304" pitchFamily="18" charset="0"/>
              </a:rPr>
              <a:t> 2007. </a:t>
            </a:r>
            <a:r>
              <a:rPr lang="en-US" sz="2800" dirty="0" err="1" smtClean="0">
                <a:solidFill>
                  <a:schemeClr val="tx1"/>
                </a:solidFill>
                <a:latin typeface="Times New Roman" panose="02020603050405020304" pitchFamily="18" charset="0"/>
                <a:cs typeface="Times New Roman" panose="02020603050405020304" pitchFamily="18" charset="0"/>
              </a:rPr>
              <a:t>Dengan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sudut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pandang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baru</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integrasi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antara</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bisnis</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dan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layanan</a:t>
            </a:r>
            <a:r>
              <a:rPr lang="en-US" sz="2800" dirty="0" smtClean="0">
                <a:solidFill>
                  <a:schemeClr val="tx1"/>
                </a:solidFill>
                <a:latin typeface="Times New Roman" panose="02020603050405020304" pitchFamily="18" charset="0"/>
                <a:cs typeface="Times New Roman" panose="02020603050405020304" pitchFamily="18" charset="0"/>
              </a:rPr>
              <a:t> TI </a:t>
            </a:r>
            <a:r>
              <a:rPr lang="en-US" sz="2800" dirty="0" err="1" smtClean="0">
                <a:solidFill>
                  <a:schemeClr val="tx1"/>
                </a:solidFill>
                <a:latin typeface="Times New Roman" panose="02020603050405020304" pitchFamily="18" charset="0"/>
                <a:cs typeface="Times New Roman" panose="02020603050405020304" pitchFamily="18" charset="0"/>
              </a:rPr>
              <a:t>dalam</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sebuah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daur</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hidup</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berulang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Versi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ini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terdiri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dari</a:t>
            </a:r>
            <a:r>
              <a:rPr lang="en-US" sz="2800" dirty="0" smtClean="0">
                <a:solidFill>
                  <a:schemeClr val="tx1"/>
                </a:solidFill>
                <a:latin typeface="Times New Roman" panose="02020603050405020304" pitchFamily="18" charset="0"/>
                <a:cs typeface="Times New Roman" panose="02020603050405020304" pitchFamily="18" charset="0"/>
              </a:rPr>
              <a:t> 5 proses </a:t>
            </a:r>
            <a:r>
              <a:rPr lang="en-US" sz="2800" dirty="0" err="1" smtClean="0">
                <a:solidFill>
                  <a:schemeClr val="tx1"/>
                </a:solidFill>
                <a:latin typeface="Times New Roman" panose="02020603050405020304" pitchFamily="18" charset="0"/>
                <a:cs typeface="Times New Roman" panose="02020603050405020304" pitchFamily="18" charset="0"/>
              </a:rPr>
              <a:t>besar</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yakni</a:t>
            </a:r>
            <a:r>
              <a:rPr lang="en-US" sz="2800" dirty="0" smtClean="0">
                <a:solidFill>
                  <a:schemeClr val="tx1"/>
                </a:solidFill>
                <a:latin typeface="Times New Roman" panose="02020603050405020304" pitchFamily="18" charset="0"/>
                <a:cs typeface="Times New Roman" panose="02020603050405020304" pitchFamily="18" charset="0"/>
              </a:rPr>
              <a:t> :</a:t>
            </a:r>
            <a:endParaRPr lang="id-ID" sz="2800" dirty="0" smtClean="0">
              <a:solidFill>
                <a:schemeClr val="tx1"/>
              </a:solidFill>
              <a:latin typeface="Times New Roman" panose="02020603050405020304" pitchFamily="18" charset="0"/>
              <a:cs typeface="Times New Roman" panose="02020603050405020304" pitchFamily="18" charset="0"/>
            </a:endParaRPr>
          </a:p>
          <a:p>
            <a:pPr marL="0" indent="0">
              <a:buClr>
                <a:srgbClr val="273D40"/>
              </a:buClr>
              <a:buSzPts val="600"/>
              <a:buNone/>
            </a:pPr>
            <a:endParaRPr lang="en-US" sz="2800" dirty="0" smtClean="0">
              <a:solidFill>
                <a:schemeClr val="tx1"/>
              </a:solidFill>
              <a:latin typeface="Times New Roman" panose="02020603050405020304" pitchFamily="18" charset="0"/>
              <a:cs typeface="Times New Roman" panose="02020603050405020304" pitchFamily="18" charset="0"/>
            </a:endParaRPr>
          </a:p>
          <a:p>
            <a:pPr marL="380990" indent="-380990">
              <a:buSzPts val="600"/>
            </a:pPr>
            <a:r>
              <a:rPr lang="en-US" sz="2800" dirty="0" smtClean="0">
                <a:solidFill>
                  <a:schemeClr val="tx1"/>
                </a:solidFill>
                <a:latin typeface="Times New Roman" panose="02020603050405020304" pitchFamily="18" charset="0"/>
                <a:cs typeface="Times New Roman" panose="02020603050405020304" pitchFamily="18" charset="0"/>
              </a:rPr>
              <a:t>Service Strategy, </a:t>
            </a:r>
          </a:p>
          <a:p>
            <a:pPr marL="380990" indent="-380990">
              <a:buSzPts val="600"/>
            </a:pPr>
            <a:r>
              <a:rPr lang="en-US" sz="2800" dirty="0" smtClean="0">
                <a:solidFill>
                  <a:schemeClr val="tx1"/>
                </a:solidFill>
                <a:latin typeface="Times New Roman" panose="02020603050405020304" pitchFamily="18" charset="0"/>
                <a:cs typeface="Times New Roman" panose="02020603050405020304" pitchFamily="18" charset="0"/>
              </a:rPr>
              <a:t>Design, </a:t>
            </a:r>
          </a:p>
          <a:p>
            <a:pPr marL="380990" indent="-380990">
              <a:buSzPts val="600"/>
            </a:pPr>
            <a:r>
              <a:rPr lang="en-US" sz="2800" dirty="0" smtClean="0">
                <a:solidFill>
                  <a:schemeClr val="tx1"/>
                </a:solidFill>
                <a:latin typeface="Times New Roman" panose="02020603050405020304" pitchFamily="18" charset="0"/>
                <a:cs typeface="Times New Roman" panose="02020603050405020304" pitchFamily="18" charset="0"/>
              </a:rPr>
              <a:t>Transition, </a:t>
            </a:r>
          </a:p>
          <a:p>
            <a:pPr marL="380990" indent="-380990">
              <a:buSzPts val="600"/>
            </a:pPr>
            <a:r>
              <a:rPr lang="en-US" sz="2800" dirty="0" smtClean="0">
                <a:solidFill>
                  <a:schemeClr val="tx1"/>
                </a:solidFill>
                <a:latin typeface="Times New Roman" panose="02020603050405020304" pitchFamily="18" charset="0"/>
                <a:cs typeface="Times New Roman" panose="02020603050405020304" pitchFamily="18" charset="0"/>
              </a:rPr>
              <a:t>Operation, </a:t>
            </a:r>
          </a:p>
          <a:p>
            <a:pPr marL="380990" indent="-380990">
              <a:buSzPts val="600"/>
            </a:pPr>
            <a:r>
              <a:rPr lang="en-US" sz="2800" dirty="0" smtClean="0">
                <a:solidFill>
                  <a:schemeClr val="tx1"/>
                </a:solidFill>
                <a:latin typeface="Times New Roman" panose="02020603050405020304" pitchFamily="18" charset="0"/>
                <a:cs typeface="Times New Roman" panose="02020603050405020304" pitchFamily="18" charset="0"/>
              </a:rPr>
              <a:t>Continual Service Improvement.</a:t>
            </a:r>
            <a:endParaRPr lang="en-US" sz="2800" dirty="0">
              <a:latin typeface="Times New Roman" panose="02020603050405020304" pitchFamily="18" charset="0"/>
              <a:cs typeface="Times New Roman" panose="02020603050405020304" pitchFamily="18" charset="0"/>
            </a:endParaRPr>
          </a:p>
        </p:txBody>
      </p:sp>
      <p:sp>
        <p:nvSpPr>
          <p:cNvPr id="20484" name="Text Box 5"/>
          <p:cNvSpPr txBox="1">
            <a:spLocks noChangeArrowheads="1"/>
          </p:cNvSpPr>
          <p:nvPr/>
        </p:nvSpPr>
        <p:spPr bwMode="auto">
          <a:xfrm>
            <a:off x="5303838" y="1125538"/>
            <a:ext cx="5040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50000"/>
              </a:spcBef>
              <a:spcAft>
                <a:spcPct val="0"/>
              </a:spcAft>
            </a:pPr>
            <a:endParaRPr lang="en-US" altLang="en-US">
              <a:solidFill>
                <a:prstClr val="black"/>
              </a:solidFill>
            </a:endParaRPr>
          </a:p>
        </p:txBody>
      </p:sp>
      <p:pic>
        <p:nvPicPr>
          <p:cNvPr id="20485" name="Picture 11" descr="j02991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232" y="-17462"/>
            <a:ext cx="7858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049012"/>
      </p:ext>
    </p:extLst>
  </p:cSld>
  <p:clrMapOvr>
    <a:masterClrMapping/>
  </p:clrMapOvr>
  <p:transition spd="med" advClick="0" advTm="2000">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65539">
                                            <p:bg/>
                                          </p:spTgt>
                                        </p:tgtEl>
                                        <p:attrNameLst>
                                          <p:attrName>style.visibility</p:attrName>
                                        </p:attrNameLst>
                                      </p:cBhvr>
                                      <p:to>
                                        <p:strVal val="visible"/>
                                      </p:to>
                                    </p:set>
                                    <p:animEffect transition="in" filter="fade">
                                      <p:cBhvr>
                                        <p:cTn id="7" dur="2000"/>
                                        <p:tgtEl>
                                          <p:spTgt spid="65539">
                                            <p:bg/>
                                          </p:spTgt>
                                        </p:tgtEl>
                                      </p:cBhvr>
                                    </p:animEffect>
                                    <p:anim calcmode="lin" valueType="num">
                                      <p:cBhvr>
                                        <p:cTn id="8" dur="2000" fill="hold"/>
                                        <p:tgtEl>
                                          <p:spTgt spid="65539">
                                            <p:bg/>
                                          </p:spTgt>
                                        </p:tgtEl>
                                        <p:attrNameLst>
                                          <p:attrName>style.rotation</p:attrName>
                                        </p:attrNameLst>
                                      </p:cBhvr>
                                      <p:tavLst>
                                        <p:tav tm="0">
                                          <p:val>
                                            <p:fltVal val="720"/>
                                          </p:val>
                                        </p:tav>
                                        <p:tav tm="100000">
                                          <p:val>
                                            <p:fltVal val="0"/>
                                          </p:val>
                                        </p:tav>
                                      </p:tavLst>
                                    </p:anim>
                                    <p:anim calcmode="lin" valueType="num">
                                      <p:cBhvr>
                                        <p:cTn id="9" dur="2000" fill="hold"/>
                                        <p:tgtEl>
                                          <p:spTgt spid="65539">
                                            <p:bg/>
                                          </p:spTgt>
                                        </p:tgtEl>
                                        <p:attrNameLst>
                                          <p:attrName>ppt_h</p:attrName>
                                        </p:attrNameLst>
                                      </p:cBhvr>
                                      <p:tavLst>
                                        <p:tav tm="0">
                                          <p:val>
                                            <p:fltVal val="0"/>
                                          </p:val>
                                        </p:tav>
                                        <p:tav tm="100000">
                                          <p:val>
                                            <p:strVal val="#ppt_h"/>
                                          </p:val>
                                        </p:tav>
                                      </p:tavLst>
                                    </p:anim>
                                    <p:anim calcmode="lin" valueType="num">
                                      <p:cBhvr>
                                        <p:cTn id="10" dur="2000" fill="hold"/>
                                        <p:tgtEl>
                                          <p:spTgt spid="65539">
                                            <p:bg/>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8" name="Google Shape;498;p48"/>
          <p:cNvSpPr txBox="1">
            <a:spLocks noGrp="1"/>
          </p:cNvSpPr>
          <p:nvPr>
            <p:ph type="title"/>
          </p:nvPr>
        </p:nvSpPr>
        <p:spPr>
          <a:xfrm>
            <a:off x="192716" y="166371"/>
            <a:ext cx="10272000" cy="763600"/>
          </a:xfrm>
          <a:prstGeom prst="rect">
            <a:avLst/>
          </a:prstGeom>
          <a:solidFill>
            <a:schemeClr val="accent2">
              <a:lumMod val="40000"/>
              <a:lumOff val="60000"/>
            </a:schemeClr>
          </a:solidFill>
        </p:spPr>
        <p:txBody>
          <a:bodyPr spcFirstLastPara="1" vert="horz" wrap="square" lIns="121900" tIns="121900" rIns="121900" bIns="121900" rtlCol="0" anchor="ctr" anchorCtr="0">
            <a:noAutofit/>
          </a:bodyPr>
          <a:lstStyle/>
          <a:p>
            <a:r>
              <a:rPr lang="en" dirty="0" smtClean="0"/>
              <a:t>Diagram Lifecycle ITIL</a:t>
            </a:r>
            <a:endParaRPr dirty="0"/>
          </a:p>
        </p:txBody>
      </p:sp>
      <p:grpSp>
        <p:nvGrpSpPr>
          <p:cNvPr id="503" name="Google Shape;503;p48"/>
          <p:cNvGrpSpPr/>
          <p:nvPr/>
        </p:nvGrpSpPr>
        <p:grpSpPr>
          <a:xfrm>
            <a:off x="1265567" y="2362700"/>
            <a:ext cx="591267" cy="592267"/>
            <a:chOff x="324425" y="770400"/>
            <a:chExt cx="443450" cy="444200"/>
          </a:xfrm>
        </p:grpSpPr>
        <p:sp>
          <p:nvSpPr>
            <p:cNvPr id="504" name="Google Shape;504;p48"/>
            <p:cNvSpPr/>
            <p:nvPr/>
          </p:nvSpPr>
          <p:spPr>
            <a:xfrm>
              <a:off x="392850" y="1005575"/>
              <a:ext cx="306400" cy="140750"/>
            </a:xfrm>
            <a:custGeom>
              <a:avLst/>
              <a:gdLst/>
              <a:ahLst/>
              <a:cxnLst/>
              <a:rect l="l" t="t" r="r" b="b"/>
              <a:pathLst>
                <a:path w="12256" h="5630" extrusionOk="0">
                  <a:moveTo>
                    <a:pt x="1" y="1"/>
                  </a:moveTo>
                  <a:cubicBezTo>
                    <a:pt x="265" y="3151"/>
                    <a:pt x="2913" y="5630"/>
                    <a:pt x="6130" y="5630"/>
                  </a:cubicBezTo>
                  <a:cubicBezTo>
                    <a:pt x="9344" y="5630"/>
                    <a:pt x="11992" y="3151"/>
                    <a:pt x="12256" y="1"/>
                  </a:cubicBezTo>
                  <a:lnTo>
                    <a:pt x="10557" y="1"/>
                  </a:lnTo>
                  <a:cubicBezTo>
                    <a:pt x="10301" y="2216"/>
                    <a:pt x="8420" y="3936"/>
                    <a:pt x="6132" y="3936"/>
                  </a:cubicBezTo>
                  <a:cubicBezTo>
                    <a:pt x="3845" y="3936"/>
                    <a:pt x="1960" y="2216"/>
                    <a:pt x="1702"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5" name="Google Shape;505;p48"/>
            <p:cNvSpPr/>
            <p:nvPr/>
          </p:nvSpPr>
          <p:spPr>
            <a:xfrm>
              <a:off x="324500" y="1005575"/>
              <a:ext cx="443375" cy="209025"/>
            </a:xfrm>
            <a:custGeom>
              <a:avLst/>
              <a:gdLst/>
              <a:ahLst/>
              <a:cxnLst/>
              <a:rect l="l" t="t" r="r" b="b"/>
              <a:pathLst>
                <a:path w="17735" h="8361" extrusionOk="0">
                  <a:moveTo>
                    <a:pt x="1" y="1"/>
                  </a:moveTo>
                  <a:cubicBezTo>
                    <a:pt x="267" y="4664"/>
                    <a:pt x="4137" y="8361"/>
                    <a:pt x="8866" y="8361"/>
                  </a:cubicBezTo>
                  <a:cubicBezTo>
                    <a:pt x="13596" y="8361"/>
                    <a:pt x="17463" y="4664"/>
                    <a:pt x="17735" y="1"/>
                  </a:cubicBezTo>
                  <a:lnTo>
                    <a:pt x="16042" y="1"/>
                  </a:lnTo>
                  <a:cubicBezTo>
                    <a:pt x="15775" y="3723"/>
                    <a:pt x="12658" y="6671"/>
                    <a:pt x="8869" y="6671"/>
                  </a:cubicBezTo>
                  <a:cubicBezTo>
                    <a:pt x="5080" y="6671"/>
                    <a:pt x="1966" y="3723"/>
                    <a:pt x="169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6" name="Google Shape;506;p48"/>
            <p:cNvSpPr/>
            <p:nvPr/>
          </p:nvSpPr>
          <p:spPr>
            <a:xfrm>
              <a:off x="324425" y="770400"/>
              <a:ext cx="443450" cy="209050"/>
            </a:xfrm>
            <a:custGeom>
              <a:avLst/>
              <a:gdLst/>
              <a:ahLst/>
              <a:cxnLst/>
              <a:rect l="l" t="t" r="r" b="b"/>
              <a:pathLst>
                <a:path w="17738" h="8362" extrusionOk="0">
                  <a:moveTo>
                    <a:pt x="8869" y="1"/>
                  </a:moveTo>
                  <a:cubicBezTo>
                    <a:pt x="4137" y="1"/>
                    <a:pt x="270" y="3698"/>
                    <a:pt x="1" y="8361"/>
                  </a:cubicBezTo>
                  <a:lnTo>
                    <a:pt x="4439" y="8361"/>
                  </a:lnTo>
                  <a:cubicBezTo>
                    <a:pt x="4697" y="6149"/>
                    <a:pt x="6582" y="4425"/>
                    <a:pt x="8869" y="4425"/>
                  </a:cubicBezTo>
                  <a:cubicBezTo>
                    <a:pt x="11157" y="4425"/>
                    <a:pt x="13038" y="6146"/>
                    <a:pt x="13299" y="8361"/>
                  </a:cubicBezTo>
                  <a:lnTo>
                    <a:pt x="17738" y="8361"/>
                  </a:lnTo>
                  <a:cubicBezTo>
                    <a:pt x="17466" y="3698"/>
                    <a:pt x="13602" y="1"/>
                    <a:pt x="8869"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7" name="Google Shape;507;p48"/>
            <p:cNvSpPr/>
            <p:nvPr/>
          </p:nvSpPr>
          <p:spPr>
            <a:xfrm>
              <a:off x="489950" y="936325"/>
              <a:ext cx="112425" cy="112450"/>
            </a:xfrm>
            <a:custGeom>
              <a:avLst/>
              <a:gdLst/>
              <a:ahLst/>
              <a:cxnLst/>
              <a:rect l="l" t="t" r="r" b="b"/>
              <a:pathLst>
                <a:path w="4497" h="4498" extrusionOk="0">
                  <a:moveTo>
                    <a:pt x="2248" y="0"/>
                  </a:moveTo>
                  <a:cubicBezTo>
                    <a:pt x="1005" y="0"/>
                    <a:pt x="0" y="1008"/>
                    <a:pt x="0" y="2249"/>
                  </a:cubicBezTo>
                  <a:cubicBezTo>
                    <a:pt x="0" y="3489"/>
                    <a:pt x="1005" y="4497"/>
                    <a:pt x="2248" y="4497"/>
                  </a:cubicBezTo>
                  <a:cubicBezTo>
                    <a:pt x="3489" y="4497"/>
                    <a:pt x="4497" y="3489"/>
                    <a:pt x="4497" y="2249"/>
                  </a:cubicBezTo>
                  <a:cubicBezTo>
                    <a:pt x="4497" y="1008"/>
                    <a:pt x="3489" y="0"/>
                    <a:pt x="2248"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6786" y="1060039"/>
            <a:ext cx="5523860" cy="5523860"/>
          </a:xfrm>
          <a:prstGeom prst="rect">
            <a:avLst/>
          </a:prstGeom>
        </p:spPr>
      </p:pic>
    </p:spTree>
    <p:extLst>
      <p:ext uri="{BB962C8B-B14F-4D97-AF65-F5344CB8AC3E}">
        <p14:creationId xmlns:p14="http://schemas.microsoft.com/office/powerpoint/2010/main" val="377688674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79" y="130664"/>
            <a:ext cx="11435998" cy="676866"/>
          </a:xfrm>
          <a:solidFill>
            <a:schemeClr val="accent2">
              <a:lumMod val="20000"/>
              <a:lumOff val="80000"/>
            </a:schemeClr>
          </a:solidFill>
        </p:spPr>
        <p:txBody>
          <a:bodyPr>
            <a:normAutofit fontScale="90000"/>
          </a:bodyPr>
          <a:lstStyle/>
          <a:p>
            <a:r>
              <a:rPr lang="id-ID" dirty="0" smtClean="0"/>
              <a:t>ITIL V3 : 5 stages : 26 Proses </a:t>
            </a:r>
            <a:endParaRPr lang="en-US" dirty="0"/>
          </a:p>
        </p:txBody>
      </p:sp>
      <p:pic>
        <p:nvPicPr>
          <p:cNvPr id="4" name="Content Placeholder 3"/>
          <p:cNvPicPr>
            <a:picLocks noGrp="1" noChangeAspect="1"/>
          </p:cNvPicPr>
          <p:nvPr>
            <p:ph idx="1"/>
          </p:nvPr>
        </p:nvPicPr>
        <p:blipFill rotWithShape="1">
          <a:blip r:embed="rId3"/>
          <a:srcRect l="17670" t="35396" r="18035" b="15137"/>
          <a:stretch/>
        </p:blipFill>
        <p:spPr>
          <a:xfrm>
            <a:off x="1275907" y="1588957"/>
            <a:ext cx="8537944" cy="4758407"/>
          </a:xfrm>
          <a:prstGeom prst="rect">
            <a:avLst/>
          </a:prstGeom>
        </p:spPr>
      </p:pic>
    </p:spTree>
    <p:extLst>
      <p:ext uri="{BB962C8B-B14F-4D97-AF65-F5344CB8AC3E}">
        <p14:creationId xmlns:p14="http://schemas.microsoft.com/office/powerpoint/2010/main" val="534389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149974"/>
            <a:ext cx="10627659" cy="872004"/>
          </a:xfrm>
          <a:solidFill>
            <a:schemeClr val="accent1">
              <a:lumMod val="60000"/>
              <a:lumOff val="40000"/>
            </a:schemeClr>
          </a:solidFill>
        </p:spPr>
        <p:txBody>
          <a:bodyPr/>
          <a:lstStyle/>
          <a:p>
            <a:r>
              <a:rPr lang="id-ID" dirty="0"/>
              <a:t>The Service Live </a:t>
            </a:r>
            <a:r>
              <a:rPr lang="id-ID" dirty="0" smtClean="0"/>
              <a:t>cycle Stages</a:t>
            </a:r>
            <a:endParaRPr lang="en-US" dirty="0"/>
          </a:p>
        </p:txBody>
      </p:sp>
      <p:sp>
        <p:nvSpPr>
          <p:cNvPr id="3" name="Content Placeholder 2"/>
          <p:cNvSpPr>
            <a:spLocks noGrp="1"/>
          </p:cNvSpPr>
          <p:nvPr>
            <p:ph idx="1"/>
          </p:nvPr>
        </p:nvSpPr>
        <p:spPr>
          <a:xfrm>
            <a:off x="152400" y="1203339"/>
            <a:ext cx="10627659" cy="5020516"/>
          </a:xfrm>
        </p:spPr>
        <p:txBody>
          <a:bodyPr/>
          <a:lstStyle/>
          <a:p>
            <a:endParaRPr lang="en-US" dirty="0"/>
          </a:p>
        </p:txBody>
      </p:sp>
      <p:pic>
        <p:nvPicPr>
          <p:cNvPr id="4" name="Picture 3"/>
          <p:cNvPicPr>
            <a:picLocks noChangeAspect="1"/>
          </p:cNvPicPr>
          <p:nvPr/>
        </p:nvPicPr>
        <p:blipFill rotWithShape="1">
          <a:blip r:embed="rId2"/>
          <a:srcRect l="21397" t="35287" r="23898" b="17042"/>
          <a:stretch/>
        </p:blipFill>
        <p:spPr>
          <a:xfrm>
            <a:off x="0" y="1203339"/>
            <a:ext cx="9084004" cy="4450428"/>
          </a:xfrm>
          <a:prstGeom prst="rect">
            <a:avLst/>
          </a:prstGeom>
        </p:spPr>
      </p:pic>
    </p:spTree>
    <p:extLst>
      <p:ext uri="{BB962C8B-B14F-4D97-AF65-F5344CB8AC3E}">
        <p14:creationId xmlns:p14="http://schemas.microsoft.com/office/powerpoint/2010/main" val="1516149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8923"/>
            <a:ext cx="10515600" cy="5708040"/>
          </a:xfrm>
        </p:spPr>
        <p:txBody>
          <a:bodyPr/>
          <a:lstStyle/>
          <a:p>
            <a:endParaRPr lang="en-US" dirty="0"/>
          </a:p>
        </p:txBody>
      </p:sp>
      <p:pic>
        <p:nvPicPr>
          <p:cNvPr id="4" name="Picture 3"/>
          <p:cNvPicPr>
            <a:picLocks noChangeAspect="1"/>
          </p:cNvPicPr>
          <p:nvPr/>
        </p:nvPicPr>
        <p:blipFill rotWithShape="1">
          <a:blip r:embed="rId2"/>
          <a:srcRect l="21730" t="25460" r="21978" b="8237"/>
          <a:stretch/>
        </p:blipFill>
        <p:spPr>
          <a:xfrm>
            <a:off x="2340913" y="1228146"/>
            <a:ext cx="6863074" cy="4544879"/>
          </a:xfrm>
          <a:prstGeom prst="rect">
            <a:avLst/>
          </a:prstGeom>
        </p:spPr>
      </p:pic>
    </p:spTree>
    <p:extLst>
      <p:ext uri="{BB962C8B-B14F-4D97-AF65-F5344CB8AC3E}">
        <p14:creationId xmlns:p14="http://schemas.microsoft.com/office/powerpoint/2010/main" val="3917870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03"/>
        <p:cNvGrpSpPr/>
        <p:nvPr/>
      </p:nvGrpSpPr>
      <p:grpSpPr>
        <a:xfrm>
          <a:off x="0" y="0"/>
          <a:ext cx="0" cy="0"/>
          <a:chOff x="0" y="0"/>
          <a:chExt cx="0" cy="0"/>
        </a:xfrm>
      </p:grpSpPr>
      <p:sp>
        <p:nvSpPr>
          <p:cNvPr id="4605" name="Google Shape;4605;p57"/>
          <p:cNvSpPr txBox="1">
            <a:spLocks noGrp="1"/>
          </p:cNvSpPr>
          <p:nvPr>
            <p:ph type="body" idx="1"/>
          </p:nvPr>
        </p:nvSpPr>
        <p:spPr>
          <a:xfrm>
            <a:off x="1617475" y="1829590"/>
            <a:ext cx="7634101" cy="4323785"/>
          </a:xfrm>
          <a:prstGeom prst="rect">
            <a:avLst/>
          </a:prstGeom>
          <a:solidFill>
            <a:schemeClr val="tx1"/>
          </a:solidFill>
        </p:spPr>
        <p:txBody>
          <a:bodyPr spcFirstLastPara="1" vert="horz" wrap="square" lIns="121900" tIns="121900" rIns="121900" bIns="121900" rtlCol="0" anchor="t" anchorCtr="0">
            <a:noAutofit/>
          </a:bodyPr>
          <a:lstStyle/>
          <a:p>
            <a:pPr marL="16933" indent="0">
              <a:buSzPts val="1600"/>
              <a:buNone/>
            </a:pPr>
            <a:endParaRPr dirty="0">
              <a:solidFill>
                <a:schemeClr val="dk1"/>
              </a:solidFill>
            </a:endParaRPr>
          </a:p>
        </p:txBody>
      </p:sp>
      <p:pic>
        <p:nvPicPr>
          <p:cNvPr id="2" name="Picture 1"/>
          <p:cNvPicPr>
            <a:picLocks noChangeAspect="1"/>
          </p:cNvPicPr>
          <p:nvPr/>
        </p:nvPicPr>
        <p:blipFill rotWithShape="1">
          <a:blip r:embed="rId3"/>
          <a:srcRect l="3334" t="32228" r="66933" b="5875"/>
          <a:stretch/>
        </p:blipFill>
        <p:spPr>
          <a:xfrm>
            <a:off x="1270055" y="681736"/>
            <a:ext cx="8199276" cy="5494528"/>
          </a:xfrm>
          <a:prstGeom prst="rect">
            <a:avLst/>
          </a:prstGeom>
        </p:spPr>
      </p:pic>
    </p:spTree>
    <p:extLst>
      <p:ext uri="{BB962C8B-B14F-4D97-AF65-F5344CB8AC3E}">
        <p14:creationId xmlns:p14="http://schemas.microsoft.com/office/powerpoint/2010/main" val="159346188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24890" t="24325" r="22355" b="64784"/>
          <a:stretch/>
        </p:blipFill>
        <p:spPr>
          <a:xfrm>
            <a:off x="2294237" y="2452815"/>
            <a:ext cx="9049265" cy="1983259"/>
          </a:xfrm>
          <a:prstGeom prst="rect">
            <a:avLst/>
          </a:prstGeom>
          <a:ln>
            <a:solidFill>
              <a:schemeClr val="tx1"/>
            </a:solidFill>
          </a:ln>
        </p:spPr>
      </p:pic>
      <p:pic>
        <p:nvPicPr>
          <p:cNvPr id="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27954"/>
            <a:ext cx="2553729" cy="196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479253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6.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7.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8.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otalTime>958</TotalTime>
  <Words>845</Words>
  <Application>Microsoft Office PowerPoint</Application>
  <PresentationFormat>Custom</PresentationFormat>
  <Paragraphs>79</Paragraphs>
  <Slides>25</Slides>
  <Notes>5</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Office Theme</vt:lpstr>
      <vt:lpstr>Concourse</vt:lpstr>
      <vt:lpstr>1_Concourse</vt:lpstr>
      <vt:lpstr>PowerPoint Presentation</vt:lpstr>
      <vt:lpstr>    ITIL  </vt:lpstr>
      <vt:lpstr>ITIL V3</vt:lpstr>
      <vt:lpstr>Diagram Lifecycle ITIL</vt:lpstr>
      <vt:lpstr>ITIL V3 : 5 stages : 26 Proses </vt:lpstr>
      <vt:lpstr>The Service Live cycle Stages</vt:lpstr>
      <vt:lpstr>PowerPoint Presentation</vt:lpstr>
      <vt:lpstr>PowerPoint Presentation</vt:lpstr>
      <vt:lpstr>PowerPoint Presentation</vt:lpstr>
      <vt:lpstr>The ITIL Service Value System (SVS)</vt:lpstr>
      <vt:lpstr>PowerPoint Presentation</vt:lpstr>
      <vt:lpstr>PowerPoint Presentation</vt:lpstr>
      <vt:lpstr>The ITIL Guiding Principles</vt:lpstr>
      <vt:lpstr>The Four Dimension of Service Management</vt:lpstr>
      <vt:lpstr>Organization and People (1)</vt:lpstr>
      <vt:lpstr>Organization and People (2) Roles with Responsibility for ITAM Activities</vt:lpstr>
      <vt:lpstr>Organization and People (2) Roles with Responsibility for ITAM Activities</vt:lpstr>
      <vt:lpstr>Information Technology</vt:lpstr>
      <vt:lpstr>Information Technology</vt:lpstr>
      <vt:lpstr>Information Technology</vt:lpstr>
      <vt:lpstr>Partners and suppliers </vt:lpstr>
      <vt:lpstr>Value streams and processes </vt:lpstr>
      <vt:lpstr>Service Value Chain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user</cp:lastModifiedBy>
  <cp:revision>36</cp:revision>
  <dcterms:created xsi:type="dcterms:W3CDTF">2022-02-20T15:13:28Z</dcterms:created>
  <dcterms:modified xsi:type="dcterms:W3CDTF">2024-06-15T00:40:46Z</dcterms:modified>
</cp:coreProperties>
</file>