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0" r:id="rId3"/>
    <p:sldId id="311" r:id="rId4"/>
    <p:sldId id="309" r:id="rId5"/>
    <p:sldId id="299" r:id="rId6"/>
    <p:sldId id="301" r:id="rId7"/>
    <p:sldId id="305" r:id="rId8"/>
    <p:sldId id="304" r:id="rId9"/>
    <p:sldId id="302" r:id="rId10"/>
    <p:sldId id="303" r:id="rId11"/>
    <p:sldId id="300" r:id="rId12"/>
  </p:sldIdLst>
  <p:sldSz cx="9144000" cy="6858000" type="screen4x3"/>
  <p:notesSz cx="7102475" cy="93884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DDBC1-EE26-4AF6-808A-49EACFB13B2B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38632-99AE-4A03-A62E-C54936FF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6A53B-21B4-483D-95BC-F7A5F32D40BD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20EC90-5ABF-473E-B0DF-A1B8A8E7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5ED6-8447-4ECD-A8F7-02DC21FBF4BA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6BD1-EBEC-4FA3-808C-8E2C3E08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6F68-3E8E-4478-9B3E-E957FBC7CDC8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3313-7783-48A3-AD2B-0B226C7A2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F288-9635-4CDA-B3F3-D6B0FFEB105D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11B2-D7CA-45B7-BFF3-2A572A3A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DD92-E8E1-4BCF-A7C9-6B967EE85172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B9DD-AED3-4587-A805-96DD90910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0D30-1ED5-4551-8EDE-19C931EF4B9A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FF2A-1062-4722-A01E-2D7CF33B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2101-0637-443D-B658-130C6EC299F3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B46-6454-421E-85D0-2789473E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8F9A-1A7C-406C-86D7-30B20A98274C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9AE-B80B-4C05-B117-7AC6DE96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4309-D8FC-4E60-AADE-4EB47BF999EB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990-FF54-4FCB-937A-4CE885BC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3C55-B65D-48DF-8531-A70E07B90A35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F73-F7BD-4215-AC39-A1877699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95B6-4463-4DA4-AA5F-191EBF28354F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B26E-FF14-4C9B-AB5E-6FEF1F4F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7AE0-6A1F-48BE-AFC4-6F07367DA7F2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CD8D-7276-4190-A938-C65A3577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7DF3DD-8F2C-4640-A9CA-33371D71C2FC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02967-D511-44EC-A434-D09A6CA0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428596" y="1857364"/>
            <a:ext cx="835821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Pertemuan ke-1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KERJASAMA</a:t>
            </a:r>
            <a:endParaRPr lang="id-ID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57400" y="1981200"/>
            <a:ext cx="4876800" cy="1692771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b="1" i="1" dirty="0"/>
              <a:t>Teamwork</a:t>
            </a:r>
            <a:r>
              <a:rPr lang="en-US" sz="2000" b="1" dirty="0"/>
              <a:t>  </a:t>
            </a:r>
            <a:r>
              <a:rPr lang="en-US" sz="2000" b="1" dirty="0" err="1"/>
              <a:t>terjadi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, </a:t>
            </a:r>
            <a:r>
              <a:rPr lang="en-US" sz="2000" b="1" dirty="0" err="1"/>
              <a:t>anggota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, </a:t>
            </a:r>
          </a:p>
          <a:p>
            <a:pPr lvl="1"/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mampu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mau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bekerja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sama</a:t>
            </a:r>
            <a:endParaRPr lang="en-US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1538" y="685800"/>
            <a:ext cx="7081862" cy="1077218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Kerjasama tim (</a:t>
            </a:r>
            <a:r>
              <a:rPr lang="en-US" sz="3200" b="1" i="1"/>
              <a:t>teamwork</a:t>
            </a:r>
            <a:r>
              <a:rPr lang="en-US" sz="3200" b="1"/>
              <a:t>) mutlak diperlukan.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4267200"/>
            <a:ext cx="7467600" cy="1631216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15888" lvl="1" algn="just"/>
            <a:r>
              <a:rPr lang="en-US" sz="2000" b="1" dirty="0" err="1"/>
              <a:t>Kemampuan</a:t>
            </a:r>
            <a:r>
              <a:rPr lang="en-US" sz="2000" b="1" dirty="0"/>
              <a:t>  “</a:t>
            </a:r>
            <a:r>
              <a:rPr lang="en-US" sz="2000" b="1" dirty="0" err="1"/>
              <a:t>sederhana</a:t>
            </a:r>
            <a:r>
              <a:rPr lang="en-US" sz="2000" b="1" dirty="0"/>
              <a:t>”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bekerja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</a:p>
          <a:p>
            <a:pPr marL="115888" lvl="1" algn="just">
              <a:buFont typeface="Arrows2" pitchFamily="34" charset="2"/>
              <a:buChar char="^"/>
            </a:pPr>
            <a:r>
              <a:rPr lang="en-US" sz="2000" b="1" dirty="0"/>
              <a:t>   </a:t>
            </a:r>
            <a:r>
              <a:rPr lang="en-US" sz="2000" b="1" dirty="0" err="1">
                <a:solidFill>
                  <a:srgbClr val="FF0000"/>
                </a:solidFill>
              </a:rPr>
              <a:t>menghargai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orang</a:t>
            </a:r>
            <a:r>
              <a:rPr lang="en-US" sz="2000" b="1" dirty="0">
                <a:solidFill>
                  <a:srgbClr val="FF0000"/>
                </a:solidFill>
              </a:rPr>
              <a:t> lain, </a:t>
            </a:r>
          </a:p>
          <a:p>
            <a:pPr marL="115888" lvl="1" algn="just">
              <a:buFont typeface="Arrows2" pitchFamily="34" charset="2"/>
              <a:buChar char="^"/>
            </a:pP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err="1">
                <a:solidFill>
                  <a:srgbClr val="FF0000"/>
                </a:solidFill>
              </a:rPr>
              <a:t>memperluas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wawasan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pengetahuan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</a:p>
          <a:p>
            <a:pPr marL="115888" lvl="1" algn="just">
              <a:buFont typeface="Arrows2" pitchFamily="34" charset="2"/>
              <a:buChar char="^"/>
            </a:pP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err="1">
                <a:solidFill>
                  <a:srgbClr val="FF0000"/>
                </a:solidFill>
              </a:rPr>
              <a:t>mengungkapkan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ide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pendapat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tanggapan</a:t>
            </a:r>
            <a:endParaRPr lang="en-US" sz="2000" b="1" dirty="0">
              <a:solidFill>
                <a:srgbClr val="FF0000"/>
              </a:solidFill>
            </a:endParaRPr>
          </a:p>
          <a:p>
            <a:pPr marL="115888" lvl="1" algn="just">
              <a:buFont typeface="Arrows2" pitchFamily="34" charset="2"/>
              <a:buChar char="^"/>
            </a:pP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err="1">
                <a:solidFill>
                  <a:srgbClr val="FF0000"/>
                </a:solidFill>
              </a:rPr>
              <a:t>bernegosiasi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5" descr="D:\Clipart\Men\22S905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2057400" cy="2054225"/>
          </a:xfrm>
          <a:prstGeom prst="rect">
            <a:avLst/>
          </a:prstGeom>
          <a:noFill/>
        </p:spPr>
      </p:pic>
      <p:pic>
        <p:nvPicPr>
          <p:cNvPr id="9" name="Picture 6" descr="D:\Clipart\Men\22S9052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057400"/>
            <a:ext cx="2178050" cy="2166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71736" y="2500306"/>
            <a:ext cx="3929090" cy="1633972"/>
          </a:xfrm>
        </p:spPr>
        <p:txBody>
          <a:bodyPr rtlCol="0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Selesai</a:t>
            </a:r>
            <a:r>
              <a:rPr lang="en-US" sz="7200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6659-7BF0-4EBD-B167-F6157D8B498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85786" y="857232"/>
            <a:ext cx="7929618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extLst/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>Posisi dan Arti Penting Pembelajaran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2571744"/>
            <a:ext cx="7929589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Cambria" pitchFamily="18" charset="0"/>
              </a:rPr>
              <a:t>Pertemuan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ini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membimbing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mahasiswa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untuk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memahami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arti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pentingnya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kerjasama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dalam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kehidupan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baik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untuk</a:t>
            </a:r>
            <a:r>
              <a:rPr lang="id-ID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kepentingan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pribadi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maupun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kelompok</a:t>
            </a:r>
            <a:r>
              <a:rPr lang="en-US" sz="2800" dirty="0" smtClean="0">
                <a:latin typeface="Cambria" pitchFamily="18" charset="0"/>
              </a:rPr>
              <a:t> (</a:t>
            </a:r>
            <a:r>
              <a:rPr lang="en-US" sz="2800" dirty="0" err="1" smtClean="0">
                <a:latin typeface="Cambria" pitchFamily="18" charset="0"/>
              </a:rPr>
              <a:t>komunitas</a:t>
            </a:r>
            <a:r>
              <a:rPr lang="en-US" sz="2800" dirty="0" smtClean="0">
                <a:latin typeface="Cambria" pitchFamily="18" charset="0"/>
              </a:rPr>
              <a:t>)</a:t>
            </a:r>
            <a:r>
              <a:rPr lang="id-ID" sz="2800" dirty="0" smtClean="0">
                <a:latin typeface="Cambria" pitchFamily="18" charset="0"/>
              </a:rPr>
              <a:t>, serta mampu menciptakan kerjasama yang baik dalam kehidupannya.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15" name="Picture 8" descr="D:\LAMPUNG\GALLERY FOTO\AKTIVITAS\GOTONG-ROYONG\hastopdiperjuangan.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0813" y="19345399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6213" y="438150"/>
            <a:ext cx="7600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Outcomes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Prores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Pembelajaran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581025" y="1509713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58293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Taxonomi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Bloom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Outcomes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Memorizing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pemahaman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komprehensip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tentang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arti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penting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kerjasama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dalam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kehidupan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Comprehension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memahami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konsep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kerjasama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implikasinya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bagi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kehidupan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Application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kemampuan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mengembangkan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kerjasama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dalam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upaya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melakukan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perbaikan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hidup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2" name="Slide Number Placeholder 8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13928-DC1B-4B64-9A26-0B6F45BBD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Kerjasama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1571612"/>
            <a:ext cx="771530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/>
              <a:t>Bentuk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bisnis</a:t>
            </a:r>
            <a:r>
              <a:rPr lang="en-US" sz="3200" b="1" dirty="0" smtClean="0"/>
              <a:t> :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/>
              <a:t>Kerjasama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siapa</a:t>
            </a:r>
            <a:r>
              <a:rPr lang="en-US" sz="32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/>
              <a:t>Bagaimana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kerjasama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err="1" smtClean="0"/>
              <a:t>Mengapa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kerjasama</a:t>
            </a:r>
            <a:endParaRPr lang="en-US" sz="32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6659-7BF0-4EBD-B167-F6157D8B498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14810" y="357166"/>
            <a:ext cx="3757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KERJASAMA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1643050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Upaya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pencapaian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tujuan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melalui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mengalahkan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saingan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melainkan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melalui</a:t>
            </a:r>
            <a:r>
              <a:rPr lang="en-US" sz="3200" b="1" dirty="0" smtClean="0"/>
              <a:t> </a:t>
            </a:r>
            <a:r>
              <a:rPr lang="fi-FI" sz="3200" b="1" dirty="0" smtClean="0"/>
              <a:t>kerjasama dan kolaborasi. </a:t>
            </a:r>
          </a:p>
          <a:p>
            <a:r>
              <a:rPr lang="fi-FI" sz="3200" b="1" dirty="0" smtClean="0"/>
              <a:t>Kolaborasi adalah “ </a:t>
            </a:r>
            <a:r>
              <a:rPr lang="fi-FI" sz="3200" b="1" i="1" dirty="0" smtClean="0"/>
              <a:t>a purposive</a:t>
            </a:r>
          </a:p>
          <a:p>
            <a:r>
              <a:rPr lang="en-US" sz="3200" b="1" i="1" dirty="0" smtClean="0"/>
              <a:t>relationship”. </a:t>
            </a:r>
          </a:p>
          <a:p>
            <a:r>
              <a:rPr lang="en-US" sz="3200" b="1" i="1" dirty="0" smtClean="0"/>
              <a:t>                             (Schrage, 1995 : 29).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TUJUAN KERJASAMA</a:t>
            </a:r>
            <a:endParaRPr lang="en-US" sz="36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2328866"/>
          </a:xfrm>
        </p:spPr>
        <p:txBody>
          <a:bodyPr/>
          <a:lstStyle/>
          <a:p>
            <a:r>
              <a:rPr lang="id-ID" b="1" dirty="0" smtClean="0"/>
              <a:t>Me</a:t>
            </a:r>
            <a:r>
              <a:rPr lang="en-US" b="1" dirty="0" err="1" smtClean="0"/>
              <a:t>mecahkan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endParaRPr lang="id-ID" b="1" dirty="0" smtClean="0"/>
          </a:p>
          <a:p>
            <a:r>
              <a:rPr lang="id-ID" b="1" dirty="0" smtClean="0"/>
              <a:t>Me</a:t>
            </a:r>
            <a:r>
              <a:rPr lang="en-US" b="1" dirty="0" err="1" smtClean="0"/>
              <a:t>nciptakan</a:t>
            </a:r>
            <a:r>
              <a:rPr lang="en-US" b="1" dirty="0" smtClean="0"/>
              <a:t> </a:t>
            </a:r>
            <a:r>
              <a:rPr lang="en-US" b="1" dirty="0" err="1" smtClean="0"/>
              <a:t>sesuai</a:t>
            </a:r>
            <a:endParaRPr lang="id-ID" b="1" dirty="0" smtClean="0"/>
          </a:p>
          <a:p>
            <a:r>
              <a:rPr lang="id-ID" b="1" dirty="0" smtClean="0"/>
              <a:t>Me</a:t>
            </a:r>
            <a:r>
              <a:rPr lang="en-US" b="1" dirty="0" err="1" smtClean="0"/>
              <a:t>nemukan</a:t>
            </a:r>
            <a:r>
              <a:rPr lang="en-US" b="1" dirty="0" smtClean="0"/>
              <a:t> </a:t>
            </a:r>
            <a:r>
              <a:rPr lang="en-US" b="1" dirty="0" err="1" smtClean="0"/>
              <a:t>sesuatu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hambatan</a:t>
            </a:r>
            <a:endParaRPr lang="id-ID" b="1" dirty="0" smtClean="0"/>
          </a:p>
          <a:p>
            <a:pPr>
              <a:buNone/>
            </a:pPr>
            <a:endParaRPr lang="id-ID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6659-7BF0-4EBD-B167-F6157D8B498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4810" y="4643446"/>
            <a:ext cx="425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(Schrage, 1995 : 29). 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27640"/>
            <a:ext cx="2133600" cy="365125"/>
          </a:xfrm>
        </p:spPr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 descr="C:\Users\NEON\Documents\friend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384">
            <a:off x="5496355" y="3105993"/>
            <a:ext cx="2906156" cy="2208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62000" y="442890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57250" y="214290"/>
            <a:ext cx="7848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id-ID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66800" y="5190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4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Mengapa</a:t>
            </a:r>
            <a:r>
              <a:rPr lang="en-US" sz="44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Perlu</a:t>
            </a:r>
            <a:r>
              <a:rPr lang="en-US" sz="44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Kerja</a:t>
            </a:r>
            <a:r>
              <a:rPr lang="en-US" sz="44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Sama</a:t>
            </a:r>
            <a:endParaRPr lang="id-ID" sz="4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00034" y="1428720"/>
            <a:ext cx="678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d-ID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Kebutuhan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Manusia</a:t>
            </a:r>
            <a:endParaRPr lang="en-US" sz="2800" b="1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Pembagian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Tugas</a:t>
            </a:r>
            <a:endParaRPr lang="en-US" sz="2800" b="1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Meringankan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Tugas</a:t>
            </a:r>
            <a:endParaRPr lang="en-US" sz="2800" b="1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Dilipat</a:t>
            </a:r>
            <a:r>
              <a:rPr lang="id-ID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gandakan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Pahala</a:t>
            </a:r>
            <a:endParaRPr lang="en-US" sz="2800" b="1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Saling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Menyempurnakan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Dekat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dengan</a:t>
            </a:r>
            <a:r>
              <a:rPr lang="en-US" sz="2800" b="1" kern="0" dirty="0">
                <a:latin typeface="+mn-lt"/>
                <a:cs typeface="+mn-cs"/>
              </a:rPr>
              <a:t> </a:t>
            </a:r>
            <a:r>
              <a:rPr lang="en-US" sz="2800" b="1" kern="0" dirty="0" err="1">
                <a:latin typeface="+mn-lt"/>
                <a:cs typeface="+mn-cs"/>
              </a:rPr>
              <a:t>pertolongan</a:t>
            </a:r>
            <a:r>
              <a:rPr lang="id-ID" sz="2800" b="1" kern="0" dirty="0">
                <a:latin typeface="+mn-lt"/>
                <a:cs typeface="+mn-cs"/>
              </a:rPr>
              <a:t>-Nya</a:t>
            </a:r>
            <a:endParaRPr lang="en-US" sz="2800" b="1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id-ID" sz="2800" b="1" kern="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62322" y="4631288"/>
            <a:ext cx="1952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id-ID" b="1" dirty="0" smtClean="0"/>
              <a:t>Sutikno</a:t>
            </a:r>
            <a:r>
              <a:rPr lang="id-ID" b="1" dirty="0"/>
              <a:t>, </a:t>
            </a:r>
            <a:r>
              <a:rPr lang="id-ID" b="1" dirty="0" smtClean="0"/>
              <a:t>2011</a:t>
            </a:r>
            <a:r>
              <a:rPr lang="en-US" b="1" dirty="0" smtClean="0"/>
              <a:t>)</a:t>
            </a:r>
            <a:endParaRPr lang="id-ID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57250" y="214290"/>
            <a:ext cx="7848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id-ID" sz="28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KERJASAMA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3C237-9A6F-431C-988D-5A98211B42A5}" type="datetime1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02 - Character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1928802"/>
            <a:ext cx="8358247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Kerjasama</a:t>
            </a:r>
            <a:r>
              <a:rPr lang="en-US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Langsung</a:t>
            </a:r>
            <a:endParaRPr lang="en-US" sz="4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Sama-sama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terlibat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langsung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objek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sama</a:t>
            </a: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endParaRPr lang="en-US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Kerjasama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langsung</a:t>
            </a:r>
            <a:endParaRPr lang="en-US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saling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terlibat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langsung</a:t>
            </a: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282" y="719720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Hambatan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Kerjasama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92880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Keahlian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Waktu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Biaya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Kompetisi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Kearifan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konvensional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214810" y="4643446"/>
            <a:ext cx="425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(Schrage, 1995 : 29). 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19330</TotalTime>
  <Words>288</Words>
  <Application>Microsoft Office PowerPoint</Application>
  <PresentationFormat>On-screen Show (4:3)</PresentationFormat>
  <Paragraphs>74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Buat Rencana Kerjasama Bisnis</vt:lpstr>
      <vt:lpstr> </vt:lpstr>
      <vt:lpstr>TUJUAN KERJASAMA</vt:lpstr>
      <vt:lpstr>Slide 7</vt:lpstr>
      <vt:lpstr>JENIS KERJASAMA</vt:lpstr>
      <vt:lpstr>Slide 9</vt:lpstr>
      <vt:lpstr>Slide 10</vt:lpstr>
      <vt:lpstr>Selesai 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225</cp:revision>
  <dcterms:created xsi:type="dcterms:W3CDTF">2010-04-18T12:06:30Z</dcterms:created>
  <dcterms:modified xsi:type="dcterms:W3CDTF">2020-06-25T01:14:08Z</dcterms:modified>
</cp:coreProperties>
</file>