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7"/>
  </p:handoutMasterIdLst>
  <p:sldIdLst>
    <p:sldId id="256" r:id="rId3"/>
    <p:sldId id="279" r:id="rId5"/>
    <p:sldId id="275" r:id="rId6"/>
  </p:sldIdLst>
  <p:sldSz cx="9144000" cy="6858000" type="screen4x3"/>
  <p:notesSz cx="9144000" cy="6858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41"/>
  </p:normalViewPr>
  <p:slideViewPr>
    <p:cSldViewPr showGuides="1">
      <p:cViewPr varScale="1">
        <p:scale>
          <a:sx n="72" d="100"/>
          <a:sy n="72" d="100"/>
        </p:scale>
        <p:origin x="1326" y="54"/>
      </p:cViewPr>
      <p:guideLst>
        <p:guide orient="horz" pos="214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AC9CFF3-854F-4396-8DA3-74A0D8E286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85AF5A-07A2-48DD-8D68-73C7F89B54B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7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7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 indent="-285750"/>
            <a:r>
              <a:rPr lang="en-US" altLang="en-US" dirty="0"/>
              <a:t>Second level</a:t>
            </a:r>
            <a:endParaRPr lang="en-US" altLang="en-US" dirty="0"/>
          </a:p>
          <a:p>
            <a:pPr lvl="2" indent="-228600"/>
            <a:r>
              <a:rPr lang="en-US" altLang="en-US" dirty="0"/>
              <a:t>Third level</a:t>
            </a:r>
            <a:endParaRPr lang="en-US" altLang="en-US" dirty="0"/>
          </a:p>
          <a:p>
            <a:pPr lvl="3" indent="-228600"/>
            <a:r>
              <a:rPr lang="en-US" altLang="en-US" dirty="0"/>
              <a:t>Fourth level</a:t>
            </a:r>
            <a:endParaRPr lang="en-US" altLang="en-US" dirty="0"/>
          </a:p>
          <a:p>
            <a:pPr lvl="4" indent="-228600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577975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187450" y="2742248"/>
            <a:ext cx="7489825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INTERFACING PERIPHERAL</a:t>
            </a:r>
            <a:endParaRPr kumimoji="0" lang="en-US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704020202020204" pitchFamily="34" charset="0"/>
              <a:ea typeface="+mn-ea"/>
              <a:cs typeface="Arial" panose="020B0704020202020204" pitchFamily="34" charset="0"/>
              <a:sym typeface="+mn-ea"/>
            </a:endParaRPr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124200" y="6499225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Interfacing Peripheral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7"/>
          <p:cNvSpPr txBox="1"/>
          <p:nvPr/>
        </p:nvSpPr>
        <p:spPr>
          <a:xfrm>
            <a:off x="1187450" y="1127125"/>
            <a:ext cx="5899150" cy="1146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zh-CN" sz="2000" u="sng" dirty="0">
                <a:solidFill>
                  <a:srgbClr val="0070C0"/>
                </a:solidFill>
                <a:latin typeface="Calibri" pitchFamily="34" charset="0"/>
              </a:rPr>
              <a:t>Materi Pembelajaran</a:t>
            </a:r>
            <a:r>
              <a:rPr lang="en-US" altLang="zh-CN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n-US" altLang="zh-CN" sz="3200" dirty="0">
              <a:solidFill>
                <a:srgbClr val="0070C0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Matakuliah :</a:t>
            </a:r>
            <a:endParaRPr lang="en-US" sz="32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103" name="Rectangle 7"/>
          <p:cNvSpPr txBox="1"/>
          <p:nvPr/>
        </p:nvSpPr>
        <p:spPr>
          <a:xfrm>
            <a:off x="1222375" y="3387725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  <a:latin typeface="Calibri" pitchFamily="34" charset="0"/>
              </a:rPr>
              <a:t>Kode Matakuliah : SKO 20416</a:t>
            </a:r>
            <a:endParaRPr lang="en-US" sz="2000" dirty="0">
              <a:solidFill>
                <a:srgbClr val="404040"/>
              </a:solidFill>
              <a:latin typeface="Calibri" pitchFamily="34" charset="0"/>
            </a:endParaRPr>
          </a:p>
        </p:txBody>
      </p:sp>
      <p:sp>
        <p:nvSpPr>
          <p:cNvPr id="4104" name="Rectangle 7"/>
          <p:cNvSpPr txBox="1"/>
          <p:nvPr/>
        </p:nvSpPr>
        <p:spPr>
          <a:xfrm>
            <a:off x="1187450" y="4829175"/>
            <a:ext cx="6302375" cy="9445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Dosen Pengampu </a:t>
            </a:r>
            <a:r>
              <a:rPr lang="en-US" altLang="en-ID" sz="1800" dirty="0">
                <a:solidFill>
                  <a:srgbClr val="0D0D0D"/>
                </a:solidFill>
                <a:latin typeface="Calibri" pitchFamily="34" charset="0"/>
              </a:rPr>
              <a:t>Matakuliah</a:t>
            </a: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: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 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Bayu Nugroho, </a:t>
            </a:r>
            <a:r>
              <a:rPr lang="en-US" altLang="en-ID" sz="2400" dirty="0">
                <a:solidFill>
                  <a:srgbClr val="0D0D0D"/>
                </a:solidFill>
                <a:latin typeface="Calibri" pitchFamily="34" charset="0"/>
              </a:rPr>
              <a:t>S.Kom., 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M.Eng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4105" name="Rectangle 7"/>
          <p:cNvSpPr txBox="1"/>
          <p:nvPr/>
        </p:nvSpPr>
        <p:spPr>
          <a:xfrm>
            <a:off x="1187450" y="298450"/>
            <a:ext cx="3062288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1800" b="1" dirty="0">
                <a:solidFill>
                  <a:srgbClr val="595959"/>
                </a:solidFill>
                <a:latin typeface="Arial Narrow Bold" panose="020B0706020202030204" charset="0"/>
              </a:rPr>
              <a:t>Bahan Ajar</a:t>
            </a:r>
            <a:endParaRPr lang="en-US" altLang="en-ID" sz="1800" b="1" u="sng" dirty="0">
              <a:solidFill>
                <a:srgbClr val="595959"/>
              </a:solidFill>
              <a:latin typeface="Arial Narrow Bold" panose="020B0706020202030204" charset="0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222375" y="3981450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2400" b="0" i="0" u="none" strike="noStrike" kern="1200" cap="none" spc="0" normalizeH="0" baseline="0" noProof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Prodi : SISTEM KOMPUTER</a:t>
            </a:r>
            <a:endParaRPr kumimoji="0" lang="en-US" sz="2400" b="0" i="0" u="none" strike="noStrike" kern="1200" cap="none" spc="0" normalizeH="0" baseline="0" noProof="1" dirty="0">
              <a:solidFill>
                <a:schemeClr val="accent6">
                  <a:lumMod val="75000"/>
                </a:schemeClr>
              </a:solidFill>
              <a:latin typeface="+mn-lt"/>
              <a:ea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sp>
        <p:nvSpPr>
          <p:cNvPr id="2" name="Rectangle 7"/>
          <p:cNvSpPr txBox="1"/>
          <p:nvPr/>
        </p:nvSpPr>
        <p:spPr>
          <a:xfrm>
            <a:off x="1170940" y="718185"/>
            <a:ext cx="3930015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2400" b="1" dirty="0">
                <a:solidFill>
                  <a:srgbClr val="FF0000"/>
                </a:solidFill>
                <a:latin typeface="Arial Narrow Bold" panose="020B0706020202030204" charset="0"/>
              </a:rPr>
              <a:t>Ujian Akhir Semester (UAS)</a:t>
            </a:r>
            <a:endParaRPr lang="en-US" altLang="en-ID" sz="2400" b="1" u="sng" dirty="0">
              <a:solidFill>
                <a:srgbClr val="FF0000"/>
              </a:solidFill>
              <a:latin typeface="Arial Narrow Bold" panose="020B070602020203020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hape 80"/>
          <p:cNvSpPr>
            <a:spLocks noGrp="1"/>
          </p:cNvSpPr>
          <p:nvPr>
            <p:ph type="title"/>
          </p:nvPr>
        </p:nvSpPr>
        <p:spPr>
          <a:xfrm>
            <a:off x="395288" y="85534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3200" b="1" u="sng" dirty="0">
                <a:latin typeface="Arial" panose="020B0704020202020204" pitchFamily="34" charset="0"/>
                <a:sym typeface="Arial" panose="020B0704020202020204" pitchFamily="34" charset="0"/>
              </a:rPr>
              <a:t>Tables of Content</a:t>
            </a:r>
            <a:endParaRPr lang="en-US" altLang="en-US" sz="32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8194" name="Shape 81"/>
          <p:cNvSpPr>
            <a:spLocks noGrp="1"/>
          </p:cNvSpPr>
          <p:nvPr>
            <p:ph idx="1"/>
          </p:nvPr>
        </p:nvSpPr>
        <p:spPr>
          <a:xfrm>
            <a:off x="395605" y="1506220"/>
            <a:ext cx="8608695" cy="4264025"/>
          </a:xfrm>
        </p:spPr>
        <p:txBody>
          <a:bodyPr vert="horz" wrap="square" lIns="91425" tIns="45700" rIns="91425" bIns="45700" anchor="t"/>
          <a:p>
            <a:pPr marL="0" indent="0">
              <a:lnSpc>
                <a:spcPct val="90000"/>
              </a:lnSpc>
              <a:spcBef>
                <a:spcPct val="0"/>
              </a:spcBef>
              <a:buClrTx/>
              <a:buSzPct val="25000"/>
              <a:buNone/>
            </a:pPr>
            <a:r>
              <a:rPr lang="en-US" sz="3000" dirty="0"/>
              <a:t>Ujian Akhir Semester (UAS)</a:t>
            </a:r>
            <a:r>
              <a:rPr lang="en-US" sz="3000" i="1" dirty="0">
                <a:solidFill>
                  <a:srgbClr val="000000"/>
                </a:solidFill>
                <a:latin typeface="Arial" panose="020B0704020202020204" pitchFamily="34" charset="0"/>
                <a:sym typeface="Arial" panose="020B0704020202020204" pitchFamily="34" charset="0"/>
              </a:rPr>
              <a:t>	</a:t>
            </a:r>
            <a:endParaRPr lang="en-US" sz="3000" i="1" dirty="0">
              <a:solidFill>
                <a:srgbClr val="000000"/>
              </a:solidFill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noProof="0" dirty="0">
                <a:ln>
                  <a:noFill/>
                </a:ln>
                <a:effectLst/>
                <a:uLnTx/>
                <a:uFillTx/>
                <a:ea typeface="+mn-ea"/>
                <a:sym typeface="+mn-ea"/>
              </a:rPr>
              <a:t>Interfacing Peripheral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1" name="Shape 80"/>
          <p:cNvSpPr>
            <a:spLocks noGrp="1"/>
          </p:cNvSpPr>
          <p:nvPr/>
        </p:nvSpPr>
        <p:spPr>
          <a:xfrm>
            <a:off x="395288" y="339725"/>
            <a:ext cx="8229600" cy="65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16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3500430" y="2629326"/>
            <a:ext cx="2428892" cy="1362075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end</a:t>
            </a:r>
            <a:endParaRPr kumimoji="0" lang="en-US" sz="7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half" idx="10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5pPr>
          </a:lstStyle>
          <a:p>
            <a:pPr lvl="0" indent="0" eaLnBrk="1" hangingPunct="1"/>
            <a:r>
              <a:rPr lang="en-US" altLang="en-US" sz="1200" dirty="0">
                <a:solidFill>
                  <a:srgbClr val="898989"/>
                </a:solidFill>
                <a:latin typeface="Calibri" pitchFamily="34" charset="0"/>
              </a:rPr>
              <a:t>*</a:t>
            </a:r>
            <a:endParaRPr lang="en-US" alt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WPS Writer</Application>
  <PresentationFormat>On-screen Show (4:3)</PresentationFormat>
  <Paragraphs>30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7" baseType="lpstr">
      <vt:lpstr>Arial</vt:lpstr>
      <vt:lpstr>SimSun</vt:lpstr>
      <vt:lpstr>Wingdings</vt:lpstr>
      <vt:lpstr>Calibri</vt:lpstr>
      <vt:lpstr>Helvetica Neue</vt:lpstr>
      <vt:lpstr>Book Antiqua</vt:lpstr>
      <vt:lpstr>苹方-简</vt:lpstr>
      <vt:lpstr>Times New Roman</vt:lpstr>
      <vt:lpstr>Arial Narrow Bold</vt:lpstr>
      <vt:lpstr>Arial Black</vt:lpstr>
      <vt:lpstr>微软雅黑</vt:lpstr>
      <vt:lpstr>汉仪旗黑</vt:lpstr>
      <vt:lpstr>Arial Unicode MS</vt:lpstr>
      <vt:lpstr>Office Theme</vt:lpstr>
      <vt:lpstr>PowerPoint 演示文稿</vt:lpstr>
      <vt:lpstr>Tables of Content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bayunugroho</cp:lastModifiedBy>
  <cp:revision>355</cp:revision>
  <dcterms:created xsi:type="dcterms:W3CDTF">2023-09-27T16:45:33Z</dcterms:created>
  <dcterms:modified xsi:type="dcterms:W3CDTF">2023-09-27T16:45:33Z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</Properties>
</file>